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6" r:id="rId2"/>
    <p:sldId id="268" r:id="rId3"/>
    <p:sldId id="282" r:id="rId4"/>
    <p:sldId id="272" r:id="rId5"/>
    <p:sldId id="266" r:id="rId6"/>
    <p:sldId id="258" r:id="rId7"/>
    <p:sldId id="261" r:id="rId8"/>
    <p:sldId id="260" r:id="rId9"/>
    <p:sldId id="277" r:id="rId10"/>
    <p:sldId id="283" r:id="rId11"/>
    <p:sldId id="269" r:id="rId12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14"/>
    </p:embeddedFont>
    <p:embeddedFont>
      <p:font typeface="Montserrat" pitchFamily="2" charset="77"/>
      <p:regular r:id="rId15"/>
      <p:bold r:id="rId16"/>
      <p:italic r:id="rId17"/>
      <p:boldItalic r:id="rId18"/>
    </p:embeddedFont>
    <p:embeddedFont>
      <p:font typeface="Nunito" pitchFamily="2" charset="77"/>
      <p:regular r:id="rId19"/>
      <p:bold r:id="rId20"/>
      <p:italic r:id="rId21"/>
      <p:boldItalic r:id="rId22"/>
    </p:embeddedFont>
    <p:embeddedFont>
      <p:font typeface="Nunito Black" pitchFamily="2" charset="77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C4791F-88B6-42F8-8DF1-1512938974AA}">
  <a:tblStyle styleId="{FAC4791F-88B6-42F8-8DF1-1512938974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0"/>
  </p:normalViewPr>
  <p:slideViewPr>
    <p:cSldViewPr snapToGrid="0">
      <p:cViewPr varScale="1">
        <p:scale>
          <a:sx n="120" d="100"/>
          <a:sy n="120" d="100"/>
        </p:scale>
        <p:origin x="200" y="5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6" name="Google Shape;115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7" name="Google Shape;115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2" name="Google Shape;11722;ge54525d488_0_3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3" name="Google Shape;11723;ge54525d488_0_3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272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7" name="Google Shape;11727;ge4957916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8" name="Google Shape;11728;ge4957916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2" name="Google Shape;11722;ge54525d488_0_3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3" name="Google Shape;11723;ge54525d488_0_3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1" name="Google Shape;12271;ge54525d488_0_3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2" name="Google Shape;12272;ge54525d488_0_3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0" name="Google Shape;11840;ge54525d488_0_4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1" name="Google Shape;11841;ge54525d488_0_4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" name="Google Shape;11591;ge54525d488_0_3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2" name="Google Shape;11592;ge54525d488_0_3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8" name="Google Shape;11518;g3cdb585774e86da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9" name="Google Shape;11519;g3cdb585774e86da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8" name="Google Shape;11548;ge54525d488_0_3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9" name="Google Shape;11549;ge54525d488_0_3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1" name="Google Shape;11541;ge54525d488_0_3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2" name="Google Shape;11542;ge54525d488_0_3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1" name="Google Shape;12161;ge54525d488_0_3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2" name="Google Shape;12162;ge54525d488_0_3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6244" y="-314989"/>
            <a:ext cx="9432655" cy="5926274"/>
            <a:chOff x="-136244" y="-314989"/>
            <a:chExt cx="9432655" cy="5926274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4873403" y="-12374"/>
              <a:ext cx="4270606" cy="1104740"/>
              <a:chOff x="2637925" y="3469400"/>
              <a:chExt cx="2167600" cy="560725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6739649" y="2088850"/>
              <a:ext cx="1239650" cy="1639847"/>
              <a:chOff x="4119175" y="4625900"/>
              <a:chExt cx="629200" cy="83232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522600" y="4958400"/>
                <a:ext cx="140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9577" extrusionOk="0">
                    <a:moveTo>
                      <a:pt x="4315" y="1"/>
                    </a:moveTo>
                    <a:cubicBezTo>
                      <a:pt x="4176" y="1"/>
                      <a:pt x="4030" y="53"/>
                      <a:pt x="3893" y="121"/>
                    </a:cubicBezTo>
                    <a:cubicBezTo>
                      <a:pt x="3441" y="348"/>
                      <a:pt x="3146" y="823"/>
                      <a:pt x="2920" y="1275"/>
                    </a:cubicBezTo>
                    <a:cubicBezTo>
                      <a:pt x="2151" y="2611"/>
                      <a:pt x="1426" y="3991"/>
                      <a:pt x="861" y="5440"/>
                    </a:cubicBezTo>
                    <a:cubicBezTo>
                      <a:pt x="634" y="6028"/>
                      <a:pt x="431" y="6639"/>
                      <a:pt x="295" y="7273"/>
                    </a:cubicBezTo>
                    <a:cubicBezTo>
                      <a:pt x="159" y="7952"/>
                      <a:pt x="1" y="8608"/>
                      <a:pt x="498" y="9129"/>
                    </a:cubicBezTo>
                    <a:cubicBezTo>
                      <a:pt x="771" y="9444"/>
                      <a:pt x="1032" y="9577"/>
                      <a:pt x="1280" y="9577"/>
                    </a:cubicBezTo>
                    <a:cubicBezTo>
                      <a:pt x="1691" y="9577"/>
                      <a:pt x="2070" y="9215"/>
                      <a:pt x="2422" y="8721"/>
                    </a:cubicBezTo>
                    <a:cubicBezTo>
                      <a:pt x="3350" y="7386"/>
                      <a:pt x="4052" y="5892"/>
                      <a:pt x="4482" y="4331"/>
                    </a:cubicBezTo>
                    <a:cubicBezTo>
                      <a:pt x="4753" y="3358"/>
                      <a:pt x="5613" y="823"/>
                      <a:pt x="4572" y="76"/>
                    </a:cubicBezTo>
                    <a:cubicBezTo>
                      <a:pt x="4492" y="23"/>
                      <a:pt x="4405" y="1"/>
                      <a:pt x="4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516375" y="4960275"/>
                <a:ext cx="140350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10027" fill="none" extrusionOk="0">
                    <a:moveTo>
                      <a:pt x="861" y="5501"/>
                    </a:moveTo>
                    <a:cubicBezTo>
                      <a:pt x="634" y="6089"/>
                      <a:pt x="431" y="6723"/>
                      <a:pt x="295" y="7334"/>
                    </a:cubicBezTo>
                    <a:cubicBezTo>
                      <a:pt x="136" y="8013"/>
                      <a:pt x="1" y="8669"/>
                      <a:pt x="476" y="9212"/>
                    </a:cubicBezTo>
                    <a:cubicBezTo>
                      <a:pt x="1223" y="10027"/>
                      <a:pt x="1834" y="9574"/>
                      <a:pt x="2400" y="8782"/>
                    </a:cubicBezTo>
                    <a:cubicBezTo>
                      <a:pt x="3350" y="7447"/>
                      <a:pt x="4052" y="5953"/>
                      <a:pt x="4482" y="4392"/>
                    </a:cubicBezTo>
                    <a:cubicBezTo>
                      <a:pt x="4753" y="3441"/>
                      <a:pt x="5613" y="884"/>
                      <a:pt x="4550" y="159"/>
                    </a:cubicBezTo>
                    <a:cubicBezTo>
                      <a:pt x="4369" y="1"/>
                      <a:pt x="4097" y="69"/>
                      <a:pt x="3871" y="182"/>
                    </a:cubicBezTo>
                    <a:cubicBezTo>
                      <a:pt x="3418" y="408"/>
                      <a:pt x="3146" y="884"/>
                      <a:pt x="2920" y="1336"/>
                    </a:cubicBezTo>
                    <a:cubicBezTo>
                      <a:pt x="2151" y="2672"/>
                      <a:pt x="1381" y="4029"/>
                      <a:pt x="861" y="550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495450" y="5381800"/>
                <a:ext cx="8602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3057" fill="none" extrusionOk="0">
                    <a:moveTo>
                      <a:pt x="1154" y="2830"/>
                    </a:moveTo>
                    <a:cubicBezTo>
                      <a:pt x="1494" y="3011"/>
                      <a:pt x="1924" y="3056"/>
                      <a:pt x="2309" y="2920"/>
                    </a:cubicBezTo>
                    <a:cubicBezTo>
                      <a:pt x="3237" y="2626"/>
                      <a:pt x="3440" y="1698"/>
                      <a:pt x="3327" y="793"/>
                    </a:cubicBezTo>
                    <a:cubicBezTo>
                      <a:pt x="3078" y="1"/>
                      <a:pt x="1268" y="69"/>
                      <a:pt x="679" y="363"/>
                    </a:cubicBezTo>
                    <a:cubicBezTo>
                      <a:pt x="0" y="748"/>
                      <a:pt x="181" y="1608"/>
                      <a:pt x="498" y="2151"/>
                    </a:cubicBezTo>
                    <a:cubicBezTo>
                      <a:pt x="611" y="2468"/>
                      <a:pt x="860" y="2694"/>
                      <a:pt x="115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399825" y="5117575"/>
                <a:ext cx="269900" cy="297650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11906" fill="none" extrusionOk="0">
                    <a:moveTo>
                      <a:pt x="6247" y="11113"/>
                    </a:moveTo>
                    <a:cubicBezTo>
                      <a:pt x="3984" y="10977"/>
                      <a:pt x="4391" y="11905"/>
                      <a:pt x="2648" y="11249"/>
                    </a:cubicBezTo>
                    <a:cubicBezTo>
                      <a:pt x="1223" y="10728"/>
                      <a:pt x="385" y="8623"/>
                      <a:pt x="136" y="7062"/>
                    </a:cubicBezTo>
                    <a:cubicBezTo>
                      <a:pt x="46" y="6496"/>
                      <a:pt x="23" y="5908"/>
                      <a:pt x="23" y="5319"/>
                    </a:cubicBezTo>
                    <a:cubicBezTo>
                      <a:pt x="0" y="4685"/>
                      <a:pt x="0" y="4074"/>
                      <a:pt x="114" y="3441"/>
                    </a:cubicBezTo>
                    <a:cubicBezTo>
                      <a:pt x="385" y="2128"/>
                      <a:pt x="1268" y="1404"/>
                      <a:pt x="2490" y="1019"/>
                    </a:cubicBezTo>
                    <a:cubicBezTo>
                      <a:pt x="5568" y="1"/>
                      <a:pt x="9053" y="1585"/>
                      <a:pt x="10207" y="4346"/>
                    </a:cubicBezTo>
                    <a:cubicBezTo>
                      <a:pt x="10796" y="5772"/>
                      <a:pt x="10796" y="6564"/>
                      <a:pt x="10388" y="8239"/>
                    </a:cubicBezTo>
                    <a:cubicBezTo>
                      <a:pt x="9936" y="10072"/>
                      <a:pt x="7582" y="11204"/>
                      <a:pt x="6247" y="1111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606900" y="4632550"/>
                <a:ext cx="1305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23615" extrusionOk="0">
                    <a:moveTo>
                      <a:pt x="2994" y="0"/>
                    </a:moveTo>
                    <a:cubicBezTo>
                      <a:pt x="2643" y="0"/>
                      <a:pt x="2291" y="98"/>
                      <a:pt x="1970" y="323"/>
                    </a:cubicBezTo>
                    <a:cubicBezTo>
                      <a:pt x="567" y="1341"/>
                      <a:pt x="883" y="3514"/>
                      <a:pt x="1223" y="5008"/>
                    </a:cubicBezTo>
                    <a:cubicBezTo>
                      <a:pt x="1811" y="7769"/>
                      <a:pt x="2490" y="10281"/>
                      <a:pt x="2309" y="13155"/>
                    </a:cubicBezTo>
                    <a:cubicBezTo>
                      <a:pt x="2151" y="15916"/>
                      <a:pt x="1472" y="18655"/>
                      <a:pt x="250" y="21190"/>
                    </a:cubicBezTo>
                    <a:cubicBezTo>
                      <a:pt x="1" y="21710"/>
                      <a:pt x="815" y="22932"/>
                      <a:pt x="1042" y="23453"/>
                    </a:cubicBezTo>
                    <a:cubicBezTo>
                      <a:pt x="1062" y="23515"/>
                      <a:pt x="1139" y="23614"/>
                      <a:pt x="1239" y="23614"/>
                    </a:cubicBezTo>
                    <a:cubicBezTo>
                      <a:pt x="1248" y="23614"/>
                      <a:pt x="1258" y="23613"/>
                      <a:pt x="1268" y="23611"/>
                    </a:cubicBezTo>
                    <a:cubicBezTo>
                      <a:pt x="1336" y="23589"/>
                      <a:pt x="1359" y="23521"/>
                      <a:pt x="1381" y="23475"/>
                    </a:cubicBezTo>
                    <a:cubicBezTo>
                      <a:pt x="2626" y="20850"/>
                      <a:pt x="3418" y="18021"/>
                      <a:pt x="3735" y="15124"/>
                    </a:cubicBezTo>
                    <a:cubicBezTo>
                      <a:pt x="3984" y="12997"/>
                      <a:pt x="3893" y="10847"/>
                      <a:pt x="3667" y="8719"/>
                    </a:cubicBezTo>
                    <a:cubicBezTo>
                      <a:pt x="3441" y="6818"/>
                      <a:pt x="2309" y="4962"/>
                      <a:pt x="2603" y="3016"/>
                    </a:cubicBezTo>
                    <a:cubicBezTo>
                      <a:pt x="2649" y="2677"/>
                      <a:pt x="2739" y="2337"/>
                      <a:pt x="2966" y="2088"/>
                    </a:cubicBezTo>
                    <a:cubicBezTo>
                      <a:pt x="3205" y="1798"/>
                      <a:pt x="3465" y="1677"/>
                      <a:pt x="3735" y="1677"/>
                    </a:cubicBezTo>
                    <a:cubicBezTo>
                      <a:pt x="3950" y="1677"/>
                      <a:pt x="4171" y="1754"/>
                      <a:pt x="4391" y="1884"/>
                    </a:cubicBezTo>
                    <a:cubicBezTo>
                      <a:pt x="4561" y="1990"/>
                      <a:pt x="4702" y="2035"/>
                      <a:pt x="4814" y="2035"/>
                    </a:cubicBezTo>
                    <a:cubicBezTo>
                      <a:pt x="5136" y="2035"/>
                      <a:pt x="5221" y="1665"/>
                      <a:pt x="5070" y="1296"/>
                    </a:cubicBezTo>
                    <a:cubicBezTo>
                      <a:pt x="5025" y="1183"/>
                      <a:pt x="4957" y="1092"/>
                      <a:pt x="4889" y="979"/>
                    </a:cubicBezTo>
                    <a:cubicBezTo>
                      <a:pt x="4420" y="403"/>
                      <a:pt x="3706" y="0"/>
                      <a:pt x="29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617100" y="4625900"/>
                <a:ext cx="131275" cy="59412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3765" fill="none" extrusionOk="0">
                    <a:moveTo>
                      <a:pt x="5047" y="1653"/>
                    </a:moveTo>
                    <a:cubicBezTo>
                      <a:pt x="5024" y="1539"/>
                      <a:pt x="4934" y="1449"/>
                      <a:pt x="4889" y="1336"/>
                    </a:cubicBezTo>
                    <a:cubicBezTo>
                      <a:pt x="4187" y="476"/>
                      <a:pt x="2942" y="0"/>
                      <a:pt x="1969" y="679"/>
                    </a:cubicBezTo>
                    <a:cubicBezTo>
                      <a:pt x="566" y="1698"/>
                      <a:pt x="521" y="3916"/>
                      <a:pt x="837" y="5387"/>
                    </a:cubicBezTo>
                    <a:cubicBezTo>
                      <a:pt x="1426" y="8148"/>
                      <a:pt x="1788" y="11565"/>
                      <a:pt x="1630" y="14440"/>
                    </a:cubicBezTo>
                    <a:cubicBezTo>
                      <a:pt x="1471" y="17201"/>
                      <a:pt x="1426" y="19011"/>
                      <a:pt x="249" y="21523"/>
                    </a:cubicBezTo>
                    <a:cubicBezTo>
                      <a:pt x="0" y="22067"/>
                      <a:pt x="272" y="23085"/>
                      <a:pt x="498" y="23560"/>
                    </a:cubicBezTo>
                    <a:cubicBezTo>
                      <a:pt x="521" y="23651"/>
                      <a:pt x="611" y="23764"/>
                      <a:pt x="724" y="23741"/>
                    </a:cubicBezTo>
                    <a:cubicBezTo>
                      <a:pt x="792" y="23719"/>
                      <a:pt x="815" y="23651"/>
                      <a:pt x="837" y="23606"/>
                    </a:cubicBezTo>
                    <a:cubicBezTo>
                      <a:pt x="2082" y="20958"/>
                      <a:pt x="2852" y="18921"/>
                      <a:pt x="3191" y="16047"/>
                    </a:cubicBezTo>
                    <a:cubicBezTo>
                      <a:pt x="3440" y="13919"/>
                      <a:pt x="3915" y="11973"/>
                      <a:pt x="3553" y="9166"/>
                    </a:cubicBezTo>
                    <a:cubicBezTo>
                      <a:pt x="3304" y="7265"/>
                      <a:pt x="2309" y="5296"/>
                      <a:pt x="2603" y="3373"/>
                    </a:cubicBezTo>
                    <a:cubicBezTo>
                      <a:pt x="2648" y="3033"/>
                      <a:pt x="2739" y="2694"/>
                      <a:pt x="2965" y="2445"/>
                    </a:cubicBezTo>
                    <a:cubicBezTo>
                      <a:pt x="3395" y="1924"/>
                      <a:pt x="3893" y="1947"/>
                      <a:pt x="4368" y="2241"/>
                    </a:cubicBezTo>
                    <a:cubicBezTo>
                      <a:pt x="5002" y="2603"/>
                      <a:pt x="5251" y="2128"/>
                      <a:pt x="5047" y="165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398125" y="5127350"/>
                <a:ext cx="273875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11161" extrusionOk="0">
                    <a:moveTo>
                      <a:pt x="4443" y="1"/>
                    </a:moveTo>
                    <a:cubicBezTo>
                      <a:pt x="3792" y="1"/>
                      <a:pt x="3133" y="100"/>
                      <a:pt x="2490" y="311"/>
                    </a:cubicBezTo>
                    <a:cubicBezTo>
                      <a:pt x="1291" y="696"/>
                      <a:pt x="408" y="1420"/>
                      <a:pt x="114" y="2733"/>
                    </a:cubicBezTo>
                    <a:cubicBezTo>
                      <a:pt x="0" y="3367"/>
                      <a:pt x="0" y="3978"/>
                      <a:pt x="46" y="4611"/>
                    </a:cubicBezTo>
                    <a:cubicBezTo>
                      <a:pt x="46" y="5200"/>
                      <a:pt x="68" y="5811"/>
                      <a:pt x="159" y="6377"/>
                    </a:cubicBezTo>
                    <a:cubicBezTo>
                      <a:pt x="408" y="7916"/>
                      <a:pt x="1132" y="9477"/>
                      <a:pt x="2354" y="10405"/>
                    </a:cubicBezTo>
                    <a:cubicBezTo>
                      <a:pt x="3063" y="10934"/>
                      <a:pt x="3900" y="11161"/>
                      <a:pt x="4774" y="11161"/>
                    </a:cubicBezTo>
                    <a:cubicBezTo>
                      <a:pt x="5659" y="11161"/>
                      <a:pt x="6581" y="10928"/>
                      <a:pt x="7446" y="10541"/>
                    </a:cubicBezTo>
                    <a:cubicBezTo>
                      <a:pt x="7990" y="10292"/>
                      <a:pt x="8488" y="9975"/>
                      <a:pt x="8940" y="9613"/>
                    </a:cubicBezTo>
                    <a:cubicBezTo>
                      <a:pt x="9370" y="9274"/>
                      <a:pt x="9732" y="8889"/>
                      <a:pt x="10004" y="8436"/>
                    </a:cubicBezTo>
                    <a:cubicBezTo>
                      <a:pt x="10954" y="6965"/>
                      <a:pt x="10819" y="5064"/>
                      <a:pt x="10230" y="3638"/>
                    </a:cubicBezTo>
                    <a:cubicBezTo>
                      <a:pt x="9297" y="1450"/>
                      <a:pt x="6929" y="1"/>
                      <a:pt x="4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445075" y="5178575"/>
                <a:ext cx="170900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6970" extrusionOk="0">
                    <a:moveTo>
                      <a:pt x="2789" y="1"/>
                    </a:moveTo>
                    <a:cubicBezTo>
                      <a:pt x="2387" y="1"/>
                      <a:pt x="1981" y="60"/>
                      <a:pt x="1585" y="186"/>
                    </a:cubicBezTo>
                    <a:cubicBezTo>
                      <a:pt x="816" y="435"/>
                      <a:pt x="250" y="888"/>
                      <a:pt x="91" y="1725"/>
                    </a:cubicBezTo>
                    <a:cubicBezTo>
                      <a:pt x="1" y="2110"/>
                      <a:pt x="24" y="2472"/>
                      <a:pt x="24" y="2879"/>
                    </a:cubicBezTo>
                    <a:cubicBezTo>
                      <a:pt x="46" y="3241"/>
                      <a:pt x="46" y="3603"/>
                      <a:pt x="114" y="3988"/>
                    </a:cubicBezTo>
                    <a:cubicBezTo>
                      <a:pt x="250" y="4939"/>
                      <a:pt x="703" y="5935"/>
                      <a:pt x="1472" y="6500"/>
                    </a:cubicBezTo>
                    <a:cubicBezTo>
                      <a:pt x="1913" y="6828"/>
                      <a:pt x="2434" y="6970"/>
                      <a:pt x="2980" y="6970"/>
                    </a:cubicBezTo>
                    <a:cubicBezTo>
                      <a:pt x="3526" y="6970"/>
                      <a:pt x="4097" y="6828"/>
                      <a:pt x="4641" y="6591"/>
                    </a:cubicBezTo>
                    <a:cubicBezTo>
                      <a:pt x="4980" y="6432"/>
                      <a:pt x="5297" y="6229"/>
                      <a:pt x="5568" y="6025"/>
                    </a:cubicBezTo>
                    <a:cubicBezTo>
                      <a:pt x="5817" y="5821"/>
                      <a:pt x="6044" y="5572"/>
                      <a:pt x="6247" y="5278"/>
                    </a:cubicBezTo>
                    <a:cubicBezTo>
                      <a:pt x="6836" y="4350"/>
                      <a:pt x="6768" y="3151"/>
                      <a:pt x="6383" y="2291"/>
                    </a:cubicBezTo>
                    <a:cubicBezTo>
                      <a:pt x="5826" y="889"/>
                      <a:pt x="4341" y="1"/>
                      <a:pt x="27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62175" y="5248275"/>
                <a:ext cx="296525" cy="81150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3246" extrusionOk="0">
                    <a:moveTo>
                      <a:pt x="4594" y="63"/>
                    </a:moveTo>
                    <a:cubicBezTo>
                      <a:pt x="4459" y="63"/>
                      <a:pt x="4323" y="65"/>
                      <a:pt x="4188" y="69"/>
                    </a:cubicBezTo>
                    <a:cubicBezTo>
                      <a:pt x="3192" y="91"/>
                      <a:pt x="476" y="1"/>
                      <a:pt x="69" y="1223"/>
                    </a:cubicBezTo>
                    <a:cubicBezTo>
                      <a:pt x="1" y="1449"/>
                      <a:pt x="137" y="1698"/>
                      <a:pt x="273" y="1879"/>
                    </a:cubicBezTo>
                    <a:cubicBezTo>
                      <a:pt x="612" y="2241"/>
                      <a:pt x="1155" y="2354"/>
                      <a:pt x="1653" y="2468"/>
                    </a:cubicBezTo>
                    <a:cubicBezTo>
                      <a:pt x="3192" y="2739"/>
                      <a:pt x="4731" y="3079"/>
                      <a:pt x="6270" y="3192"/>
                    </a:cubicBezTo>
                    <a:cubicBezTo>
                      <a:pt x="6495" y="3216"/>
                      <a:pt x="7144" y="3246"/>
                      <a:pt x="7904" y="3246"/>
                    </a:cubicBezTo>
                    <a:cubicBezTo>
                      <a:pt x="9284" y="3246"/>
                      <a:pt x="11032" y="3148"/>
                      <a:pt x="11294" y="2739"/>
                    </a:cubicBezTo>
                    <a:cubicBezTo>
                      <a:pt x="11860" y="1811"/>
                      <a:pt x="9869" y="1042"/>
                      <a:pt x="8986" y="770"/>
                    </a:cubicBezTo>
                    <a:cubicBezTo>
                      <a:pt x="7595" y="293"/>
                      <a:pt x="6091" y="63"/>
                      <a:pt x="4594" y="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182550" y="5255075"/>
                <a:ext cx="26255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10502" h="3305" fill="none" extrusionOk="0">
                    <a:moveTo>
                      <a:pt x="6292" y="3237"/>
                    </a:moveTo>
                    <a:cubicBezTo>
                      <a:pt x="6903" y="3305"/>
                      <a:pt x="7560" y="3305"/>
                      <a:pt x="8216" y="3237"/>
                    </a:cubicBezTo>
                    <a:cubicBezTo>
                      <a:pt x="8895" y="3169"/>
                      <a:pt x="9574" y="3123"/>
                      <a:pt x="9936" y="2512"/>
                    </a:cubicBezTo>
                    <a:cubicBezTo>
                      <a:pt x="10502" y="1562"/>
                      <a:pt x="9868" y="1087"/>
                      <a:pt x="9008" y="770"/>
                    </a:cubicBezTo>
                    <a:cubicBezTo>
                      <a:pt x="7469" y="272"/>
                      <a:pt x="5840" y="46"/>
                      <a:pt x="4188" y="68"/>
                    </a:cubicBezTo>
                    <a:cubicBezTo>
                      <a:pt x="3192" y="91"/>
                      <a:pt x="476" y="0"/>
                      <a:pt x="91" y="1222"/>
                    </a:cubicBezTo>
                    <a:cubicBezTo>
                      <a:pt x="1" y="1449"/>
                      <a:pt x="136" y="1720"/>
                      <a:pt x="295" y="1879"/>
                    </a:cubicBezTo>
                    <a:cubicBezTo>
                      <a:pt x="634" y="2241"/>
                      <a:pt x="1155" y="2354"/>
                      <a:pt x="1675" y="2467"/>
                    </a:cubicBezTo>
                    <a:cubicBezTo>
                      <a:pt x="3192" y="2784"/>
                      <a:pt x="4731" y="3123"/>
                      <a:pt x="6292" y="323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211400" y="4885600"/>
                <a:ext cx="3536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5527" fill="none" extrusionOk="0">
                    <a:moveTo>
                      <a:pt x="10231" y="1811"/>
                    </a:moveTo>
                    <a:cubicBezTo>
                      <a:pt x="10638" y="2037"/>
                      <a:pt x="11045" y="2309"/>
                      <a:pt x="11407" y="2626"/>
                    </a:cubicBezTo>
                    <a:cubicBezTo>
                      <a:pt x="11837" y="2965"/>
                      <a:pt x="12222" y="3373"/>
                      <a:pt x="12562" y="3780"/>
                    </a:cubicBezTo>
                    <a:cubicBezTo>
                      <a:pt x="13422" y="4866"/>
                      <a:pt x="13761" y="6156"/>
                      <a:pt x="13965" y="7514"/>
                    </a:cubicBezTo>
                    <a:cubicBezTo>
                      <a:pt x="14146" y="8963"/>
                      <a:pt x="13965" y="10321"/>
                      <a:pt x="13173" y="11475"/>
                    </a:cubicBezTo>
                    <a:cubicBezTo>
                      <a:pt x="12765" y="12041"/>
                      <a:pt x="12313" y="12561"/>
                      <a:pt x="11837" y="13014"/>
                    </a:cubicBezTo>
                    <a:cubicBezTo>
                      <a:pt x="11317" y="13489"/>
                      <a:pt x="10751" y="13897"/>
                      <a:pt x="10140" y="14236"/>
                    </a:cubicBezTo>
                    <a:cubicBezTo>
                      <a:pt x="9438" y="14621"/>
                      <a:pt x="8646" y="14938"/>
                      <a:pt x="7832" y="15141"/>
                    </a:cubicBezTo>
                    <a:cubicBezTo>
                      <a:pt x="6474" y="15481"/>
                      <a:pt x="5003" y="15526"/>
                      <a:pt x="3758" y="14757"/>
                    </a:cubicBezTo>
                    <a:cubicBezTo>
                      <a:pt x="2694" y="14078"/>
                      <a:pt x="1789" y="13331"/>
                      <a:pt x="1178" y="12222"/>
                    </a:cubicBezTo>
                    <a:cubicBezTo>
                      <a:pt x="567" y="11181"/>
                      <a:pt x="227" y="9959"/>
                      <a:pt x="137" y="8759"/>
                    </a:cubicBezTo>
                    <a:cubicBezTo>
                      <a:pt x="1" y="6768"/>
                      <a:pt x="567" y="4640"/>
                      <a:pt x="1993" y="3169"/>
                    </a:cubicBezTo>
                    <a:cubicBezTo>
                      <a:pt x="2128" y="3033"/>
                      <a:pt x="2128" y="2852"/>
                      <a:pt x="1902" y="2830"/>
                    </a:cubicBezTo>
                    <a:cubicBezTo>
                      <a:pt x="1608" y="2807"/>
                      <a:pt x="1314" y="2830"/>
                      <a:pt x="1019" y="2920"/>
                    </a:cubicBezTo>
                    <a:cubicBezTo>
                      <a:pt x="1381" y="2581"/>
                      <a:pt x="1879" y="2377"/>
                      <a:pt x="2377" y="2400"/>
                    </a:cubicBezTo>
                    <a:cubicBezTo>
                      <a:pt x="2128" y="2196"/>
                      <a:pt x="2174" y="1585"/>
                      <a:pt x="2264" y="1291"/>
                    </a:cubicBezTo>
                    <a:cubicBezTo>
                      <a:pt x="2332" y="1064"/>
                      <a:pt x="2468" y="906"/>
                      <a:pt x="2604" y="725"/>
                    </a:cubicBezTo>
                    <a:cubicBezTo>
                      <a:pt x="2898" y="431"/>
                      <a:pt x="3260" y="136"/>
                      <a:pt x="3645" y="1"/>
                    </a:cubicBezTo>
                    <a:cubicBezTo>
                      <a:pt x="3464" y="317"/>
                      <a:pt x="3237" y="657"/>
                      <a:pt x="3079" y="1019"/>
                    </a:cubicBezTo>
                    <a:cubicBezTo>
                      <a:pt x="2966" y="1336"/>
                      <a:pt x="2898" y="1630"/>
                      <a:pt x="2920" y="1970"/>
                    </a:cubicBezTo>
                    <a:cubicBezTo>
                      <a:pt x="2920" y="2173"/>
                      <a:pt x="3011" y="2173"/>
                      <a:pt x="3169" y="2128"/>
                    </a:cubicBezTo>
                    <a:cubicBezTo>
                      <a:pt x="3305" y="2060"/>
                      <a:pt x="3464" y="1947"/>
                      <a:pt x="3599" y="1856"/>
                    </a:cubicBezTo>
                    <a:cubicBezTo>
                      <a:pt x="4052" y="1607"/>
                      <a:pt x="4527" y="1404"/>
                      <a:pt x="5048" y="1268"/>
                    </a:cubicBezTo>
                    <a:cubicBezTo>
                      <a:pt x="6768" y="770"/>
                      <a:pt x="8669" y="951"/>
                      <a:pt x="10231" y="181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425850" y="4880275"/>
                <a:ext cx="155050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7004" extrusionOk="0">
                    <a:moveTo>
                      <a:pt x="3308" y="1"/>
                    </a:moveTo>
                    <a:cubicBezTo>
                      <a:pt x="3212" y="1"/>
                      <a:pt x="3113" y="4"/>
                      <a:pt x="3011" y="10"/>
                    </a:cubicBezTo>
                    <a:cubicBezTo>
                      <a:pt x="2151" y="100"/>
                      <a:pt x="1358" y="462"/>
                      <a:pt x="770" y="1051"/>
                    </a:cubicBezTo>
                    <a:cubicBezTo>
                      <a:pt x="182" y="1617"/>
                      <a:pt x="0" y="2409"/>
                      <a:pt x="68" y="3246"/>
                    </a:cubicBezTo>
                    <a:cubicBezTo>
                      <a:pt x="182" y="4717"/>
                      <a:pt x="1268" y="6143"/>
                      <a:pt x="2603" y="6777"/>
                    </a:cubicBezTo>
                    <a:cubicBezTo>
                      <a:pt x="2912" y="6909"/>
                      <a:pt x="3250" y="7003"/>
                      <a:pt x="3591" y="7003"/>
                    </a:cubicBezTo>
                    <a:cubicBezTo>
                      <a:pt x="3775" y="7003"/>
                      <a:pt x="3960" y="6976"/>
                      <a:pt x="4142" y="6913"/>
                    </a:cubicBezTo>
                    <a:cubicBezTo>
                      <a:pt x="4957" y="6641"/>
                      <a:pt x="5658" y="5849"/>
                      <a:pt x="5953" y="5012"/>
                    </a:cubicBezTo>
                    <a:cubicBezTo>
                      <a:pt x="6134" y="4378"/>
                      <a:pt x="6202" y="3608"/>
                      <a:pt x="6111" y="2839"/>
                    </a:cubicBezTo>
                    <a:cubicBezTo>
                      <a:pt x="5998" y="1956"/>
                      <a:pt x="5545" y="1141"/>
                      <a:pt x="4934" y="598"/>
                    </a:cubicBezTo>
                    <a:cubicBezTo>
                      <a:pt x="4442" y="145"/>
                      <a:pt x="3949" y="1"/>
                      <a:pt x="3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427550" y="4873725"/>
                <a:ext cx="154475" cy="178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7130" fill="none" extrusionOk="0">
                    <a:moveTo>
                      <a:pt x="6111" y="2875"/>
                    </a:moveTo>
                    <a:cubicBezTo>
                      <a:pt x="6179" y="3644"/>
                      <a:pt x="6134" y="4414"/>
                      <a:pt x="5930" y="5047"/>
                    </a:cubicBezTo>
                    <a:cubicBezTo>
                      <a:pt x="5658" y="5885"/>
                      <a:pt x="4934" y="6677"/>
                      <a:pt x="4119" y="6948"/>
                    </a:cubicBezTo>
                    <a:cubicBezTo>
                      <a:pt x="3621" y="7129"/>
                      <a:pt x="3078" y="7016"/>
                      <a:pt x="2603" y="6813"/>
                    </a:cubicBezTo>
                    <a:cubicBezTo>
                      <a:pt x="1268" y="6179"/>
                      <a:pt x="159" y="4753"/>
                      <a:pt x="46" y="3282"/>
                    </a:cubicBezTo>
                    <a:cubicBezTo>
                      <a:pt x="0" y="2445"/>
                      <a:pt x="159" y="1652"/>
                      <a:pt x="747" y="1087"/>
                    </a:cubicBezTo>
                    <a:cubicBezTo>
                      <a:pt x="1358" y="498"/>
                      <a:pt x="2150" y="136"/>
                      <a:pt x="2988" y="46"/>
                    </a:cubicBezTo>
                    <a:cubicBezTo>
                      <a:pt x="3780" y="0"/>
                      <a:pt x="4346" y="113"/>
                      <a:pt x="4912" y="634"/>
                    </a:cubicBezTo>
                    <a:cubicBezTo>
                      <a:pt x="5568" y="1177"/>
                      <a:pt x="5998" y="1992"/>
                      <a:pt x="6111" y="287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440550" y="4912625"/>
                <a:ext cx="108675" cy="1271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5087" extrusionOk="0">
                    <a:moveTo>
                      <a:pt x="2298" y="1"/>
                    </a:moveTo>
                    <a:cubicBezTo>
                      <a:pt x="1985" y="1"/>
                      <a:pt x="1679" y="58"/>
                      <a:pt x="1449" y="164"/>
                    </a:cubicBezTo>
                    <a:cubicBezTo>
                      <a:pt x="612" y="526"/>
                      <a:pt x="1" y="1545"/>
                      <a:pt x="69" y="2473"/>
                    </a:cubicBezTo>
                    <a:cubicBezTo>
                      <a:pt x="114" y="3491"/>
                      <a:pt x="906" y="4487"/>
                      <a:pt x="1811" y="4917"/>
                    </a:cubicBezTo>
                    <a:cubicBezTo>
                      <a:pt x="2035" y="5021"/>
                      <a:pt x="2288" y="5086"/>
                      <a:pt x="2531" y="5086"/>
                    </a:cubicBezTo>
                    <a:cubicBezTo>
                      <a:pt x="2658" y="5086"/>
                      <a:pt x="2782" y="5069"/>
                      <a:pt x="2898" y="5030"/>
                    </a:cubicBezTo>
                    <a:cubicBezTo>
                      <a:pt x="3486" y="4849"/>
                      <a:pt x="3962" y="4283"/>
                      <a:pt x="4165" y="3718"/>
                    </a:cubicBezTo>
                    <a:cubicBezTo>
                      <a:pt x="4301" y="3265"/>
                      <a:pt x="4346" y="2722"/>
                      <a:pt x="4278" y="2224"/>
                    </a:cubicBezTo>
                    <a:cubicBezTo>
                      <a:pt x="4188" y="1567"/>
                      <a:pt x="3939" y="934"/>
                      <a:pt x="3554" y="459"/>
                    </a:cubicBezTo>
                    <a:cubicBezTo>
                      <a:pt x="3292" y="141"/>
                      <a:pt x="2786" y="1"/>
                      <a:pt x="2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126550" y="5075000"/>
                <a:ext cx="1912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6095" extrusionOk="0">
                    <a:moveTo>
                      <a:pt x="3572" y="0"/>
                    </a:moveTo>
                    <a:cubicBezTo>
                      <a:pt x="3505" y="0"/>
                      <a:pt x="3439" y="2"/>
                      <a:pt x="3372" y="6"/>
                    </a:cubicBezTo>
                    <a:cubicBezTo>
                      <a:pt x="2014" y="97"/>
                      <a:pt x="679" y="1115"/>
                      <a:pt x="294" y="2405"/>
                    </a:cubicBezTo>
                    <a:cubicBezTo>
                      <a:pt x="0" y="3311"/>
                      <a:pt x="272" y="4850"/>
                      <a:pt x="1109" y="5370"/>
                    </a:cubicBezTo>
                    <a:cubicBezTo>
                      <a:pt x="1811" y="5868"/>
                      <a:pt x="2784" y="6094"/>
                      <a:pt x="3712" y="6094"/>
                    </a:cubicBezTo>
                    <a:cubicBezTo>
                      <a:pt x="4481" y="6094"/>
                      <a:pt x="5228" y="5936"/>
                      <a:pt x="5862" y="5642"/>
                    </a:cubicBezTo>
                    <a:cubicBezTo>
                      <a:pt x="6654" y="5257"/>
                      <a:pt x="7356" y="4465"/>
                      <a:pt x="7537" y="3582"/>
                    </a:cubicBezTo>
                    <a:cubicBezTo>
                      <a:pt x="7650" y="3084"/>
                      <a:pt x="7469" y="2541"/>
                      <a:pt x="7197" y="2088"/>
                    </a:cubicBezTo>
                    <a:cubicBezTo>
                      <a:pt x="6462" y="900"/>
                      <a:pt x="4985" y="0"/>
                      <a:pt x="3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119175" y="5074575"/>
                <a:ext cx="1907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6157" fill="none" extrusionOk="0">
                    <a:moveTo>
                      <a:pt x="3690" y="6157"/>
                    </a:moveTo>
                    <a:cubicBezTo>
                      <a:pt x="4459" y="6157"/>
                      <a:pt x="5229" y="6021"/>
                      <a:pt x="5840" y="5704"/>
                    </a:cubicBezTo>
                    <a:cubicBezTo>
                      <a:pt x="6632" y="5342"/>
                      <a:pt x="7356" y="4550"/>
                      <a:pt x="7515" y="3667"/>
                    </a:cubicBezTo>
                    <a:cubicBezTo>
                      <a:pt x="7628" y="3169"/>
                      <a:pt x="7469" y="2626"/>
                      <a:pt x="7175" y="2173"/>
                    </a:cubicBezTo>
                    <a:cubicBezTo>
                      <a:pt x="6406" y="929"/>
                      <a:pt x="4822" y="1"/>
                      <a:pt x="3350" y="69"/>
                    </a:cubicBezTo>
                    <a:cubicBezTo>
                      <a:pt x="1993" y="159"/>
                      <a:pt x="680" y="1177"/>
                      <a:pt x="272" y="2490"/>
                    </a:cubicBezTo>
                    <a:cubicBezTo>
                      <a:pt x="1" y="3395"/>
                      <a:pt x="250" y="4912"/>
                      <a:pt x="1087" y="5455"/>
                    </a:cubicBezTo>
                    <a:cubicBezTo>
                      <a:pt x="1789" y="5930"/>
                      <a:pt x="2739" y="6157"/>
                      <a:pt x="3690" y="61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67850" y="5089175"/>
                <a:ext cx="15107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4804" extrusionOk="0">
                    <a:moveTo>
                      <a:pt x="2841" y="1"/>
                    </a:moveTo>
                    <a:cubicBezTo>
                      <a:pt x="2791" y="1"/>
                      <a:pt x="2742" y="2"/>
                      <a:pt x="2693" y="5"/>
                    </a:cubicBezTo>
                    <a:cubicBezTo>
                      <a:pt x="1607" y="50"/>
                      <a:pt x="566" y="865"/>
                      <a:pt x="227" y="1884"/>
                    </a:cubicBezTo>
                    <a:cubicBezTo>
                      <a:pt x="0" y="2608"/>
                      <a:pt x="204" y="3807"/>
                      <a:pt x="883" y="4237"/>
                    </a:cubicBezTo>
                    <a:cubicBezTo>
                      <a:pt x="1471" y="4622"/>
                      <a:pt x="2241" y="4780"/>
                      <a:pt x="2965" y="4803"/>
                    </a:cubicBezTo>
                    <a:cubicBezTo>
                      <a:pt x="3553" y="4803"/>
                      <a:pt x="4142" y="4690"/>
                      <a:pt x="4662" y="4464"/>
                    </a:cubicBezTo>
                    <a:cubicBezTo>
                      <a:pt x="5274" y="4192"/>
                      <a:pt x="5839" y="3536"/>
                      <a:pt x="5975" y="2857"/>
                    </a:cubicBezTo>
                    <a:cubicBezTo>
                      <a:pt x="6043" y="2449"/>
                      <a:pt x="5907" y="1997"/>
                      <a:pt x="5704" y="1657"/>
                    </a:cubicBezTo>
                    <a:cubicBezTo>
                      <a:pt x="5140" y="725"/>
                      <a:pt x="3954" y="1"/>
                      <a:pt x="28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205750" y="4891250"/>
                <a:ext cx="361575" cy="384400"/>
              </a:xfrm>
              <a:custGeom>
                <a:avLst/>
                <a:gdLst/>
                <a:ahLst/>
                <a:cxnLst/>
                <a:rect l="l" t="t" r="r" b="b"/>
                <a:pathLst>
                  <a:path w="14463" h="15376" extrusionOk="0">
                    <a:moveTo>
                      <a:pt x="3667" y="1"/>
                    </a:moveTo>
                    <a:cubicBezTo>
                      <a:pt x="3260" y="137"/>
                      <a:pt x="2898" y="431"/>
                      <a:pt x="2603" y="725"/>
                    </a:cubicBezTo>
                    <a:cubicBezTo>
                      <a:pt x="2467" y="906"/>
                      <a:pt x="2332" y="1065"/>
                      <a:pt x="2264" y="1291"/>
                    </a:cubicBezTo>
                    <a:cubicBezTo>
                      <a:pt x="2196" y="1585"/>
                      <a:pt x="2128" y="2196"/>
                      <a:pt x="2377" y="2400"/>
                    </a:cubicBezTo>
                    <a:cubicBezTo>
                      <a:pt x="2349" y="2399"/>
                      <a:pt x="2322" y="2398"/>
                      <a:pt x="2294" y="2398"/>
                    </a:cubicBezTo>
                    <a:cubicBezTo>
                      <a:pt x="1826" y="2398"/>
                      <a:pt x="1382" y="2578"/>
                      <a:pt x="1019" y="2920"/>
                    </a:cubicBezTo>
                    <a:cubicBezTo>
                      <a:pt x="1244" y="2851"/>
                      <a:pt x="1482" y="2822"/>
                      <a:pt x="1703" y="2822"/>
                    </a:cubicBezTo>
                    <a:cubicBezTo>
                      <a:pt x="1771" y="2822"/>
                      <a:pt x="1838" y="2825"/>
                      <a:pt x="1902" y="2830"/>
                    </a:cubicBezTo>
                    <a:cubicBezTo>
                      <a:pt x="2128" y="2852"/>
                      <a:pt x="2128" y="3034"/>
                      <a:pt x="1992" y="3169"/>
                    </a:cubicBezTo>
                    <a:cubicBezTo>
                      <a:pt x="566" y="4640"/>
                      <a:pt x="1" y="6768"/>
                      <a:pt x="159" y="8759"/>
                    </a:cubicBezTo>
                    <a:cubicBezTo>
                      <a:pt x="227" y="9959"/>
                      <a:pt x="566" y="11181"/>
                      <a:pt x="1177" y="12222"/>
                    </a:cubicBezTo>
                    <a:cubicBezTo>
                      <a:pt x="1789" y="13331"/>
                      <a:pt x="2694" y="14078"/>
                      <a:pt x="3780" y="14757"/>
                    </a:cubicBezTo>
                    <a:cubicBezTo>
                      <a:pt x="4501" y="15203"/>
                      <a:pt x="5299" y="15375"/>
                      <a:pt x="6106" y="15375"/>
                    </a:cubicBezTo>
                    <a:cubicBezTo>
                      <a:pt x="6692" y="15375"/>
                      <a:pt x="7283" y="15284"/>
                      <a:pt x="7854" y="15142"/>
                    </a:cubicBezTo>
                    <a:cubicBezTo>
                      <a:pt x="8646" y="14938"/>
                      <a:pt x="9438" y="14621"/>
                      <a:pt x="10140" y="14236"/>
                    </a:cubicBezTo>
                    <a:cubicBezTo>
                      <a:pt x="10751" y="13897"/>
                      <a:pt x="11317" y="13490"/>
                      <a:pt x="11837" y="13014"/>
                    </a:cubicBezTo>
                    <a:cubicBezTo>
                      <a:pt x="12312" y="12562"/>
                      <a:pt x="12765" y="12041"/>
                      <a:pt x="13172" y="11475"/>
                    </a:cubicBezTo>
                    <a:cubicBezTo>
                      <a:pt x="13965" y="10321"/>
                      <a:pt x="14462" y="8963"/>
                      <a:pt x="14259" y="7515"/>
                    </a:cubicBezTo>
                    <a:cubicBezTo>
                      <a:pt x="14100" y="6134"/>
                      <a:pt x="13444" y="4867"/>
                      <a:pt x="12607" y="3780"/>
                    </a:cubicBezTo>
                    <a:cubicBezTo>
                      <a:pt x="12267" y="3373"/>
                      <a:pt x="11860" y="2966"/>
                      <a:pt x="11430" y="2626"/>
                    </a:cubicBezTo>
                    <a:cubicBezTo>
                      <a:pt x="11068" y="2309"/>
                      <a:pt x="10683" y="2038"/>
                      <a:pt x="10253" y="1811"/>
                    </a:cubicBezTo>
                    <a:cubicBezTo>
                      <a:pt x="9264" y="1267"/>
                      <a:pt x="8139" y="994"/>
                      <a:pt x="7004" y="994"/>
                    </a:cubicBezTo>
                    <a:cubicBezTo>
                      <a:pt x="6347" y="994"/>
                      <a:pt x="5687" y="1086"/>
                      <a:pt x="5048" y="1268"/>
                    </a:cubicBezTo>
                    <a:cubicBezTo>
                      <a:pt x="4527" y="1404"/>
                      <a:pt x="4052" y="1608"/>
                      <a:pt x="3599" y="1857"/>
                    </a:cubicBezTo>
                    <a:cubicBezTo>
                      <a:pt x="3463" y="1947"/>
                      <a:pt x="3305" y="2060"/>
                      <a:pt x="3169" y="2128"/>
                    </a:cubicBezTo>
                    <a:cubicBezTo>
                      <a:pt x="3118" y="2143"/>
                      <a:pt x="3075" y="2153"/>
                      <a:pt x="3038" y="2153"/>
                    </a:cubicBezTo>
                    <a:cubicBezTo>
                      <a:pt x="2962" y="2153"/>
                      <a:pt x="2920" y="2108"/>
                      <a:pt x="2920" y="1970"/>
                    </a:cubicBezTo>
                    <a:cubicBezTo>
                      <a:pt x="2898" y="1630"/>
                      <a:pt x="2988" y="1336"/>
                      <a:pt x="3101" y="1019"/>
                    </a:cubicBezTo>
                    <a:cubicBezTo>
                      <a:pt x="3237" y="657"/>
                      <a:pt x="3463" y="318"/>
                      <a:pt x="3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360225" y="5079100"/>
                <a:ext cx="209350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7899" extrusionOk="0">
                    <a:moveTo>
                      <a:pt x="8125" y="1"/>
                    </a:moveTo>
                    <a:lnTo>
                      <a:pt x="8125" y="1"/>
                    </a:lnTo>
                    <a:cubicBezTo>
                      <a:pt x="8148" y="1064"/>
                      <a:pt x="7831" y="2083"/>
                      <a:pt x="7356" y="2943"/>
                    </a:cubicBezTo>
                    <a:cubicBezTo>
                      <a:pt x="6880" y="3848"/>
                      <a:pt x="6201" y="4640"/>
                      <a:pt x="5454" y="5319"/>
                    </a:cubicBezTo>
                    <a:cubicBezTo>
                      <a:pt x="4753" y="6043"/>
                      <a:pt x="3870" y="6564"/>
                      <a:pt x="2942" y="6994"/>
                    </a:cubicBezTo>
                    <a:cubicBezTo>
                      <a:pt x="2037" y="7424"/>
                      <a:pt x="1041" y="7741"/>
                      <a:pt x="0" y="7877"/>
                    </a:cubicBezTo>
                    <a:cubicBezTo>
                      <a:pt x="166" y="7891"/>
                      <a:pt x="334" y="7898"/>
                      <a:pt x="502" y="7898"/>
                    </a:cubicBezTo>
                    <a:cubicBezTo>
                      <a:pt x="1385" y="7898"/>
                      <a:pt x="2283" y="7706"/>
                      <a:pt x="3101" y="7401"/>
                    </a:cubicBezTo>
                    <a:cubicBezTo>
                      <a:pt x="4097" y="6994"/>
                      <a:pt x="5070" y="6451"/>
                      <a:pt x="5862" y="5727"/>
                    </a:cubicBezTo>
                    <a:cubicBezTo>
                      <a:pt x="6609" y="4980"/>
                      <a:pt x="7288" y="4142"/>
                      <a:pt x="7740" y="3147"/>
                    </a:cubicBezTo>
                    <a:cubicBezTo>
                      <a:pt x="8193" y="2151"/>
                      <a:pt x="8374" y="1019"/>
                      <a:pt x="8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240825" y="4963725"/>
                <a:ext cx="297650" cy="282700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11308" extrusionOk="0">
                    <a:moveTo>
                      <a:pt x="7168" y="0"/>
                    </a:moveTo>
                    <a:cubicBezTo>
                      <a:pt x="6477" y="0"/>
                      <a:pt x="5813" y="215"/>
                      <a:pt x="5274" y="723"/>
                    </a:cubicBezTo>
                    <a:cubicBezTo>
                      <a:pt x="4912" y="1040"/>
                      <a:pt x="4640" y="1447"/>
                      <a:pt x="4527" y="2081"/>
                    </a:cubicBezTo>
                    <a:cubicBezTo>
                      <a:pt x="4437" y="2466"/>
                      <a:pt x="4527" y="3099"/>
                      <a:pt x="4527" y="3099"/>
                    </a:cubicBezTo>
                    <a:cubicBezTo>
                      <a:pt x="4527" y="3099"/>
                      <a:pt x="3758" y="3009"/>
                      <a:pt x="3396" y="2986"/>
                    </a:cubicBezTo>
                    <a:cubicBezTo>
                      <a:pt x="3258" y="2975"/>
                      <a:pt x="3120" y="2969"/>
                      <a:pt x="2983" y="2969"/>
                    </a:cubicBezTo>
                    <a:cubicBezTo>
                      <a:pt x="2282" y="2969"/>
                      <a:pt x="1591" y="3132"/>
                      <a:pt x="1042" y="3643"/>
                    </a:cubicBezTo>
                    <a:cubicBezTo>
                      <a:pt x="476" y="4140"/>
                      <a:pt x="137" y="4933"/>
                      <a:pt x="69" y="5702"/>
                    </a:cubicBezTo>
                    <a:cubicBezTo>
                      <a:pt x="1" y="6720"/>
                      <a:pt x="340" y="7739"/>
                      <a:pt x="838" y="8644"/>
                    </a:cubicBezTo>
                    <a:cubicBezTo>
                      <a:pt x="1359" y="9572"/>
                      <a:pt x="2106" y="10228"/>
                      <a:pt x="3011" y="10794"/>
                    </a:cubicBezTo>
                    <a:cubicBezTo>
                      <a:pt x="3591" y="11168"/>
                      <a:pt x="4245" y="11307"/>
                      <a:pt x="4909" y="11307"/>
                    </a:cubicBezTo>
                    <a:cubicBezTo>
                      <a:pt x="5411" y="11307"/>
                      <a:pt x="5919" y="11228"/>
                      <a:pt x="6406" y="11111"/>
                    </a:cubicBezTo>
                    <a:cubicBezTo>
                      <a:pt x="7062" y="10930"/>
                      <a:pt x="7718" y="10681"/>
                      <a:pt x="8307" y="10342"/>
                    </a:cubicBezTo>
                    <a:cubicBezTo>
                      <a:pt x="8827" y="10047"/>
                      <a:pt x="9303" y="9708"/>
                      <a:pt x="9733" y="9323"/>
                    </a:cubicBezTo>
                    <a:cubicBezTo>
                      <a:pt x="10117" y="8961"/>
                      <a:pt x="10525" y="8531"/>
                      <a:pt x="10819" y="8056"/>
                    </a:cubicBezTo>
                    <a:cubicBezTo>
                      <a:pt x="11475" y="7083"/>
                      <a:pt x="11905" y="5951"/>
                      <a:pt x="11724" y="4729"/>
                    </a:cubicBezTo>
                    <a:cubicBezTo>
                      <a:pt x="11566" y="3597"/>
                      <a:pt x="11023" y="2534"/>
                      <a:pt x="10321" y="1628"/>
                    </a:cubicBezTo>
                    <a:cubicBezTo>
                      <a:pt x="9755" y="927"/>
                      <a:pt x="8940" y="361"/>
                      <a:pt x="8148" y="135"/>
                    </a:cubicBezTo>
                    <a:cubicBezTo>
                      <a:pt x="7823" y="48"/>
                      <a:pt x="7492" y="0"/>
                      <a:pt x="71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297975" y="5151025"/>
                <a:ext cx="60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1920" extrusionOk="0">
                    <a:moveTo>
                      <a:pt x="1520" y="1"/>
                    </a:moveTo>
                    <a:cubicBezTo>
                      <a:pt x="1260" y="1"/>
                      <a:pt x="966" y="97"/>
                      <a:pt x="702" y="292"/>
                    </a:cubicBezTo>
                    <a:cubicBezTo>
                      <a:pt x="204" y="700"/>
                      <a:pt x="1" y="1288"/>
                      <a:pt x="272" y="1650"/>
                    </a:cubicBezTo>
                    <a:cubicBezTo>
                      <a:pt x="413" y="1834"/>
                      <a:pt x="625" y="1919"/>
                      <a:pt x="866" y="1919"/>
                    </a:cubicBezTo>
                    <a:cubicBezTo>
                      <a:pt x="1129" y="1919"/>
                      <a:pt x="1426" y="1817"/>
                      <a:pt x="1698" y="1627"/>
                    </a:cubicBezTo>
                    <a:cubicBezTo>
                      <a:pt x="2196" y="1243"/>
                      <a:pt x="2400" y="632"/>
                      <a:pt x="2128" y="270"/>
                    </a:cubicBezTo>
                    <a:cubicBezTo>
                      <a:pt x="1994" y="91"/>
                      <a:pt x="1773" y="1"/>
                      <a:pt x="1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294575" y="5111900"/>
                <a:ext cx="566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75" extrusionOk="0">
                    <a:moveTo>
                      <a:pt x="1110" y="1"/>
                    </a:moveTo>
                    <a:cubicBezTo>
                      <a:pt x="1095" y="1"/>
                      <a:pt x="1080" y="1"/>
                      <a:pt x="1065" y="1"/>
                    </a:cubicBezTo>
                    <a:cubicBezTo>
                      <a:pt x="453" y="24"/>
                      <a:pt x="1" y="522"/>
                      <a:pt x="23" y="1156"/>
                    </a:cubicBezTo>
                    <a:cubicBezTo>
                      <a:pt x="46" y="1676"/>
                      <a:pt x="408" y="2061"/>
                      <a:pt x="861" y="2174"/>
                    </a:cubicBezTo>
                    <a:cubicBezTo>
                      <a:pt x="1087" y="1789"/>
                      <a:pt x="1630" y="1450"/>
                      <a:pt x="2264" y="1223"/>
                    </a:cubicBezTo>
                    <a:lnTo>
                      <a:pt x="2264" y="1042"/>
                    </a:lnTo>
                    <a:cubicBezTo>
                      <a:pt x="2198" y="446"/>
                      <a:pt x="1722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312125" y="5140775"/>
                <a:ext cx="4812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359" fill="none" extrusionOk="0">
                    <a:moveTo>
                      <a:pt x="0" y="1359"/>
                    </a:moveTo>
                    <a:cubicBezTo>
                      <a:pt x="0" y="1359"/>
                      <a:pt x="385" y="136"/>
                      <a:pt x="1924" y="1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4300800" y="5131725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37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7" y="702"/>
                      <a:pt x="702" y="544"/>
                      <a:pt x="702" y="340"/>
                    </a:cubicBezTo>
                    <a:cubicBezTo>
                      <a:pt x="680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434325" y="5035175"/>
                <a:ext cx="611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863" extrusionOk="0">
                    <a:moveTo>
                      <a:pt x="1546" y="0"/>
                    </a:moveTo>
                    <a:cubicBezTo>
                      <a:pt x="1303" y="0"/>
                      <a:pt x="1029" y="80"/>
                      <a:pt x="770" y="241"/>
                    </a:cubicBezTo>
                    <a:cubicBezTo>
                      <a:pt x="227" y="581"/>
                      <a:pt x="1" y="1169"/>
                      <a:pt x="250" y="1577"/>
                    </a:cubicBezTo>
                    <a:cubicBezTo>
                      <a:pt x="392" y="1766"/>
                      <a:pt x="628" y="1863"/>
                      <a:pt x="898" y="1863"/>
                    </a:cubicBezTo>
                    <a:cubicBezTo>
                      <a:pt x="1143" y="1863"/>
                      <a:pt x="1417" y="1783"/>
                      <a:pt x="1676" y="1622"/>
                    </a:cubicBezTo>
                    <a:cubicBezTo>
                      <a:pt x="2219" y="1282"/>
                      <a:pt x="2445" y="671"/>
                      <a:pt x="2174" y="287"/>
                    </a:cubicBezTo>
                    <a:cubicBezTo>
                      <a:pt x="2043" y="97"/>
                      <a:pt x="1813" y="0"/>
                      <a:pt x="1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402075" y="5014225"/>
                <a:ext cx="60000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2189" extrusionOk="0">
                    <a:moveTo>
                      <a:pt x="1226" y="0"/>
                    </a:moveTo>
                    <a:cubicBezTo>
                      <a:pt x="798" y="0"/>
                      <a:pt x="397" y="247"/>
                      <a:pt x="227" y="672"/>
                    </a:cubicBezTo>
                    <a:cubicBezTo>
                      <a:pt x="1" y="1215"/>
                      <a:pt x="250" y="1871"/>
                      <a:pt x="816" y="2120"/>
                    </a:cubicBezTo>
                    <a:cubicBezTo>
                      <a:pt x="861" y="2143"/>
                      <a:pt x="929" y="2143"/>
                      <a:pt x="974" y="2188"/>
                    </a:cubicBezTo>
                    <a:cubicBezTo>
                      <a:pt x="1404" y="1668"/>
                      <a:pt x="1879" y="1283"/>
                      <a:pt x="2332" y="1215"/>
                    </a:cubicBezTo>
                    <a:cubicBezTo>
                      <a:pt x="2400" y="740"/>
                      <a:pt x="2106" y="287"/>
                      <a:pt x="1653" y="84"/>
                    </a:cubicBezTo>
                    <a:cubicBezTo>
                      <a:pt x="1513" y="27"/>
                      <a:pt x="1368" y="0"/>
                      <a:pt x="1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421900" y="5042325"/>
                <a:ext cx="4810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404" fill="none" extrusionOk="0">
                    <a:moveTo>
                      <a:pt x="1924" y="46"/>
                    </a:moveTo>
                    <a:cubicBezTo>
                      <a:pt x="1924" y="46"/>
                      <a:pt x="611" y="1"/>
                      <a:pt x="0" y="140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428675" y="5019950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70" y="0"/>
                    </a:moveTo>
                    <a:cubicBezTo>
                      <a:pt x="232" y="0"/>
                      <a:pt x="102" y="84"/>
                      <a:pt x="69" y="217"/>
                    </a:cubicBezTo>
                    <a:cubicBezTo>
                      <a:pt x="1" y="398"/>
                      <a:pt x="91" y="624"/>
                      <a:pt x="250" y="669"/>
                    </a:cubicBezTo>
                    <a:cubicBezTo>
                      <a:pt x="298" y="694"/>
                      <a:pt x="350" y="705"/>
                      <a:pt x="401" y="705"/>
                    </a:cubicBezTo>
                    <a:cubicBezTo>
                      <a:pt x="539" y="705"/>
                      <a:pt x="669" y="621"/>
                      <a:pt x="702" y="488"/>
                    </a:cubicBezTo>
                    <a:cubicBezTo>
                      <a:pt x="793" y="307"/>
                      <a:pt x="702" y="81"/>
                      <a:pt x="521" y="36"/>
                    </a:cubicBezTo>
                    <a:cubicBezTo>
                      <a:pt x="473" y="11"/>
                      <a:pt x="421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394725" y="5108950"/>
                <a:ext cx="169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78" extrusionOk="0">
                    <a:moveTo>
                      <a:pt x="620" y="0"/>
                    </a:moveTo>
                    <a:cubicBezTo>
                      <a:pt x="611" y="0"/>
                      <a:pt x="601" y="2"/>
                      <a:pt x="589" y="6"/>
                    </a:cubicBezTo>
                    <a:cubicBezTo>
                      <a:pt x="544" y="6"/>
                      <a:pt x="453" y="97"/>
                      <a:pt x="408" y="119"/>
                    </a:cubicBezTo>
                    <a:lnTo>
                      <a:pt x="204" y="323"/>
                    </a:lnTo>
                    <a:cubicBezTo>
                      <a:pt x="182" y="346"/>
                      <a:pt x="1" y="481"/>
                      <a:pt x="23" y="549"/>
                    </a:cubicBezTo>
                    <a:cubicBezTo>
                      <a:pt x="46" y="572"/>
                      <a:pt x="86" y="578"/>
                      <a:pt x="125" y="578"/>
                    </a:cubicBezTo>
                    <a:cubicBezTo>
                      <a:pt x="165" y="578"/>
                      <a:pt x="204" y="572"/>
                      <a:pt x="227" y="572"/>
                    </a:cubicBezTo>
                    <a:cubicBezTo>
                      <a:pt x="318" y="572"/>
                      <a:pt x="408" y="549"/>
                      <a:pt x="476" y="504"/>
                    </a:cubicBezTo>
                    <a:cubicBezTo>
                      <a:pt x="567" y="459"/>
                      <a:pt x="634" y="368"/>
                      <a:pt x="634" y="255"/>
                    </a:cubicBezTo>
                    <a:cubicBezTo>
                      <a:pt x="634" y="233"/>
                      <a:pt x="657" y="165"/>
                      <a:pt x="657" y="119"/>
                    </a:cubicBezTo>
                    <a:cubicBezTo>
                      <a:pt x="676" y="44"/>
                      <a:pt x="663" y="0"/>
                      <a:pt x="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40000" y="5128325"/>
                <a:ext cx="2152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01" fill="none" extrusionOk="0">
                    <a:moveTo>
                      <a:pt x="0" y="1200"/>
                    </a:moveTo>
                    <a:cubicBezTo>
                      <a:pt x="543" y="1064"/>
                      <a:pt x="860" y="634"/>
                      <a:pt x="792" y="1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490350" y="5386650"/>
                <a:ext cx="86025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2840" extrusionOk="0">
                    <a:moveTo>
                      <a:pt x="1824" y="0"/>
                    </a:moveTo>
                    <a:cubicBezTo>
                      <a:pt x="1365" y="0"/>
                      <a:pt x="920" y="85"/>
                      <a:pt x="679" y="214"/>
                    </a:cubicBezTo>
                    <a:cubicBezTo>
                      <a:pt x="1" y="576"/>
                      <a:pt x="204" y="1459"/>
                      <a:pt x="498" y="1980"/>
                    </a:cubicBezTo>
                    <a:cubicBezTo>
                      <a:pt x="612" y="2296"/>
                      <a:pt x="883" y="2523"/>
                      <a:pt x="1155" y="2681"/>
                    </a:cubicBezTo>
                    <a:cubicBezTo>
                      <a:pt x="1359" y="2777"/>
                      <a:pt x="1597" y="2839"/>
                      <a:pt x="1837" y="2839"/>
                    </a:cubicBezTo>
                    <a:cubicBezTo>
                      <a:pt x="1996" y="2839"/>
                      <a:pt x="2156" y="2812"/>
                      <a:pt x="2309" y="2749"/>
                    </a:cubicBezTo>
                    <a:cubicBezTo>
                      <a:pt x="3260" y="2477"/>
                      <a:pt x="3441" y="1549"/>
                      <a:pt x="3327" y="644"/>
                    </a:cubicBezTo>
                    <a:cubicBezTo>
                      <a:pt x="3180" y="176"/>
                      <a:pt x="248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4634075" y="5276575"/>
                <a:ext cx="7640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173" extrusionOk="0">
                    <a:moveTo>
                      <a:pt x="1200" y="0"/>
                    </a:moveTo>
                    <a:cubicBezTo>
                      <a:pt x="362" y="68"/>
                      <a:pt x="0" y="1833"/>
                      <a:pt x="158" y="2490"/>
                    </a:cubicBezTo>
                    <a:cubicBezTo>
                      <a:pt x="298" y="3000"/>
                      <a:pt x="754" y="3172"/>
                      <a:pt x="1217" y="3172"/>
                    </a:cubicBezTo>
                    <a:cubicBezTo>
                      <a:pt x="1431" y="3172"/>
                      <a:pt x="1647" y="3136"/>
                      <a:pt x="1833" y="3078"/>
                    </a:cubicBezTo>
                    <a:cubicBezTo>
                      <a:pt x="2173" y="3010"/>
                      <a:pt x="2444" y="2829"/>
                      <a:pt x="2648" y="2580"/>
                    </a:cubicBezTo>
                    <a:cubicBezTo>
                      <a:pt x="2897" y="2286"/>
                      <a:pt x="3055" y="1901"/>
                      <a:pt x="3010" y="1471"/>
                    </a:cubicBezTo>
                    <a:cubicBezTo>
                      <a:pt x="2965" y="476"/>
                      <a:pt x="2105" y="91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4638025" y="5270350"/>
                <a:ext cx="764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260" fill="none" extrusionOk="0">
                    <a:moveTo>
                      <a:pt x="2671" y="2580"/>
                    </a:moveTo>
                    <a:cubicBezTo>
                      <a:pt x="2920" y="2286"/>
                      <a:pt x="3056" y="1901"/>
                      <a:pt x="3033" y="1471"/>
                    </a:cubicBezTo>
                    <a:cubicBezTo>
                      <a:pt x="2965" y="476"/>
                      <a:pt x="2128" y="91"/>
                      <a:pt x="1223" y="0"/>
                    </a:cubicBezTo>
                    <a:cubicBezTo>
                      <a:pt x="363" y="46"/>
                      <a:pt x="0" y="1834"/>
                      <a:pt x="182" y="2490"/>
                    </a:cubicBezTo>
                    <a:cubicBezTo>
                      <a:pt x="363" y="3214"/>
                      <a:pt x="1245" y="3259"/>
                      <a:pt x="1834" y="3078"/>
                    </a:cubicBezTo>
                    <a:cubicBezTo>
                      <a:pt x="2173" y="2988"/>
                      <a:pt x="2467" y="2807"/>
                      <a:pt x="2671" y="258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136150" y="5171325"/>
                <a:ext cx="122825" cy="1916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7665" extrusionOk="0">
                    <a:moveTo>
                      <a:pt x="3215" y="1"/>
                    </a:moveTo>
                    <a:cubicBezTo>
                      <a:pt x="3192" y="1"/>
                      <a:pt x="3124" y="1"/>
                      <a:pt x="3101" y="23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24" y="363"/>
                      <a:pt x="3147" y="385"/>
                      <a:pt x="3192" y="453"/>
                    </a:cubicBezTo>
                    <a:cubicBezTo>
                      <a:pt x="3215" y="499"/>
                      <a:pt x="3237" y="544"/>
                      <a:pt x="3283" y="589"/>
                    </a:cubicBezTo>
                    <a:cubicBezTo>
                      <a:pt x="3305" y="770"/>
                      <a:pt x="3056" y="838"/>
                      <a:pt x="2943" y="883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53" y="1359"/>
                      <a:pt x="1381" y="1585"/>
                    </a:cubicBezTo>
                    <a:cubicBezTo>
                      <a:pt x="295" y="2468"/>
                      <a:pt x="1" y="3984"/>
                      <a:pt x="250" y="5319"/>
                    </a:cubicBezTo>
                    <a:cubicBezTo>
                      <a:pt x="363" y="5885"/>
                      <a:pt x="635" y="6496"/>
                      <a:pt x="1132" y="6881"/>
                    </a:cubicBezTo>
                    <a:cubicBezTo>
                      <a:pt x="1746" y="7354"/>
                      <a:pt x="2645" y="7665"/>
                      <a:pt x="3493" y="7665"/>
                    </a:cubicBezTo>
                    <a:cubicBezTo>
                      <a:pt x="3739" y="7665"/>
                      <a:pt x="3981" y="7639"/>
                      <a:pt x="4210" y="7582"/>
                    </a:cubicBezTo>
                    <a:cubicBezTo>
                      <a:pt x="4369" y="7560"/>
                      <a:pt x="4708" y="7401"/>
                      <a:pt x="4776" y="7220"/>
                    </a:cubicBezTo>
                    <a:cubicBezTo>
                      <a:pt x="4821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4" y="6043"/>
                    </a:cubicBezTo>
                    <a:cubicBezTo>
                      <a:pt x="3577" y="5749"/>
                      <a:pt x="3283" y="5432"/>
                      <a:pt x="3011" y="5070"/>
                    </a:cubicBezTo>
                    <a:cubicBezTo>
                      <a:pt x="2377" y="4007"/>
                      <a:pt x="2988" y="2649"/>
                      <a:pt x="3577" y="1698"/>
                    </a:cubicBezTo>
                    <a:cubicBezTo>
                      <a:pt x="3735" y="1494"/>
                      <a:pt x="3871" y="1291"/>
                      <a:pt x="4097" y="1155"/>
                    </a:cubicBezTo>
                    <a:cubicBezTo>
                      <a:pt x="4233" y="1110"/>
                      <a:pt x="4369" y="1110"/>
                      <a:pt x="4482" y="1042"/>
                    </a:cubicBezTo>
                    <a:cubicBezTo>
                      <a:pt x="4595" y="1019"/>
                      <a:pt x="4708" y="1019"/>
                      <a:pt x="4821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3"/>
                      <a:pt x="4889" y="838"/>
                      <a:pt x="4844" y="793"/>
                    </a:cubicBezTo>
                    <a:cubicBezTo>
                      <a:pt x="4821" y="725"/>
                      <a:pt x="4799" y="725"/>
                      <a:pt x="4776" y="725"/>
                    </a:cubicBezTo>
                    <a:cubicBezTo>
                      <a:pt x="4505" y="567"/>
                      <a:pt x="4233" y="385"/>
                      <a:pt x="3939" y="250"/>
                    </a:cubicBezTo>
                    <a:cubicBezTo>
                      <a:pt x="3713" y="137"/>
                      <a:pt x="3464" y="1"/>
                      <a:pt x="32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139550" y="5174150"/>
                <a:ext cx="122800" cy="195800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7832" fill="none" extrusionOk="0">
                    <a:moveTo>
                      <a:pt x="3599" y="1698"/>
                    </a:moveTo>
                    <a:cubicBezTo>
                      <a:pt x="3735" y="1495"/>
                      <a:pt x="3871" y="1291"/>
                      <a:pt x="4097" y="1155"/>
                    </a:cubicBezTo>
                    <a:cubicBezTo>
                      <a:pt x="4233" y="1110"/>
                      <a:pt x="4391" y="1110"/>
                      <a:pt x="4504" y="1042"/>
                    </a:cubicBezTo>
                    <a:cubicBezTo>
                      <a:pt x="4618" y="1019"/>
                      <a:pt x="4731" y="1019"/>
                      <a:pt x="4844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4"/>
                      <a:pt x="4889" y="838"/>
                      <a:pt x="4867" y="793"/>
                    </a:cubicBezTo>
                    <a:cubicBezTo>
                      <a:pt x="4821" y="770"/>
                      <a:pt x="4799" y="725"/>
                      <a:pt x="4776" y="725"/>
                    </a:cubicBezTo>
                    <a:cubicBezTo>
                      <a:pt x="4527" y="567"/>
                      <a:pt x="4233" y="386"/>
                      <a:pt x="3961" y="250"/>
                    </a:cubicBezTo>
                    <a:cubicBezTo>
                      <a:pt x="3735" y="137"/>
                      <a:pt x="3486" y="1"/>
                      <a:pt x="3214" y="1"/>
                    </a:cubicBezTo>
                    <a:cubicBezTo>
                      <a:pt x="3192" y="1"/>
                      <a:pt x="3124" y="1"/>
                      <a:pt x="3101" y="24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47" y="363"/>
                      <a:pt x="3169" y="386"/>
                      <a:pt x="3192" y="454"/>
                    </a:cubicBezTo>
                    <a:cubicBezTo>
                      <a:pt x="3214" y="499"/>
                      <a:pt x="3237" y="544"/>
                      <a:pt x="3282" y="589"/>
                    </a:cubicBezTo>
                    <a:cubicBezTo>
                      <a:pt x="3305" y="770"/>
                      <a:pt x="3056" y="838"/>
                      <a:pt x="2943" y="884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75" y="1359"/>
                      <a:pt x="1381" y="1585"/>
                    </a:cubicBezTo>
                    <a:cubicBezTo>
                      <a:pt x="318" y="2468"/>
                      <a:pt x="1" y="3984"/>
                      <a:pt x="250" y="5319"/>
                    </a:cubicBezTo>
                    <a:cubicBezTo>
                      <a:pt x="363" y="5885"/>
                      <a:pt x="657" y="6496"/>
                      <a:pt x="1132" y="6881"/>
                    </a:cubicBezTo>
                    <a:cubicBezTo>
                      <a:pt x="1924" y="7492"/>
                      <a:pt x="3192" y="7832"/>
                      <a:pt x="4210" y="7583"/>
                    </a:cubicBezTo>
                    <a:cubicBezTo>
                      <a:pt x="4391" y="7560"/>
                      <a:pt x="4731" y="7402"/>
                      <a:pt x="4776" y="7220"/>
                    </a:cubicBezTo>
                    <a:cubicBezTo>
                      <a:pt x="4844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3" y="6044"/>
                    </a:cubicBezTo>
                    <a:cubicBezTo>
                      <a:pt x="3577" y="5749"/>
                      <a:pt x="3282" y="5433"/>
                      <a:pt x="3011" y="5070"/>
                    </a:cubicBezTo>
                    <a:cubicBezTo>
                      <a:pt x="2377" y="4007"/>
                      <a:pt x="2988" y="2649"/>
                      <a:pt x="3599" y="1698"/>
                    </a:cubicBezTo>
                    <a:close/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4121450" y="5194525"/>
                <a:ext cx="10922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4369" h="6406" fill="none" extrusionOk="0">
                    <a:moveTo>
                      <a:pt x="3689" y="227"/>
                    </a:moveTo>
                    <a:cubicBezTo>
                      <a:pt x="3463" y="1"/>
                      <a:pt x="3010" y="204"/>
                      <a:pt x="2784" y="295"/>
                    </a:cubicBezTo>
                    <a:cubicBezTo>
                      <a:pt x="2445" y="431"/>
                      <a:pt x="2128" y="589"/>
                      <a:pt x="1856" y="815"/>
                    </a:cubicBezTo>
                    <a:cubicBezTo>
                      <a:pt x="408" y="1992"/>
                      <a:pt x="0" y="4957"/>
                      <a:pt x="1811" y="5998"/>
                    </a:cubicBezTo>
                    <a:cubicBezTo>
                      <a:pt x="2354" y="6315"/>
                      <a:pt x="3010" y="6405"/>
                      <a:pt x="3622" y="6315"/>
                    </a:cubicBezTo>
                    <a:cubicBezTo>
                      <a:pt x="3780" y="6292"/>
                      <a:pt x="3916" y="6247"/>
                      <a:pt x="4029" y="6179"/>
                    </a:cubicBezTo>
                    <a:cubicBezTo>
                      <a:pt x="4255" y="5998"/>
                      <a:pt x="4368" y="5523"/>
                      <a:pt x="4278" y="5274"/>
                    </a:cubicBezTo>
                    <a:cubicBezTo>
                      <a:pt x="4233" y="5093"/>
                      <a:pt x="4006" y="4957"/>
                      <a:pt x="3893" y="4821"/>
                    </a:cubicBezTo>
                    <a:cubicBezTo>
                      <a:pt x="3735" y="4663"/>
                      <a:pt x="3599" y="4504"/>
                      <a:pt x="3486" y="4323"/>
                    </a:cubicBezTo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4167850" y="5193950"/>
                <a:ext cx="87150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6271" fill="none" extrusionOk="0">
                    <a:moveTo>
                      <a:pt x="2377" y="1"/>
                    </a:moveTo>
                    <a:cubicBezTo>
                      <a:pt x="1494" y="318"/>
                      <a:pt x="589" y="1382"/>
                      <a:pt x="249" y="2264"/>
                    </a:cubicBezTo>
                    <a:cubicBezTo>
                      <a:pt x="46" y="2807"/>
                      <a:pt x="0" y="3396"/>
                      <a:pt x="136" y="3939"/>
                    </a:cubicBezTo>
                    <a:cubicBezTo>
                      <a:pt x="657" y="5863"/>
                      <a:pt x="3056" y="6270"/>
                      <a:pt x="3486" y="6270"/>
                    </a:cubicBezTo>
                  </a:path>
                </a:pathLst>
              </a:custGeom>
              <a:solidFill>
                <a:srgbClr val="EC605F"/>
              </a:solidFill>
              <a:ln w="22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7480363" y="-104325"/>
              <a:ext cx="520625" cy="3756728"/>
              <a:chOff x="3700500" y="670375"/>
              <a:chExt cx="264250" cy="1906775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719175" y="967425"/>
                <a:ext cx="701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871" fill="none" extrusionOk="0">
                    <a:moveTo>
                      <a:pt x="0" y="453"/>
                    </a:moveTo>
                    <a:cubicBezTo>
                      <a:pt x="0" y="363"/>
                      <a:pt x="0" y="250"/>
                      <a:pt x="68" y="159"/>
                    </a:cubicBezTo>
                    <a:cubicBezTo>
                      <a:pt x="158" y="23"/>
                      <a:pt x="317" y="1"/>
                      <a:pt x="453" y="23"/>
                    </a:cubicBezTo>
                    <a:cubicBezTo>
                      <a:pt x="611" y="46"/>
                      <a:pt x="747" y="159"/>
                      <a:pt x="860" y="250"/>
                    </a:cubicBezTo>
                    <a:cubicBezTo>
                      <a:pt x="1426" y="725"/>
                      <a:pt x="1856" y="1359"/>
                      <a:pt x="2150" y="2015"/>
                    </a:cubicBezTo>
                    <a:cubicBezTo>
                      <a:pt x="2444" y="2581"/>
                      <a:pt x="2806" y="3260"/>
                      <a:pt x="2490" y="3871"/>
                    </a:cubicBezTo>
                    <a:cubicBezTo>
                      <a:pt x="1675" y="3622"/>
                      <a:pt x="905" y="2739"/>
                      <a:pt x="498" y="2038"/>
                    </a:cubicBezTo>
                    <a:cubicBezTo>
                      <a:pt x="181" y="1585"/>
                      <a:pt x="0" y="1019"/>
                      <a:pt x="0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718600" y="972525"/>
                <a:ext cx="6170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305" fill="none" extrusionOk="0">
                    <a:moveTo>
                      <a:pt x="0" y="453"/>
                    </a:moveTo>
                    <a:cubicBezTo>
                      <a:pt x="589" y="1358"/>
                      <a:pt x="1381" y="2399"/>
                      <a:pt x="2173" y="3169"/>
                    </a:cubicBezTo>
                    <a:cubicBezTo>
                      <a:pt x="2241" y="3214"/>
                      <a:pt x="2354" y="3305"/>
                      <a:pt x="2445" y="3214"/>
                    </a:cubicBezTo>
                    <a:cubicBezTo>
                      <a:pt x="2467" y="3191"/>
                      <a:pt x="2467" y="3124"/>
                      <a:pt x="2467" y="3078"/>
                    </a:cubicBezTo>
                    <a:cubicBezTo>
                      <a:pt x="2445" y="2422"/>
                      <a:pt x="1947" y="1947"/>
                      <a:pt x="1472" y="1494"/>
                    </a:cubicBezTo>
                    <a:cubicBezTo>
                      <a:pt x="1019" y="1041"/>
                      <a:pt x="544" y="498"/>
                      <a:pt x="136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801200" y="840125"/>
                <a:ext cx="63975" cy="59425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377" fill="none" extrusionOk="0">
                    <a:moveTo>
                      <a:pt x="2196" y="23"/>
                    </a:moveTo>
                    <a:cubicBezTo>
                      <a:pt x="2241" y="23"/>
                      <a:pt x="2332" y="0"/>
                      <a:pt x="2377" y="23"/>
                    </a:cubicBezTo>
                    <a:cubicBezTo>
                      <a:pt x="2490" y="46"/>
                      <a:pt x="2558" y="204"/>
                      <a:pt x="2535" y="272"/>
                    </a:cubicBezTo>
                    <a:cubicBezTo>
                      <a:pt x="2535" y="385"/>
                      <a:pt x="2468" y="476"/>
                      <a:pt x="2422" y="589"/>
                    </a:cubicBezTo>
                    <a:cubicBezTo>
                      <a:pt x="2128" y="1042"/>
                      <a:pt x="1766" y="1449"/>
                      <a:pt x="1313" y="1743"/>
                    </a:cubicBezTo>
                    <a:cubicBezTo>
                      <a:pt x="951" y="2037"/>
                      <a:pt x="521" y="2377"/>
                      <a:pt x="1" y="2241"/>
                    </a:cubicBezTo>
                    <a:cubicBezTo>
                      <a:pt x="91" y="1607"/>
                      <a:pt x="612" y="951"/>
                      <a:pt x="1064" y="566"/>
                    </a:cubicBezTo>
                    <a:cubicBezTo>
                      <a:pt x="1404" y="317"/>
                      <a:pt x="1766" y="114"/>
                      <a:pt x="2196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808550" y="841250"/>
                <a:ext cx="5152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06" fill="none" extrusionOk="0">
                    <a:moveTo>
                      <a:pt x="1721" y="1"/>
                    </a:moveTo>
                    <a:cubicBezTo>
                      <a:pt x="1155" y="544"/>
                      <a:pt x="499" y="1246"/>
                      <a:pt x="46" y="1902"/>
                    </a:cubicBezTo>
                    <a:cubicBezTo>
                      <a:pt x="24" y="1970"/>
                      <a:pt x="1" y="2038"/>
                      <a:pt x="46" y="2083"/>
                    </a:cubicBezTo>
                    <a:cubicBezTo>
                      <a:pt x="69" y="2106"/>
                      <a:pt x="114" y="2083"/>
                      <a:pt x="137" y="2083"/>
                    </a:cubicBezTo>
                    <a:cubicBezTo>
                      <a:pt x="589" y="1947"/>
                      <a:pt x="884" y="1562"/>
                      <a:pt x="1155" y="1178"/>
                    </a:cubicBezTo>
                    <a:cubicBezTo>
                      <a:pt x="1449" y="770"/>
                      <a:pt x="1744" y="385"/>
                      <a:pt x="2060" y="46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781975" y="1725600"/>
                <a:ext cx="5772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242" fill="none" extrusionOk="0">
                    <a:moveTo>
                      <a:pt x="1947" y="23"/>
                    </a:moveTo>
                    <a:cubicBezTo>
                      <a:pt x="1992" y="23"/>
                      <a:pt x="2082" y="1"/>
                      <a:pt x="2128" y="23"/>
                    </a:cubicBezTo>
                    <a:cubicBezTo>
                      <a:pt x="2241" y="91"/>
                      <a:pt x="2309" y="204"/>
                      <a:pt x="2309" y="317"/>
                    </a:cubicBezTo>
                    <a:cubicBezTo>
                      <a:pt x="2309" y="431"/>
                      <a:pt x="2241" y="499"/>
                      <a:pt x="2218" y="589"/>
                    </a:cubicBezTo>
                    <a:cubicBezTo>
                      <a:pt x="1992" y="1019"/>
                      <a:pt x="1630" y="1381"/>
                      <a:pt x="1222" y="1675"/>
                    </a:cubicBezTo>
                    <a:cubicBezTo>
                      <a:pt x="883" y="1924"/>
                      <a:pt x="498" y="2241"/>
                      <a:pt x="0" y="2060"/>
                    </a:cubicBezTo>
                    <a:cubicBezTo>
                      <a:pt x="45" y="1449"/>
                      <a:pt x="521" y="838"/>
                      <a:pt x="951" y="476"/>
                    </a:cubicBezTo>
                    <a:cubicBezTo>
                      <a:pt x="1200" y="250"/>
                      <a:pt x="1539" y="91"/>
                      <a:pt x="1947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764425" y="817500"/>
                <a:ext cx="43600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13" fill="none" extrusionOk="0">
                    <a:moveTo>
                      <a:pt x="182" y="317"/>
                    </a:moveTo>
                    <a:cubicBezTo>
                      <a:pt x="317" y="113"/>
                      <a:pt x="544" y="0"/>
                      <a:pt x="770" y="45"/>
                    </a:cubicBezTo>
                    <a:cubicBezTo>
                      <a:pt x="1064" y="113"/>
                      <a:pt x="1223" y="362"/>
                      <a:pt x="1336" y="611"/>
                    </a:cubicBezTo>
                    <a:cubicBezTo>
                      <a:pt x="1562" y="1132"/>
                      <a:pt x="1743" y="1924"/>
                      <a:pt x="1472" y="2467"/>
                    </a:cubicBezTo>
                    <a:cubicBezTo>
                      <a:pt x="1449" y="2512"/>
                      <a:pt x="838" y="2128"/>
                      <a:pt x="770" y="2060"/>
                    </a:cubicBezTo>
                    <a:cubicBezTo>
                      <a:pt x="453" y="1833"/>
                      <a:pt x="227" y="1584"/>
                      <a:pt x="91" y="1177"/>
                    </a:cubicBezTo>
                    <a:cubicBezTo>
                      <a:pt x="1" y="928"/>
                      <a:pt x="1" y="634"/>
                      <a:pt x="114" y="385"/>
                    </a:cubicBezTo>
                    <a:cubicBezTo>
                      <a:pt x="159" y="362"/>
                      <a:pt x="182" y="340"/>
                      <a:pt x="182" y="317"/>
                    </a:cubicBezTo>
                    <a:close/>
                  </a:path>
                </a:pathLst>
              </a:custGeom>
              <a:noFill/>
              <a:ln w="1132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714650" y="1508900"/>
                <a:ext cx="53200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170" fill="none" extrusionOk="0">
                    <a:moveTo>
                      <a:pt x="181" y="408"/>
                    </a:moveTo>
                    <a:cubicBezTo>
                      <a:pt x="362" y="182"/>
                      <a:pt x="679" y="1"/>
                      <a:pt x="951" y="68"/>
                    </a:cubicBezTo>
                    <a:cubicBezTo>
                      <a:pt x="1290" y="159"/>
                      <a:pt x="1516" y="453"/>
                      <a:pt x="1652" y="770"/>
                    </a:cubicBezTo>
                    <a:cubicBezTo>
                      <a:pt x="1946" y="1404"/>
                      <a:pt x="2127" y="2422"/>
                      <a:pt x="1856" y="3101"/>
                    </a:cubicBezTo>
                    <a:cubicBezTo>
                      <a:pt x="1833" y="3169"/>
                      <a:pt x="996" y="2648"/>
                      <a:pt x="951" y="2603"/>
                    </a:cubicBezTo>
                    <a:cubicBezTo>
                      <a:pt x="566" y="2309"/>
                      <a:pt x="272" y="1992"/>
                      <a:pt x="113" y="1517"/>
                    </a:cubicBezTo>
                    <a:cubicBezTo>
                      <a:pt x="0" y="1200"/>
                      <a:pt x="0" y="838"/>
                      <a:pt x="136" y="521"/>
                    </a:cubicBezTo>
                    <a:cubicBezTo>
                      <a:pt x="136" y="453"/>
                      <a:pt x="158" y="431"/>
                      <a:pt x="181" y="40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715200" y="1515700"/>
                <a:ext cx="46425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0" fill="none" extrusionOk="0">
                    <a:moveTo>
                      <a:pt x="1" y="679"/>
                    </a:moveTo>
                    <a:cubicBezTo>
                      <a:pt x="431" y="1200"/>
                      <a:pt x="929" y="1946"/>
                      <a:pt x="1517" y="2331"/>
                    </a:cubicBezTo>
                    <a:cubicBezTo>
                      <a:pt x="1585" y="2376"/>
                      <a:pt x="1675" y="2399"/>
                      <a:pt x="1721" y="2331"/>
                    </a:cubicBezTo>
                    <a:cubicBezTo>
                      <a:pt x="1743" y="2309"/>
                      <a:pt x="1743" y="2286"/>
                      <a:pt x="1789" y="2263"/>
                    </a:cubicBezTo>
                    <a:cubicBezTo>
                      <a:pt x="1834" y="1811"/>
                      <a:pt x="317" y="249"/>
                      <a:pt x="408" y="0"/>
                    </a:cubicBezTo>
                    <a:cubicBezTo>
                      <a:pt x="1042" y="136"/>
                      <a:pt x="1268" y="611"/>
                      <a:pt x="1856" y="131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738975" y="1875550"/>
                <a:ext cx="53200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7" fill="none" extrusionOk="0">
                    <a:moveTo>
                      <a:pt x="91" y="430"/>
                    </a:moveTo>
                    <a:cubicBezTo>
                      <a:pt x="204" y="204"/>
                      <a:pt x="430" y="0"/>
                      <a:pt x="679" y="0"/>
                    </a:cubicBezTo>
                    <a:cubicBezTo>
                      <a:pt x="996" y="0"/>
                      <a:pt x="1222" y="226"/>
                      <a:pt x="1426" y="453"/>
                    </a:cubicBezTo>
                    <a:cubicBezTo>
                      <a:pt x="1765" y="928"/>
                      <a:pt x="2128" y="1743"/>
                      <a:pt x="1992" y="2376"/>
                    </a:cubicBezTo>
                    <a:cubicBezTo>
                      <a:pt x="1969" y="2467"/>
                      <a:pt x="1200" y="2173"/>
                      <a:pt x="1132" y="2150"/>
                    </a:cubicBezTo>
                    <a:cubicBezTo>
                      <a:pt x="747" y="1969"/>
                      <a:pt x="453" y="1788"/>
                      <a:pt x="227" y="1381"/>
                    </a:cubicBezTo>
                    <a:cubicBezTo>
                      <a:pt x="91" y="1132"/>
                      <a:pt x="0" y="815"/>
                      <a:pt x="91" y="543"/>
                    </a:cubicBezTo>
                    <a:cubicBezTo>
                      <a:pt x="68" y="498"/>
                      <a:pt x="68" y="453"/>
                      <a:pt x="91" y="430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745750" y="1882325"/>
                <a:ext cx="362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861" fill="none" extrusionOk="0">
                    <a:moveTo>
                      <a:pt x="567" y="612"/>
                    </a:moveTo>
                    <a:cubicBezTo>
                      <a:pt x="250" y="340"/>
                      <a:pt x="1" y="114"/>
                      <a:pt x="1" y="1"/>
                    </a:cubicBezTo>
                    <a:cubicBezTo>
                      <a:pt x="521" y="1"/>
                      <a:pt x="838" y="385"/>
                      <a:pt x="1449" y="86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740100" y="1897600"/>
                <a:ext cx="45275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78" fill="none" extrusionOk="0">
                    <a:moveTo>
                      <a:pt x="0" y="46"/>
                    </a:moveTo>
                    <a:cubicBezTo>
                      <a:pt x="453" y="408"/>
                      <a:pt x="1019" y="929"/>
                      <a:pt x="1607" y="1155"/>
                    </a:cubicBezTo>
                    <a:cubicBezTo>
                      <a:pt x="1653" y="1178"/>
                      <a:pt x="1743" y="1178"/>
                      <a:pt x="1766" y="1132"/>
                    </a:cubicBezTo>
                    <a:cubicBezTo>
                      <a:pt x="1811" y="1087"/>
                      <a:pt x="1811" y="1064"/>
                      <a:pt x="1811" y="1042"/>
                    </a:cubicBezTo>
                    <a:cubicBezTo>
                      <a:pt x="1766" y="816"/>
                      <a:pt x="1245" y="363"/>
                      <a:pt x="793" y="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780275" y="1098700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85"/>
                      <a:pt x="3169" y="679"/>
                      <a:pt x="3101" y="974"/>
                    </a:cubicBezTo>
                    <a:cubicBezTo>
                      <a:pt x="3010" y="1313"/>
                      <a:pt x="2716" y="1539"/>
                      <a:pt x="2399" y="1675"/>
                    </a:cubicBezTo>
                    <a:cubicBezTo>
                      <a:pt x="1766" y="1969"/>
                      <a:pt x="747" y="2150"/>
                      <a:pt x="68" y="1879"/>
                    </a:cubicBezTo>
                    <a:cubicBezTo>
                      <a:pt x="0" y="1856"/>
                      <a:pt x="521" y="1019"/>
                      <a:pt x="566" y="974"/>
                    </a:cubicBezTo>
                    <a:cubicBezTo>
                      <a:pt x="860" y="566"/>
                      <a:pt x="1177" y="295"/>
                      <a:pt x="1652" y="113"/>
                    </a:cubicBezTo>
                    <a:cubicBezTo>
                      <a:pt x="1969" y="0"/>
                      <a:pt x="2331" y="0"/>
                      <a:pt x="2648" y="159"/>
                    </a:cubicBezTo>
                    <a:cubicBezTo>
                      <a:pt x="2716" y="159"/>
                      <a:pt x="2739" y="181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764425" y="681700"/>
                <a:ext cx="200325" cy="1895450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18" fill="none" extrusionOk="0">
                    <a:moveTo>
                      <a:pt x="2649" y="1"/>
                    </a:moveTo>
                    <a:cubicBezTo>
                      <a:pt x="1811" y="4640"/>
                      <a:pt x="1359" y="9370"/>
                      <a:pt x="974" y="14032"/>
                    </a:cubicBezTo>
                    <a:cubicBezTo>
                      <a:pt x="69" y="25326"/>
                      <a:pt x="1" y="36687"/>
                      <a:pt x="906" y="47980"/>
                    </a:cubicBezTo>
                    <a:cubicBezTo>
                      <a:pt x="1223" y="51851"/>
                      <a:pt x="1653" y="55721"/>
                      <a:pt x="2219" y="59568"/>
                    </a:cubicBezTo>
                    <a:cubicBezTo>
                      <a:pt x="2784" y="63370"/>
                      <a:pt x="3237" y="67353"/>
                      <a:pt x="4097" y="71088"/>
                    </a:cubicBezTo>
                    <a:cubicBezTo>
                      <a:pt x="4255" y="71744"/>
                      <a:pt x="4504" y="72355"/>
                      <a:pt x="4980" y="72808"/>
                    </a:cubicBezTo>
                    <a:cubicBezTo>
                      <a:pt x="5478" y="73260"/>
                      <a:pt x="6202" y="73487"/>
                      <a:pt x="6790" y="73215"/>
                    </a:cubicBezTo>
                    <a:cubicBezTo>
                      <a:pt x="7537" y="72876"/>
                      <a:pt x="7763" y="71789"/>
                      <a:pt x="7243" y="71178"/>
                    </a:cubicBezTo>
                    <a:cubicBezTo>
                      <a:pt x="6745" y="70545"/>
                      <a:pt x="5636" y="70590"/>
                      <a:pt x="5183" y="71224"/>
                    </a:cubicBezTo>
                    <a:cubicBezTo>
                      <a:pt x="4957" y="71540"/>
                      <a:pt x="4867" y="71948"/>
                      <a:pt x="4867" y="72332"/>
                    </a:cubicBezTo>
                    <a:cubicBezTo>
                      <a:pt x="4844" y="74053"/>
                      <a:pt x="6292" y="75682"/>
                      <a:pt x="8012" y="7581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700500" y="1489100"/>
                <a:ext cx="148250" cy="876450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35058" fill="none" extrusionOk="0">
                    <a:moveTo>
                      <a:pt x="3010" y="0"/>
                    </a:moveTo>
                    <a:cubicBezTo>
                      <a:pt x="3010" y="0"/>
                      <a:pt x="0" y="11294"/>
                      <a:pt x="5930" y="3505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775750" y="670375"/>
                <a:ext cx="56600" cy="818750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2750" fill="none" extrusionOk="0">
                    <a:moveTo>
                      <a:pt x="2263" y="1"/>
                    </a:moveTo>
                    <a:cubicBezTo>
                      <a:pt x="2263" y="1"/>
                      <a:pt x="1698" y="15889"/>
                      <a:pt x="0" y="32749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>
              <a:off x="5414254" y="-203525"/>
              <a:ext cx="292131" cy="1327718"/>
              <a:chOff x="2806525" y="620025"/>
              <a:chExt cx="148275" cy="67390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2867075" y="917075"/>
                <a:ext cx="6452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925" fill="none" extrusionOk="0">
                    <a:moveTo>
                      <a:pt x="2241" y="0"/>
                    </a:moveTo>
                    <a:cubicBezTo>
                      <a:pt x="2286" y="0"/>
                      <a:pt x="2377" y="0"/>
                      <a:pt x="2444" y="23"/>
                    </a:cubicBezTo>
                    <a:cubicBezTo>
                      <a:pt x="2512" y="91"/>
                      <a:pt x="2580" y="227"/>
                      <a:pt x="2558" y="317"/>
                    </a:cubicBezTo>
                    <a:cubicBezTo>
                      <a:pt x="2512" y="430"/>
                      <a:pt x="2467" y="521"/>
                      <a:pt x="2399" y="589"/>
                    </a:cubicBezTo>
                    <a:cubicBezTo>
                      <a:pt x="2105" y="996"/>
                      <a:pt x="1698" y="1268"/>
                      <a:pt x="1268" y="1494"/>
                    </a:cubicBezTo>
                    <a:cubicBezTo>
                      <a:pt x="906" y="1698"/>
                      <a:pt x="453" y="1924"/>
                      <a:pt x="0" y="1698"/>
                    </a:cubicBezTo>
                    <a:cubicBezTo>
                      <a:pt x="136" y="1109"/>
                      <a:pt x="679" y="566"/>
                      <a:pt x="1154" y="295"/>
                    </a:cubicBezTo>
                    <a:cubicBezTo>
                      <a:pt x="1494" y="114"/>
                      <a:pt x="1879" y="0"/>
                      <a:pt x="2241" y="0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873300" y="917075"/>
                <a:ext cx="532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721" fill="none" extrusionOk="0">
                    <a:moveTo>
                      <a:pt x="1856" y="0"/>
                    </a:moveTo>
                    <a:cubicBezTo>
                      <a:pt x="1245" y="430"/>
                      <a:pt x="566" y="974"/>
                      <a:pt x="91" y="1539"/>
                    </a:cubicBezTo>
                    <a:cubicBezTo>
                      <a:pt x="68" y="1585"/>
                      <a:pt x="0" y="1653"/>
                      <a:pt x="68" y="1698"/>
                    </a:cubicBezTo>
                    <a:cubicBezTo>
                      <a:pt x="91" y="1720"/>
                      <a:pt x="113" y="1720"/>
                      <a:pt x="159" y="1720"/>
                    </a:cubicBezTo>
                    <a:cubicBezTo>
                      <a:pt x="611" y="1720"/>
                      <a:pt x="883" y="1381"/>
                      <a:pt x="1177" y="1042"/>
                    </a:cubicBezTo>
                    <a:cubicBezTo>
                      <a:pt x="1449" y="702"/>
                      <a:pt x="1788" y="408"/>
                      <a:pt x="2128" y="114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806525" y="703775"/>
                <a:ext cx="475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28" fill="none" extrusionOk="0">
                    <a:moveTo>
                      <a:pt x="340" y="294"/>
                    </a:moveTo>
                    <a:cubicBezTo>
                      <a:pt x="521" y="113"/>
                      <a:pt x="861" y="0"/>
                      <a:pt x="1132" y="113"/>
                    </a:cubicBezTo>
                    <a:cubicBezTo>
                      <a:pt x="1426" y="226"/>
                      <a:pt x="1607" y="589"/>
                      <a:pt x="1698" y="928"/>
                    </a:cubicBezTo>
                    <a:cubicBezTo>
                      <a:pt x="1856" y="1607"/>
                      <a:pt x="1902" y="2625"/>
                      <a:pt x="1517" y="3237"/>
                    </a:cubicBezTo>
                    <a:cubicBezTo>
                      <a:pt x="1472" y="3327"/>
                      <a:pt x="747" y="2671"/>
                      <a:pt x="702" y="2625"/>
                    </a:cubicBezTo>
                    <a:cubicBezTo>
                      <a:pt x="340" y="2263"/>
                      <a:pt x="136" y="1924"/>
                      <a:pt x="46" y="1403"/>
                    </a:cubicBezTo>
                    <a:cubicBezTo>
                      <a:pt x="1" y="1064"/>
                      <a:pt x="23" y="702"/>
                      <a:pt x="204" y="453"/>
                    </a:cubicBezTo>
                    <a:cubicBezTo>
                      <a:pt x="272" y="385"/>
                      <a:pt x="295" y="340"/>
                      <a:pt x="340" y="29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811050" y="956675"/>
                <a:ext cx="66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857" fill="none" extrusionOk="0">
                    <a:moveTo>
                      <a:pt x="46" y="861"/>
                    </a:moveTo>
                    <a:cubicBezTo>
                      <a:pt x="1" y="589"/>
                      <a:pt x="114" y="318"/>
                      <a:pt x="318" y="159"/>
                    </a:cubicBezTo>
                    <a:cubicBezTo>
                      <a:pt x="566" y="1"/>
                      <a:pt x="906" y="91"/>
                      <a:pt x="1178" y="204"/>
                    </a:cubicBezTo>
                    <a:cubicBezTo>
                      <a:pt x="1698" y="453"/>
                      <a:pt x="2445" y="951"/>
                      <a:pt x="2649" y="1585"/>
                    </a:cubicBezTo>
                    <a:cubicBezTo>
                      <a:pt x="2671" y="1675"/>
                      <a:pt x="1856" y="1811"/>
                      <a:pt x="1789" y="1811"/>
                    </a:cubicBezTo>
                    <a:cubicBezTo>
                      <a:pt x="1359" y="1857"/>
                      <a:pt x="996" y="1834"/>
                      <a:pt x="612" y="1608"/>
                    </a:cubicBezTo>
                    <a:cubicBezTo>
                      <a:pt x="340" y="1472"/>
                      <a:pt x="114" y="1245"/>
                      <a:pt x="69" y="951"/>
                    </a:cubicBezTo>
                    <a:cubicBezTo>
                      <a:pt x="69" y="929"/>
                      <a:pt x="46" y="883"/>
                      <a:pt x="46" y="861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821800" y="620025"/>
                <a:ext cx="133000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26956" fill="none" extrusionOk="0">
                    <a:moveTo>
                      <a:pt x="3916" y="1"/>
                    </a:moveTo>
                    <a:cubicBezTo>
                      <a:pt x="3395" y="3690"/>
                      <a:pt x="1" y="6745"/>
                      <a:pt x="589" y="10615"/>
                    </a:cubicBezTo>
                    <a:cubicBezTo>
                      <a:pt x="996" y="13331"/>
                      <a:pt x="3486" y="15685"/>
                      <a:pt x="2852" y="18355"/>
                    </a:cubicBezTo>
                    <a:cubicBezTo>
                      <a:pt x="2603" y="19487"/>
                      <a:pt x="1811" y="20460"/>
                      <a:pt x="1472" y="21569"/>
                    </a:cubicBezTo>
                    <a:cubicBezTo>
                      <a:pt x="1110" y="22768"/>
                      <a:pt x="1336" y="24172"/>
                      <a:pt x="2060" y="25213"/>
                    </a:cubicBezTo>
                    <a:cubicBezTo>
                      <a:pt x="2807" y="26254"/>
                      <a:pt x="4052" y="26933"/>
                      <a:pt x="5319" y="26955"/>
                    </a:cubicBezTo>
                  </a:path>
                </a:pathLst>
              </a:custGeom>
              <a:noFill/>
              <a:ln w="141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843875" y="668125"/>
                <a:ext cx="102425" cy="6218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4873" fill="none" extrusionOk="0">
                    <a:moveTo>
                      <a:pt x="2739" y="0"/>
                    </a:moveTo>
                    <a:cubicBezTo>
                      <a:pt x="2286" y="1924"/>
                      <a:pt x="1336" y="3689"/>
                      <a:pt x="611" y="5477"/>
                    </a:cubicBezTo>
                    <a:cubicBezTo>
                      <a:pt x="46" y="6994"/>
                      <a:pt x="0" y="8668"/>
                      <a:pt x="249" y="10230"/>
                    </a:cubicBezTo>
                    <a:cubicBezTo>
                      <a:pt x="453" y="11565"/>
                      <a:pt x="906" y="12833"/>
                      <a:pt x="1177" y="14168"/>
                    </a:cubicBezTo>
                    <a:cubicBezTo>
                      <a:pt x="1404" y="15141"/>
                      <a:pt x="1358" y="16137"/>
                      <a:pt x="1177" y="17110"/>
                    </a:cubicBezTo>
                    <a:cubicBezTo>
                      <a:pt x="1132" y="17540"/>
                      <a:pt x="1019" y="17880"/>
                      <a:pt x="838" y="18287"/>
                    </a:cubicBezTo>
                    <a:cubicBezTo>
                      <a:pt x="679" y="18717"/>
                      <a:pt x="702" y="19260"/>
                      <a:pt x="702" y="19758"/>
                    </a:cubicBezTo>
                    <a:cubicBezTo>
                      <a:pt x="702" y="21184"/>
                      <a:pt x="1177" y="22542"/>
                      <a:pt x="2264" y="23538"/>
                    </a:cubicBezTo>
                    <a:cubicBezTo>
                      <a:pt x="2829" y="24058"/>
                      <a:pt x="3486" y="24466"/>
                      <a:pt x="4097" y="24873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859150" y="1169025"/>
                <a:ext cx="67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87" extrusionOk="0">
                    <a:moveTo>
                      <a:pt x="2196" y="537"/>
                    </a:moveTo>
                    <a:cubicBezTo>
                      <a:pt x="2218" y="537"/>
                      <a:pt x="2241" y="559"/>
                      <a:pt x="2241" y="605"/>
                    </a:cubicBezTo>
                    <a:cubicBezTo>
                      <a:pt x="2264" y="673"/>
                      <a:pt x="2241" y="763"/>
                      <a:pt x="2218" y="854"/>
                    </a:cubicBezTo>
                    <a:cubicBezTo>
                      <a:pt x="2105" y="1284"/>
                      <a:pt x="1788" y="1601"/>
                      <a:pt x="1336" y="1691"/>
                    </a:cubicBezTo>
                    <a:cubicBezTo>
                      <a:pt x="1064" y="1782"/>
                      <a:pt x="770" y="1827"/>
                      <a:pt x="430" y="1940"/>
                    </a:cubicBezTo>
                    <a:cubicBezTo>
                      <a:pt x="498" y="1329"/>
                      <a:pt x="860" y="808"/>
                      <a:pt x="1177" y="763"/>
                    </a:cubicBezTo>
                    <a:cubicBezTo>
                      <a:pt x="1426" y="650"/>
                      <a:pt x="1766" y="673"/>
                      <a:pt x="2105" y="559"/>
                    </a:cubicBezTo>
                    <a:cubicBezTo>
                      <a:pt x="2128" y="559"/>
                      <a:pt x="2150" y="537"/>
                      <a:pt x="2196" y="537"/>
                    </a:cubicBezTo>
                    <a:close/>
                    <a:moveTo>
                      <a:pt x="2448" y="0"/>
                    </a:moveTo>
                    <a:cubicBezTo>
                      <a:pt x="2413" y="0"/>
                      <a:pt x="2374" y="6"/>
                      <a:pt x="2331" y="16"/>
                    </a:cubicBezTo>
                    <a:cubicBezTo>
                      <a:pt x="2218" y="62"/>
                      <a:pt x="2105" y="84"/>
                      <a:pt x="2015" y="107"/>
                    </a:cubicBezTo>
                    <a:cubicBezTo>
                      <a:pt x="1585" y="220"/>
                      <a:pt x="1155" y="84"/>
                      <a:pt x="860" y="288"/>
                    </a:cubicBezTo>
                    <a:cubicBezTo>
                      <a:pt x="408" y="424"/>
                      <a:pt x="0" y="1646"/>
                      <a:pt x="68" y="2506"/>
                    </a:cubicBezTo>
                    <a:lnTo>
                      <a:pt x="68" y="2687"/>
                    </a:lnTo>
                    <a:cubicBezTo>
                      <a:pt x="114" y="2619"/>
                      <a:pt x="159" y="2574"/>
                      <a:pt x="204" y="2551"/>
                    </a:cubicBezTo>
                    <a:cubicBezTo>
                      <a:pt x="317" y="2438"/>
                      <a:pt x="430" y="2370"/>
                      <a:pt x="544" y="2347"/>
                    </a:cubicBezTo>
                    <a:cubicBezTo>
                      <a:pt x="996" y="2234"/>
                      <a:pt x="1426" y="2257"/>
                      <a:pt x="1720" y="2144"/>
                    </a:cubicBezTo>
                    <a:cubicBezTo>
                      <a:pt x="2241" y="2031"/>
                      <a:pt x="2513" y="1487"/>
                      <a:pt x="2626" y="763"/>
                    </a:cubicBezTo>
                    <a:cubicBezTo>
                      <a:pt x="2671" y="559"/>
                      <a:pt x="2694" y="356"/>
                      <a:pt x="2671" y="197"/>
                    </a:cubicBezTo>
                    <a:cubicBezTo>
                      <a:pt x="2636" y="59"/>
                      <a:pt x="2562" y="0"/>
                      <a:pt x="24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864800" y="1173950"/>
                <a:ext cx="549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025" extrusionOk="0">
                    <a:moveTo>
                      <a:pt x="1223" y="906"/>
                    </a:moveTo>
                    <a:lnTo>
                      <a:pt x="1223" y="906"/>
                    </a:lnTo>
                    <a:cubicBezTo>
                      <a:pt x="1200" y="928"/>
                      <a:pt x="1178" y="951"/>
                      <a:pt x="1132" y="1019"/>
                    </a:cubicBezTo>
                    <a:lnTo>
                      <a:pt x="1110" y="1041"/>
                    </a:lnTo>
                    <a:cubicBezTo>
                      <a:pt x="974" y="1223"/>
                      <a:pt x="838" y="1381"/>
                      <a:pt x="634" y="1471"/>
                    </a:cubicBezTo>
                    <a:cubicBezTo>
                      <a:pt x="793" y="1223"/>
                      <a:pt x="997" y="1041"/>
                      <a:pt x="1223" y="906"/>
                    </a:cubicBezTo>
                    <a:close/>
                    <a:moveTo>
                      <a:pt x="1494" y="0"/>
                    </a:moveTo>
                    <a:cubicBezTo>
                      <a:pt x="1087" y="362"/>
                      <a:pt x="431" y="498"/>
                      <a:pt x="91" y="1562"/>
                    </a:cubicBezTo>
                    <a:cubicBezTo>
                      <a:pt x="1" y="1811"/>
                      <a:pt x="69" y="1969"/>
                      <a:pt x="204" y="2015"/>
                    </a:cubicBezTo>
                    <a:cubicBezTo>
                      <a:pt x="235" y="2022"/>
                      <a:pt x="260" y="2025"/>
                      <a:pt x="282" y="2025"/>
                    </a:cubicBezTo>
                    <a:cubicBezTo>
                      <a:pt x="328" y="2025"/>
                      <a:pt x="363" y="2015"/>
                      <a:pt x="408" y="2015"/>
                    </a:cubicBezTo>
                    <a:cubicBezTo>
                      <a:pt x="431" y="1969"/>
                      <a:pt x="453" y="1969"/>
                      <a:pt x="453" y="1969"/>
                    </a:cubicBezTo>
                    <a:cubicBezTo>
                      <a:pt x="1019" y="1924"/>
                      <a:pt x="1313" y="1788"/>
                      <a:pt x="1517" y="1449"/>
                    </a:cubicBezTo>
                    <a:cubicBezTo>
                      <a:pt x="1540" y="1449"/>
                      <a:pt x="1540" y="1404"/>
                      <a:pt x="1540" y="1404"/>
                    </a:cubicBezTo>
                    <a:cubicBezTo>
                      <a:pt x="1789" y="1109"/>
                      <a:pt x="2015" y="770"/>
                      <a:pt x="2196" y="227"/>
                    </a:cubicBezTo>
                    <a:cubicBezTo>
                      <a:pt x="2060" y="204"/>
                      <a:pt x="1970" y="159"/>
                      <a:pt x="1834" y="91"/>
                    </a:cubicBezTo>
                    <a:cubicBezTo>
                      <a:pt x="1811" y="114"/>
                      <a:pt x="1789" y="159"/>
                      <a:pt x="1766" y="227"/>
                    </a:cubicBezTo>
                    <a:cubicBezTo>
                      <a:pt x="1675" y="159"/>
                      <a:pt x="1585" y="91"/>
                      <a:pt x="1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2"/>
            <p:cNvGrpSpPr/>
            <p:nvPr/>
          </p:nvGrpSpPr>
          <p:grpSpPr>
            <a:xfrm>
              <a:off x="152406" y="-314989"/>
              <a:ext cx="476050" cy="2908409"/>
              <a:chOff x="2022900" y="563450"/>
              <a:chExt cx="241625" cy="1476200"/>
            </a:xfrm>
          </p:grpSpPr>
          <p:sp>
            <p:nvSpPr>
              <p:cNvPr id="80" name="Google Shape;80;p2"/>
              <p:cNvSpPr/>
              <p:nvPr/>
            </p:nvSpPr>
            <p:spPr>
              <a:xfrm>
                <a:off x="2022900" y="574200"/>
                <a:ext cx="241625" cy="146545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58618" fill="none" extrusionOk="0">
                    <a:moveTo>
                      <a:pt x="3689" y="58617"/>
                    </a:moveTo>
                    <a:cubicBezTo>
                      <a:pt x="2512" y="58527"/>
                      <a:pt x="1494" y="57576"/>
                      <a:pt x="1154" y="56399"/>
                    </a:cubicBezTo>
                    <a:cubicBezTo>
                      <a:pt x="815" y="55268"/>
                      <a:pt x="1087" y="54000"/>
                      <a:pt x="1720" y="52982"/>
                    </a:cubicBezTo>
                    <a:cubicBezTo>
                      <a:pt x="1879" y="52710"/>
                      <a:pt x="2105" y="52416"/>
                      <a:pt x="2422" y="52303"/>
                    </a:cubicBezTo>
                    <a:cubicBezTo>
                      <a:pt x="3033" y="52077"/>
                      <a:pt x="3735" y="52733"/>
                      <a:pt x="3644" y="53389"/>
                    </a:cubicBezTo>
                    <a:cubicBezTo>
                      <a:pt x="3553" y="54023"/>
                      <a:pt x="2875" y="54476"/>
                      <a:pt x="2218" y="54408"/>
                    </a:cubicBezTo>
                    <a:cubicBezTo>
                      <a:pt x="1585" y="54340"/>
                      <a:pt x="1041" y="53842"/>
                      <a:pt x="792" y="53231"/>
                    </a:cubicBezTo>
                    <a:cubicBezTo>
                      <a:pt x="340" y="52167"/>
                      <a:pt x="747" y="50877"/>
                      <a:pt x="1381" y="49904"/>
                    </a:cubicBezTo>
                    <a:cubicBezTo>
                      <a:pt x="1992" y="48908"/>
                      <a:pt x="2829" y="48003"/>
                      <a:pt x="3282" y="46917"/>
                    </a:cubicBezTo>
                    <a:cubicBezTo>
                      <a:pt x="3780" y="45672"/>
                      <a:pt x="3757" y="44223"/>
                      <a:pt x="3191" y="42956"/>
                    </a:cubicBezTo>
                    <a:cubicBezTo>
                      <a:pt x="2603" y="41711"/>
                      <a:pt x="1494" y="40738"/>
                      <a:pt x="1041" y="39403"/>
                    </a:cubicBezTo>
                    <a:cubicBezTo>
                      <a:pt x="0" y="36370"/>
                      <a:pt x="3214" y="34175"/>
                      <a:pt x="4685" y="31957"/>
                    </a:cubicBezTo>
                    <a:cubicBezTo>
                      <a:pt x="6292" y="29580"/>
                      <a:pt x="6812" y="26503"/>
                      <a:pt x="6066" y="23696"/>
                    </a:cubicBezTo>
                    <a:cubicBezTo>
                      <a:pt x="5364" y="21048"/>
                      <a:pt x="3553" y="18581"/>
                      <a:pt x="3802" y="15843"/>
                    </a:cubicBezTo>
                    <a:cubicBezTo>
                      <a:pt x="4097" y="12629"/>
                      <a:pt x="7039" y="10366"/>
                      <a:pt x="8442" y="7492"/>
                    </a:cubicBezTo>
                    <a:cubicBezTo>
                      <a:pt x="9574" y="5161"/>
                      <a:pt x="9664" y="2377"/>
                      <a:pt x="8714" y="0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033650" y="563450"/>
                <a:ext cx="220125" cy="1324575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52983" fill="none" extrusionOk="0">
                    <a:moveTo>
                      <a:pt x="498" y="52982"/>
                    </a:moveTo>
                    <a:cubicBezTo>
                      <a:pt x="0" y="51330"/>
                      <a:pt x="227" y="49451"/>
                      <a:pt x="1109" y="47935"/>
                    </a:cubicBezTo>
                    <a:cubicBezTo>
                      <a:pt x="2082" y="46260"/>
                      <a:pt x="3870" y="44767"/>
                      <a:pt x="3576" y="42865"/>
                    </a:cubicBezTo>
                    <a:cubicBezTo>
                      <a:pt x="3305" y="40987"/>
                      <a:pt x="1132" y="39946"/>
                      <a:pt x="566" y="38158"/>
                    </a:cubicBezTo>
                    <a:cubicBezTo>
                      <a:pt x="181" y="36913"/>
                      <a:pt x="657" y="35533"/>
                      <a:pt x="1358" y="34424"/>
                    </a:cubicBezTo>
                    <a:cubicBezTo>
                      <a:pt x="2105" y="33337"/>
                      <a:pt x="3078" y="32432"/>
                      <a:pt x="3825" y="31346"/>
                    </a:cubicBezTo>
                    <a:cubicBezTo>
                      <a:pt x="5274" y="29309"/>
                      <a:pt x="5930" y="26729"/>
                      <a:pt x="5636" y="24285"/>
                    </a:cubicBezTo>
                    <a:cubicBezTo>
                      <a:pt x="5500" y="23062"/>
                      <a:pt x="5138" y="21908"/>
                      <a:pt x="4934" y="20686"/>
                    </a:cubicBezTo>
                    <a:cubicBezTo>
                      <a:pt x="4617" y="18694"/>
                      <a:pt x="4798" y="16635"/>
                      <a:pt x="5455" y="14711"/>
                    </a:cubicBezTo>
                    <a:cubicBezTo>
                      <a:pt x="5975" y="13127"/>
                      <a:pt x="6835" y="11679"/>
                      <a:pt x="7446" y="10162"/>
                    </a:cubicBezTo>
                    <a:cubicBezTo>
                      <a:pt x="8170" y="8465"/>
                      <a:pt x="8193" y="6745"/>
                      <a:pt x="8465" y="4979"/>
                    </a:cubicBezTo>
                    <a:cubicBezTo>
                      <a:pt x="8736" y="3395"/>
                      <a:pt x="8804" y="1585"/>
                      <a:pt x="8397" y="0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171125" y="1261025"/>
                <a:ext cx="736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312" extrusionOk="0">
                    <a:moveTo>
                      <a:pt x="2445" y="501"/>
                    </a:moveTo>
                    <a:cubicBezTo>
                      <a:pt x="2468" y="501"/>
                      <a:pt x="2490" y="523"/>
                      <a:pt x="2490" y="591"/>
                    </a:cubicBezTo>
                    <a:cubicBezTo>
                      <a:pt x="2490" y="636"/>
                      <a:pt x="2468" y="727"/>
                      <a:pt x="2445" y="817"/>
                    </a:cubicBezTo>
                    <a:cubicBezTo>
                      <a:pt x="2241" y="1270"/>
                      <a:pt x="1925" y="1496"/>
                      <a:pt x="1449" y="1519"/>
                    </a:cubicBezTo>
                    <a:cubicBezTo>
                      <a:pt x="1155" y="1542"/>
                      <a:pt x="861" y="1587"/>
                      <a:pt x="521" y="1632"/>
                    </a:cubicBezTo>
                    <a:cubicBezTo>
                      <a:pt x="635" y="1044"/>
                      <a:pt x="1087" y="591"/>
                      <a:pt x="1381" y="546"/>
                    </a:cubicBezTo>
                    <a:cubicBezTo>
                      <a:pt x="1434" y="538"/>
                      <a:pt x="1489" y="535"/>
                      <a:pt x="1544" y="535"/>
                    </a:cubicBezTo>
                    <a:cubicBezTo>
                      <a:pt x="1704" y="535"/>
                      <a:pt x="1873" y="560"/>
                      <a:pt x="2045" y="560"/>
                    </a:cubicBezTo>
                    <a:cubicBezTo>
                      <a:pt x="2148" y="560"/>
                      <a:pt x="2251" y="551"/>
                      <a:pt x="2355" y="523"/>
                    </a:cubicBezTo>
                    <a:cubicBezTo>
                      <a:pt x="2355" y="501"/>
                      <a:pt x="2400" y="501"/>
                      <a:pt x="2445" y="501"/>
                    </a:cubicBezTo>
                    <a:close/>
                    <a:moveTo>
                      <a:pt x="1430" y="1"/>
                    </a:moveTo>
                    <a:cubicBezTo>
                      <a:pt x="1334" y="1"/>
                      <a:pt x="1242" y="13"/>
                      <a:pt x="1155" y="48"/>
                    </a:cubicBezTo>
                    <a:cubicBezTo>
                      <a:pt x="680" y="139"/>
                      <a:pt x="114" y="1270"/>
                      <a:pt x="23" y="2153"/>
                    </a:cubicBezTo>
                    <a:cubicBezTo>
                      <a:pt x="1" y="2198"/>
                      <a:pt x="1" y="2266"/>
                      <a:pt x="1" y="2311"/>
                    </a:cubicBezTo>
                    <a:cubicBezTo>
                      <a:pt x="69" y="2289"/>
                      <a:pt x="114" y="2221"/>
                      <a:pt x="182" y="2198"/>
                    </a:cubicBezTo>
                    <a:cubicBezTo>
                      <a:pt x="318" y="2107"/>
                      <a:pt x="431" y="2085"/>
                      <a:pt x="544" y="2062"/>
                    </a:cubicBezTo>
                    <a:cubicBezTo>
                      <a:pt x="684" y="2042"/>
                      <a:pt x="819" y="2036"/>
                      <a:pt x="946" y="2036"/>
                    </a:cubicBezTo>
                    <a:cubicBezTo>
                      <a:pt x="1156" y="2036"/>
                      <a:pt x="1346" y="2053"/>
                      <a:pt x="1513" y="2053"/>
                    </a:cubicBezTo>
                    <a:cubicBezTo>
                      <a:pt x="1587" y="2053"/>
                      <a:pt x="1657" y="2049"/>
                      <a:pt x="1721" y="2040"/>
                    </a:cubicBezTo>
                    <a:cubicBezTo>
                      <a:pt x="2241" y="1994"/>
                      <a:pt x="2604" y="1519"/>
                      <a:pt x="2830" y="817"/>
                    </a:cubicBezTo>
                    <a:cubicBezTo>
                      <a:pt x="2898" y="614"/>
                      <a:pt x="2943" y="410"/>
                      <a:pt x="2943" y="252"/>
                    </a:cubicBezTo>
                    <a:cubicBezTo>
                      <a:pt x="2943" y="79"/>
                      <a:pt x="2862" y="20"/>
                      <a:pt x="2712" y="20"/>
                    </a:cubicBezTo>
                    <a:cubicBezTo>
                      <a:pt x="2686" y="20"/>
                      <a:pt x="2657" y="22"/>
                      <a:pt x="2626" y="25"/>
                    </a:cubicBezTo>
                    <a:cubicBezTo>
                      <a:pt x="2513" y="48"/>
                      <a:pt x="2400" y="71"/>
                      <a:pt x="2309" y="71"/>
                    </a:cubicBezTo>
                    <a:cubicBezTo>
                      <a:pt x="2267" y="75"/>
                      <a:pt x="2225" y="77"/>
                      <a:pt x="2183" y="77"/>
                    </a:cubicBezTo>
                    <a:cubicBezTo>
                      <a:pt x="1923" y="77"/>
                      <a:pt x="1666" y="1"/>
                      <a:pt x="1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178500" y="1263900"/>
                <a:ext cx="5942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5" extrusionOk="0">
                    <a:moveTo>
                      <a:pt x="1291" y="872"/>
                    </a:moveTo>
                    <a:cubicBezTo>
                      <a:pt x="1270" y="890"/>
                      <a:pt x="1258" y="913"/>
                      <a:pt x="1245" y="951"/>
                    </a:cubicBezTo>
                    <a:lnTo>
                      <a:pt x="1200" y="974"/>
                    </a:lnTo>
                    <a:cubicBezTo>
                      <a:pt x="1064" y="1132"/>
                      <a:pt x="905" y="1268"/>
                      <a:pt x="679" y="1314"/>
                    </a:cubicBezTo>
                    <a:cubicBezTo>
                      <a:pt x="842" y="1109"/>
                      <a:pt x="1080" y="979"/>
                      <a:pt x="1291" y="872"/>
                    </a:cubicBezTo>
                    <a:close/>
                    <a:moveTo>
                      <a:pt x="1743" y="1"/>
                    </a:moveTo>
                    <a:cubicBezTo>
                      <a:pt x="1267" y="295"/>
                      <a:pt x="588" y="340"/>
                      <a:pt x="113" y="1314"/>
                    </a:cubicBezTo>
                    <a:cubicBezTo>
                      <a:pt x="0" y="1540"/>
                      <a:pt x="23" y="1744"/>
                      <a:pt x="158" y="1766"/>
                    </a:cubicBezTo>
                    <a:cubicBezTo>
                      <a:pt x="249" y="1811"/>
                      <a:pt x="294" y="1811"/>
                      <a:pt x="362" y="1811"/>
                    </a:cubicBezTo>
                    <a:cubicBezTo>
                      <a:pt x="375" y="1811"/>
                      <a:pt x="388" y="1797"/>
                      <a:pt x="393" y="1797"/>
                    </a:cubicBezTo>
                    <a:cubicBezTo>
                      <a:pt x="396" y="1797"/>
                      <a:pt x="395" y="1805"/>
                      <a:pt x="385" y="1834"/>
                    </a:cubicBezTo>
                    <a:cubicBezTo>
                      <a:pt x="951" y="1834"/>
                      <a:pt x="1267" y="1721"/>
                      <a:pt x="1516" y="1427"/>
                    </a:cubicBezTo>
                    <a:lnTo>
                      <a:pt x="1539" y="1404"/>
                    </a:lnTo>
                    <a:cubicBezTo>
                      <a:pt x="1833" y="1087"/>
                      <a:pt x="2105" y="793"/>
                      <a:pt x="2376" y="295"/>
                    </a:cubicBezTo>
                    <a:cubicBezTo>
                      <a:pt x="2263" y="272"/>
                      <a:pt x="2173" y="227"/>
                      <a:pt x="2060" y="137"/>
                    </a:cubicBezTo>
                    <a:cubicBezTo>
                      <a:pt x="2037" y="182"/>
                      <a:pt x="1969" y="227"/>
                      <a:pt x="1946" y="272"/>
                    </a:cubicBezTo>
                    <a:cubicBezTo>
                      <a:pt x="1879" y="182"/>
                      <a:pt x="1811" y="69"/>
                      <a:pt x="1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094750" y="1580725"/>
                <a:ext cx="60575" cy="753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3012" extrusionOk="0">
                    <a:moveTo>
                      <a:pt x="2032" y="514"/>
                    </a:moveTo>
                    <a:cubicBezTo>
                      <a:pt x="2050" y="514"/>
                      <a:pt x="2071" y="539"/>
                      <a:pt x="2105" y="590"/>
                    </a:cubicBezTo>
                    <a:cubicBezTo>
                      <a:pt x="2128" y="681"/>
                      <a:pt x="2105" y="726"/>
                      <a:pt x="2105" y="839"/>
                    </a:cubicBezTo>
                    <a:cubicBezTo>
                      <a:pt x="2037" y="1314"/>
                      <a:pt x="1811" y="1654"/>
                      <a:pt x="1358" y="1835"/>
                    </a:cubicBezTo>
                    <a:cubicBezTo>
                      <a:pt x="1087" y="1948"/>
                      <a:pt x="793" y="2061"/>
                      <a:pt x="476" y="2220"/>
                    </a:cubicBezTo>
                    <a:cubicBezTo>
                      <a:pt x="431" y="1609"/>
                      <a:pt x="702" y="1043"/>
                      <a:pt x="1019" y="884"/>
                    </a:cubicBezTo>
                    <a:cubicBezTo>
                      <a:pt x="1268" y="726"/>
                      <a:pt x="1607" y="726"/>
                      <a:pt x="1924" y="568"/>
                    </a:cubicBezTo>
                    <a:cubicBezTo>
                      <a:pt x="1947" y="568"/>
                      <a:pt x="1992" y="522"/>
                      <a:pt x="2015" y="522"/>
                    </a:cubicBezTo>
                    <a:cubicBezTo>
                      <a:pt x="2020" y="517"/>
                      <a:pt x="2026" y="514"/>
                      <a:pt x="2032" y="514"/>
                    </a:cubicBezTo>
                    <a:close/>
                    <a:moveTo>
                      <a:pt x="2193" y="1"/>
                    </a:moveTo>
                    <a:cubicBezTo>
                      <a:pt x="2144" y="1"/>
                      <a:pt x="2085" y="16"/>
                      <a:pt x="2015" y="47"/>
                    </a:cubicBezTo>
                    <a:cubicBezTo>
                      <a:pt x="1902" y="115"/>
                      <a:pt x="1811" y="160"/>
                      <a:pt x="1721" y="183"/>
                    </a:cubicBezTo>
                    <a:cubicBezTo>
                      <a:pt x="1358" y="364"/>
                      <a:pt x="906" y="296"/>
                      <a:pt x="634" y="522"/>
                    </a:cubicBezTo>
                    <a:cubicBezTo>
                      <a:pt x="204" y="726"/>
                      <a:pt x="1" y="1993"/>
                      <a:pt x="204" y="2853"/>
                    </a:cubicBezTo>
                    <a:cubicBezTo>
                      <a:pt x="204" y="2899"/>
                      <a:pt x="227" y="2967"/>
                      <a:pt x="227" y="3012"/>
                    </a:cubicBezTo>
                    <a:cubicBezTo>
                      <a:pt x="249" y="2967"/>
                      <a:pt x="317" y="2899"/>
                      <a:pt x="340" y="2853"/>
                    </a:cubicBezTo>
                    <a:cubicBezTo>
                      <a:pt x="453" y="2763"/>
                      <a:pt x="544" y="2672"/>
                      <a:pt x="657" y="2627"/>
                    </a:cubicBezTo>
                    <a:cubicBezTo>
                      <a:pt x="1087" y="2401"/>
                      <a:pt x="1494" y="2378"/>
                      <a:pt x="1743" y="2220"/>
                    </a:cubicBezTo>
                    <a:cubicBezTo>
                      <a:pt x="2241" y="2039"/>
                      <a:pt x="2422" y="1473"/>
                      <a:pt x="2422" y="726"/>
                    </a:cubicBezTo>
                    <a:cubicBezTo>
                      <a:pt x="2422" y="522"/>
                      <a:pt x="2422" y="296"/>
                      <a:pt x="2377" y="160"/>
                    </a:cubicBezTo>
                    <a:cubicBezTo>
                      <a:pt x="2347" y="56"/>
                      <a:pt x="2288" y="1"/>
                      <a:pt x="21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102675" y="1587550"/>
                <a:ext cx="481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219" extrusionOk="0">
                    <a:moveTo>
                      <a:pt x="1041" y="974"/>
                    </a:moveTo>
                    <a:cubicBezTo>
                      <a:pt x="1019" y="996"/>
                      <a:pt x="996" y="1041"/>
                      <a:pt x="974" y="1087"/>
                    </a:cubicBezTo>
                    <a:cubicBezTo>
                      <a:pt x="951" y="1087"/>
                      <a:pt x="951" y="1109"/>
                      <a:pt x="951" y="1109"/>
                    </a:cubicBezTo>
                    <a:cubicBezTo>
                      <a:pt x="838" y="1313"/>
                      <a:pt x="725" y="1471"/>
                      <a:pt x="544" y="1607"/>
                    </a:cubicBezTo>
                    <a:cubicBezTo>
                      <a:pt x="679" y="1336"/>
                      <a:pt x="838" y="1132"/>
                      <a:pt x="1041" y="974"/>
                    </a:cubicBezTo>
                    <a:close/>
                    <a:moveTo>
                      <a:pt x="1223" y="0"/>
                    </a:moveTo>
                    <a:cubicBezTo>
                      <a:pt x="838" y="453"/>
                      <a:pt x="227" y="679"/>
                      <a:pt x="46" y="1788"/>
                    </a:cubicBezTo>
                    <a:cubicBezTo>
                      <a:pt x="0" y="2060"/>
                      <a:pt x="91" y="2218"/>
                      <a:pt x="227" y="2218"/>
                    </a:cubicBezTo>
                    <a:cubicBezTo>
                      <a:pt x="272" y="2218"/>
                      <a:pt x="340" y="2218"/>
                      <a:pt x="385" y="2173"/>
                    </a:cubicBezTo>
                    <a:cubicBezTo>
                      <a:pt x="430" y="2150"/>
                      <a:pt x="453" y="2150"/>
                      <a:pt x="476" y="2128"/>
                    </a:cubicBezTo>
                    <a:cubicBezTo>
                      <a:pt x="1019" y="1992"/>
                      <a:pt x="1268" y="1788"/>
                      <a:pt x="1449" y="1426"/>
                    </a:cubicBezTo>
                    <a:cubicBezTo>
                      <a:pt x="1471" y="1426"/>
                      <a:pt x="1471" y="1381"/>
                      <a:pt x="1471" y="1381"/>
                    </a:cubicBezTo>
                    <a:cubicBezTo>
                      <a:pt x="1675" y="1041"/>
                      <a:pt x="1811" y="657"/>
                      <a:pt x="1924" y="114"/>
                    </a:cubicBezTo>
                    <a:cubicBezTo>
                      <a:pt x="1811" y="114"/>
                      <a:pt x="1675" y="91"/>
                      <a:pt x="1562" y="23"/>
                    </a:cubicBezTo>
                    <a:cubicBezTo>
                      <a:pt x="1562" y="91"/>
                      <a:pt x="1517" y="136"/>
                      <a:pt x="1494" y="204"/>
                    </a:cubicBezTo>
                    <a:cubicBezTo>
                      <a:pt x="1404" y="136"/>
                      <a:pt x="1290" y="91"/>
                      <a:pt x="1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031950" y="1737475"/>
                <a:ext cx="4075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396" fill="none" extrusionOk="0">
                    <a:moveTo>
                      <a:pt x="362" y="227"/>
                    </a:moveTo>
                    <a:cubicBezTo>
                      <a:pt x="430" y="182"/>
                      <a:pt x="453" y="91"/>
                      <a:pt x="521" y="69"/>
                    </a:cubicBezTo>
                    <a:cubicBezTo>
                      <a:pt x="679" y="1"/>
                      <a:pt x="838" y="24"/>
                      <a:pt x="996" y="91"/>
                    </a:cubicBezTo>
                    <a:cubicBezTo>
                      <a:pt x="1132" y="137"/>
                      <a:pt x="1177" y="250"/>
                      <a:pt x="1245" y="363"/>
                    </a:cubicBezTo>
                    <a:cubicBezTo>
                      <a:pt x="1517" y="884"/>
                      <a:pt x="1630" y="1449"/>
                      <a:pt x="1607" y="2015"/>
                    </a:cubicBezTo>
                    <a:cubicBezTo>
                      <a:pt x="1607" y="2490"/>
                      <a:pt x="1607" y="3056"/>
                      <a:pt x="1019" y="3396"/>
                    </a:cubicBezTo>
                    <a:cubicBezTo>
                      <a:pt x="362" y="2943"/>
                      <a:pt x="68" y="2128"/>
                      <a:pt x="23" y="1472"/>
                    </a:cubicBezTo>
                    <a:cubicBezTo>
                      <a:pt x="0" y="1087"/>
                      <a:pt x="114" y="635"/>
                      <a:pt x="362" y="227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090225" y="1282575"/>
                <a:ext cx="7357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3124" fill="none" extrusionOk="0">
                    <a:moveTo>
                      <a:pt x="136" y="385"/>
                    </a:moveTo>
                    <a:cubicBezTo>
                      <a:pt x="272" y="114"/>
                      <a:pt x="770" y="1"/>
                      <a:pt x="1336" y="114"/>
                    </a:cubicBezTo>
                    <a:cubicBezTo>
                      <a:pt x="1992" y="227"/>
                      <a:pt x="2377" y="589"/>
                      <a:pt x="2558" y="906"/>
                    </a:cubicBezTo>
                    <a:cubicBezTo>
                      <a:pt x="2943" y="1540"/>
                      <a:pt x="2694" y="2422"/>
                      <a:pt x="2422" y="3033"/>
                    </a:cubicBezTo>
                    <a:cubicBezTo>
                      <a:pt x="2445" y="3124"/>
                      <a:pt x="2037" y="2717"/>
                      <a:pt x="1902" y="2671"/>
                    </a:cubicBezTo>
                    <a:cubicBezTo>
                      <a:pt x="1562" y="2400"/>
                      <a:pt x="1177" y="2106"/>
                      <a:pt x="657" y="1562"/>
                    </a:cubicBezTo>
                    <a:cubicBezTo>
                      <a:pt x="317" y="1223"/>
                      <a:pt x="0" y="838"/>
                      <a:pt x="91" y="521"/>
                    </a:cubicBezTo>
                    <a:cubicBezTo>
                      <a:pt x="68" y="431"/>
                      <a:pt x="91" y="408"/>
                      <a:pt x="136" y="385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172825" y="722450"/>
                <a:ext cx="498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2422" fill="none" extrusionOk="0">
                    <a:moveTo>
                      <a:pt x="69" y="634"/>
                    </a:moveTo>
                    <a:cubicBezTo>
                      <a:pt x="182" y="430"/>
                      <a:pt x="476" y="272"/>
                      <a:pt x="793" y="158"/>
                    </a:cubicBezTo>
                    <a:cubicBezTo>
                      <a:pt x="1155" y="0"/>
                      <a:pt x="1404" y="158"/>
                      <a:pt x="1585" y="385"/>
                    </a:cubicBezTo>
                    <a:cubicBezTo>
                      <a:pt x="1879" y="815"/>
                      <a:pt x="1992" y="1856"/>
                      <a:pt x="1766" y="2422"/>
                    </a:cubicBezTo>
                    <a:cubicBezTo>
                      <a:pt x="1743" y="2422"/>
                      <a:pt x="1178" y="2150"/>
                      <a:pt x="1087" y="2195"/>
                    </a:cubicBezTo>
                    <a:cubicBezTo>
                      <a:pt x="748" y="2105"/>
                      <a:pt x="499" y="1924"/>
                      <a:pt x="272" y="1539"/>
                    </a:cubicBezTo>
                    <a:cubicBezTo>
                      <a:pt x="114" y="1245"/>
                      <a:pt x="1" y="951"/>
                      <a:pt x="69" y="724"/>
                    </a:cubicBezTo>
                    <a:cubicBezTo>
                      <a:pt x="46" y="679"/>
                      <a:pt x="46" y="656"/>
                      <a:pt x="69" y="634"/>
                    </a:cubicBezTo>
                    <a:close/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173400" y="735450"/>
                <a:ext cx="45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563" fill="none" extrusionOk="0">
                    <a:moveTo>
                      <a:pt x="0" y="566"/>
                    </a:moveTo>
                    <a:cubicBezTo>
                      <a:pt x="498" y="1132"/>
                      <a:pt x="1041" y="1291"/>
                      <a:pt x="1494" y="1517"/>
                    </a:cubicBezTo>
                    <a:cubicBezTo>
                      <a:pt x="1517" y="1562"/>
                      <a:pt x="1607" y="1562"/>
                      <a:pt x="1675" y="1494"/>
                    </a:cubicBezTo>
                    <a:cubicBezTo>
                      <a:pt x="1698" y="1472"/>
                      <a:pt x="1698" y="1449"/>
                      <a:pt x="1698" y="1404"/>
                    </a:cubicBezTo>
                    <a:cubicBezTo>
                      <a:pt x="1834" y="793"/>
                      <a:pt x="317" y="317"/>
                      <a:pt x="249" y="23"/>
                    </a:cubicBezTo>
                    <a:cubicBezTo>
                      <a:pt x="906" y="1"/>
                      <a:pt x="1245" y="23"/>
                      <a:pt x="1743" y="589"/>
                    </a:cubicBezTo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" name="Google Shape;90;p2"/>
            <p:cNvGrpSpPr/>
            <p:nvPr/>
          </p:nvGrpSpPr>
          <p:grpSpPr>
            <a:xfrm>
              <a:off x="7979311" y="-99961"/>
              <a:ext cx="380199" cy="2861617"/>
              <a:chOff x="3345725" y="238675"/>
              <a:chExt cx="192975" cy="1452450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3345725" y="250550"/>
                <a:ext cx="185625" cy="1427550"/>
              </a:xfrm>
              <a:custGeom>
                <a:avLst/>
                <a:gdLst/>
                <a:ahLst/>
                <a:cxnLst/>
                <a:rect l="l" t="t" r="r" b="b"/>
                <a:pathLst>
                  <a:path w="7425" h="57102" fill="none" extrusionOk="0">
                    <a:moveTo>
                      <a:pt x="4233" y="54635"/>
                    </a:moveTo>
                    <a:cubicBezTo>
                      <a:pt x="3599" y="54069"/>
                      <a:pt x="4346" y="53345"/>
                      <a:pt x="4957" y="53322"/>
                    </a:cubicBezTo>
                    <a:cubicBezTo>
                      <a:pt x="7424" y="53254"/>
                      <a:pt x="6293" y="56309"/>
                      <a:pt x="4708" y="56785"/>
                    </a:cubicBezTo>
                    <a:cubicBezTo>
                      <a:pt x="3690" y="57102"/>
                      <a:pt x="2445" y="56604"/>
                      <a:pt x="1993" y="55630"/>
                    </a:cubicBezTo>
                    <a:cubicBezTo>
                      <a:pt x="1744" y="55133"/>
                      <a:pt x="1744" y="54521"/>
                      <a:pt x="1811" y="53956"/>
                    </a:cubicBezTo>
                    <a:cubicBezTo>
                      <a:pt x="2015" y="52801"/>
                      <a:pt x="2581" y="51783"/>
                      <a:pt x="3102" y="50742"/>
                    </a:cubicBezTo>
                    <a:cubicBezTo>
                      <a:pt x="3667" y="49610"/>
                      <a:pt x="4278" y="48479"/>
                      <a:pt x="4618" y="47234"/>
                    </a:cubicBezTo>
                    <a:cubicBezTo>
                      <a:pt x="4957" y="45921"/>
                      <a:pt x="4754" y="44450"/>
                      <a:pt x="4029" y="43319"/>
                    </a:cubicBezTo>
                    <a:cubicBezTo>
                      <a:pt x="3283" y="42164"/>
                      <a:pt x="2038" y="41327"/>
                      <a:pt x="1427" y="40082"/>
                    </a:cubicBezTo>
                    <a:cubicBezTo>
                      <a:pt x="1" y="37208"/>
                      <a:pt x="2898" y="34605"/>
                      <a:pt x="4075" y="32229"/>
                    </a:cubicBezTo>
                    <a:cubicBezTo>
                      <a:pt x="5387" y="29672"/>
                      <a:pt x="5501" y="26526"/>
                      <a:pt x="4392" y="23855"/>
                    </a:cubicBezTo>
                    <a:cubicBezTo>
                      <a:pt x="3350" y="21320"/>
                      <a:pt x="1223" y="19102"/>
                      <a:pt x="1133" y="16364"/>
                    </a:cubicBezTo>
                    <a:cubicBezTo>
                      <a:pt x="997" y="13150"/>
                      <a:pt x="3622" y="10525"/>
                      <a:pt x="4686" y="7469"/>
                    </a:cubicBezTo>
                    <a:cubicBezTo>
                      <a:pt x="5501" y="5048"/>
                      <a:pt x="5206" y="2241"/>
                      <a:pt x="3962" y="1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360103" y="238675"/>
                <a:ext cx="143750" cy="1452450"/>
              </a:xfrm>
              <a:custGeom>
                <a:avLst/>
                <a:gdLst/>
                <a:ahLst/>
                <a:cxnLst/>
                <a:rect l="l" t="t" r="r" b="b"/>
                <a:pathLst>
                  <a:path w="5750" h="58098" fill="none" extrusionOk="0">
                    <a:moveTo>
                      <a:pt x="5749" y="56083"/>
                    </a:moveTo>
                    <a:cubicBezTo>
                      <a:pt x="5432" y="56694"/>
                      <a:pt x="5025" y="57373"/>
                      <a:pt x="4369" y="57667"/>
                    </a:cubicBezTo>
                    <a:cubicBezTo>
                      <a:pt x="3396" y="58029"/>
                      <a:pt x="1970" y="58097"/>
                      <a:pt x="1110" y="57418"/>
                    </a:cubicBezTo>
                    <a:cubicBezTo>
                      <a:pt x="974" y="57260"/>
                      <a:pt x="861" y="57101"/>
                      <a:pt x="748" y="56920"/>
                    </a:cubicBezTo>
                    <a:cubicBezTo>
                      <a:pt x="1" y="55630"/>
                      <a:pt x="612" y="54521"/>
                      <a:pt x="1291" y="53299"/>
                    </a:cubicBezTo>
                    <a:cubicBezTo>
                      <a:pt x="1857" y="52281"/>
                      <a:pt x="2694" y="51421"/>
                      <a:pt x="3305" y="50425"/>
                    </a:cubicBezTo>
                    <a:cubicBezTo>
                      <a:pt x="4618" y="48365"/>
                      <a:pt x="5251" y="45197"/>
                      <a:pt x="4120" y="42934"/>
                    </a:cubicBezTo>
                    <a:cubicBezTo>
                      <a:pt x="3282" y="41281"/>
                      <a:pt x="1359" y="40580"/>
                      <a:pt x="612" y="38905"/>
                    </a:cubicBezTo>
                    <a:cubicBezTo>
                      <a:pt x="46" y="37728"/>
                      <a:pt x="340" y="36280"/>
                      <a:pt x="906" y="35080"/>
                    </a:cubicBezTo>
                    <a:cubicBezTo>
                      <a:pt x="1494" y="33903"/>
                      <a:pt x="2332" y="32885"/>
                      <a:pt x="2943" y="31685"/>
                    </a:cubicBezTo>
                    <a:cubicBezTo>
                      <a:pt x="4142" y="29490"/>
                      <a:pt x="4437" y="26865"/>
                      <a:pt x="3826" y="24421"/>
                    </a:cubicBezTo>
                    <a:cubicBezTo>
                      <a:pt x="3509" y="23244"/>
                      <a:pt x="3011" y="22135"/>
                      <a:pt x="2671" y="20981"/>
                    </a:cubicBezTo>
                    <a:cubicBezTo>
                      <a:pt x="2106" y="19057"/>
                      <a:pt x="2015" y="16952"/>
                      <a:pt x="2400" y="15006"/>
                    </a:cubicBezTo>
                    <a:cubicBezTo>
                      <a:pt x="2739" y="13354"/>
                      <a:pt x="3373" y="11837"/>
                      <a:pt x="3803" y="10230"/>
                    </a:cubicBezTo>
                    <a:cubicBezTo>
                      <a:pt x="4278" y="8442"/>
                      <a:pt x="4074" y="6745"/>
                      <a:pt x="4142" y="4934"/>
                    </a:cubicBezTo>
                    <a:cubicBezTo>
                      <a:pt x="4188" y="3350"/>
                      <a:pt x="4029" y="1517"/>
                      <a:pt x="3418" y="1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471350" y="932250"/>
                <a:ext cx="6735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30" extrusionOk="0">
                    <a:moveTo>
                      <a:pt x="2218" y="502"/>
                    </a:moveTo>
                    <a:cubicBezTo>
                      <a:pt x="2263" y="502"/>
                      <a:pt x="2286" y="525"/>
                      <a:pt x="2286" y="593"/>
                    </a:cubicBezTo>
                    <a:cubicBezTo>
                      <a:pt x="2309" y="638"/>
                      <a:pt x="2286" y="729"/>
                      <a:pt x="2263" y="819"/>
                    </a:cubicBezTo>
                    <a:cubicBezTo>
                      <a:pt x="2105" y="1295"/>
                      <a:pt x="1833" y="1566"/>
                      <a:pt x="1358" y="1657"/>
                    </a:cubicBezTo>
                    <a:cubicBezTo>
                      <a:pt x="1041" y="1725"/>
                      <a:pt x="747" y="1770"/>
                      <a:pt x="408" y="1883"/>
                    </a:cubicBezTo>
                    <a:cubicBezTo>
                      <a:pt x="476" y="1295"/>
                      <a:pt x="838" y="774"/>
                      <a:pt x="1200" y="706"/>
                    </a:cubicBezTo>
                    <a:cubicBezTo>
                      <a:pt x="1471" y="593"/>
                      <a:pt x="1811" y="638"/>
                      <a:pt x="2150" y="525"/>
                    </a:cubicBezTo>
                    <a:cubicBezTo>
                      <a:pt x="2173" y="525"/>
                      <a:pt x="2196" y="502"/>
                      <a:pt x="2218" y="502"/>
                    </a:cubicBezTo>
                    <a:close/>
                    <a:moveTo>
                      <a:pt x="2473" y="1"/>
                    </a:moveTo>
                    <a:cubicBezTo>
                      <a:pt x="2432" y="1"/>
                      <a:pt x="2385" y="9"/>
                      <a:pt x="2331" y="27"/>
                    </a:cubicBezTo>
                    <a:cubicBezTo>
                      <a:pt x="2218" y="50"/>
                      <a:pt x="2105" y="72"/>
                      <a:pt x="2037" y="95"/>
                    </a:cubicBezTo>
                    <a:cubicBezTo>
                      <a:pt x="1607" y="208"/>
                      <a:pt x="1177" y="72"/>
                      <a:pt x="860" y="253"/>
                    </a:cubicBezTo>
                    <a:cubicBezTo>
                      <a:pt x="385" y="367"/>
                      <a:pt x="0" y="1566"/>
                      <a:pt x="23" y="2449"/>
                    </a:cubicBezTo>
                    <a:lnTo>
                      <a:pt x="23" y="2630"/>
                    </a:lnTo>
                    <a:cubicBezTo>
                      <a:pt x="68" y="2562"/>
                      <a:pt x="113" y="2494"/>
                      <a:pt x="159" y="2471"/>
                    </a:cubicBezTo>
                    <a:cubicBezTo>
                      <a:pt x="272" y="2404"/>
                      <a:pt x="385" y="2336"/>
                      <a:pt x="498" y="2313"/>
                    </a:cubicBezTo>
                    <a:cubicBezTo>
                      <a:pt x="973" y="2177"/>
                      <a:pt x="1381" y="2222"/>
                      <a:pt x="1720" y="2109"/>
                    </a:cubicBezTo>
                    <a:cubicBezTo>
                      <a:pt x="2218" y="1996"/>
                      <a:pt x="2512" y="1498"/>
                      <a:pt x="2648" y="751"/>
                    </a:cubicBezTo>
                    <a:cubicBezTo>
                      <a:pt x="2671" y="548"/>
                      <a:pt x="2693" y="367"/>
                      <a:pt x="2671" y="186"/>
                    </a:cubicBezTo>
                    <a:cubicBezTo>
                      <a:pt x="2654" y="69"/>
                      <a:pt x="2588" y="1"/>
                      <a:pt x="2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475875" y="936300"/>
                <a:ext cx="55475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016" extrusionOk="0">
                    <a:moveTo>
                      <a:pt x="1239" y="938"/>
                    </a:moveTo>
                    <a:cubicBezTo>
                      <a:pt x="1211" y="967"/>
                      <a:pt x="1200" y="1004"/>
                      <a:pt x="1200" y="1019"/>
                    </a:cubicBezTo>
                    <a:lnTo>
                      <a:pt x="1177" y="1042"/>
                    </a:lnTo>
                    <a:cubicBezTo>
                      <a:pt x="1019" y="1223"/>
                      <a:pt x="860" y="1381"/>
                      <a:pt x="657" y="1472"/>
                    </a:cubicBezTo>
                    <a:cubicBezTo>
                      <a:pt x="845" y="1242"/>
                      <a:pt x="1033" y="1070"/>
                      <a:pt x="1239" y="938"/>
                    </a:cubicBezTo>
                    <a:close/>
                    <a:moveTo>
                      <a:pt x="1539" y="1"/>
                    </a:moveTo>
                    <a:cubicBezTo>
                      <a:pt x="1109" y="363"/>
                      <a:pt x="453" y="476"/>
                      <a:pt x="91" y="1517"/>
                    </a:cubicBezTo>
                    <a:cubicBezTo>
                      <a:pt x="0" y="1789"/>
                      <a:pt x="68" y="1947"/>
                      <a:pt x="204" y="1970"/>
                    </a:cubicBezTo>
                    <a:cubicBezTo>
                      <a:pt x="234" y="1985"/>
                      <a:pt x="259" y="1990"/>
                      <a:pt x="282" y="1990"/>
                    </a:cubicBezTo>
                    <a:cubicBezTo>
                      <a:pt x="327" y="1990"/>
                      <a:pt x="362" y="1970"/>
                      <a:pt x="408" y="1970"/>
                    </a:cubicBezTo>
                    <a:cubicBezTo>
                      <a:pt x="453" y="1970"/>
                      <a:pt x="498" y="1970"/>
                      <a:pt x="453" y="2015"/>
                    </a:cubicBezTo>
                    <a:cubicBezTo>
                      <a:pt x="1019" y="1947"/>
                      <a:pt x="1313" y="1789"/>
                      <a:pt x="1539" y="1472"/>
                    </a:cubicBezTo>
                    <a:lnTo>
                      <a:pt x="1562" y="1449"/>
                    </a:lnTo>
                    <a:cubicBezTo>
                      <a:pt x="1788" y="1133"/>
                      <a:pt x="2015" y="770"/>
                      <a:pt x="2218" y="250"/>
                    </a:cubicBezTo>
                    <a:cubicBezTo>
                      <a:pt x="2105" y="227"/>
                      <a:pt x="1992" y="205"/>
                      <a:pt x="1879" y="114"/>
                    </a:cubicBezTo>
                    <a:cubicBezTo>
                      <a:pt x="1856" y="159"/>
                      <a:pt x="1811" y="205"/>
                      <a:pt x="1788" y="250"/>
                    </a:cubicBezTo>
                    <a:lnTo>
                      <a:pt x="1539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435700" y="1260450"/>
                <a:ext cx="588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3240" extrusionOk="0">
                    <a:moveTo>
                      <a:pt x="1834" y="546"/>
                    </a:moveTo>
                    <a:cubicBezTo>
                      <a:pt x="1879" y="546"/>
                      <a:pt x="1902" y="569"/>
                      <a:pt x="1924" y="614"/>
                    </a:cubicBezTo>
                    <a:cubicBezTo>
                      <a:pt x="1947" y="659"/>
                      <a:pt x="1947" y="727"/>
                      <a:pt x="1947" y="840"/>
                    </a:cubicBezTo>
                    <a:cubicBezTo>
                      <a:pt x="1992" y="1338"/>
                      <a:pt x="1788" y="1678"/>
                      <a:pt x="1358" y="1904"/>
                    </a:cubicBezTo>
                    <a:cubicBezTo>
                      <a:pt x="1109" y="2085"/>
                      <a:pt x="815" y="2221"/>
                      <a:pt x="544" y="2425"/>
                    </a:cubicBezTo>
                    <a:cubicBezTo>
                      <a:pt x="408" y="1836"/>
                      <a:pt x="589" y="1225"/>
                      <a:pt x="906" y="1067"/>
                    </a:cubicBezTo>
                    <a:cubicBezTo>
                      <a:pt x="1132" y="863"/>
                      <a:pt x="1472" y="840"/>
                      <a:pt x="1766" y="614"/>
                    </a:cubicBezTo>
                    <a:cubicBezTo>
                      <a:pt x="1788" y="569"/>
                      <a:pt x="1811" y="546"/>
                      <a:pt x="1834" y="546"/>
                    </a:cubicBezTo>
                    <a:close/>
                    <a:moveTo>
                      <a:pt x="1942" y="0"/>
                    </a:moveTo>
                    <a:cubicBezTo>
                      <a:pt x="1890" y="0"/>
                      <a:pt x="1832" y="24"/>
                      <a:pt x="1766" y="71"/>
                    </a:cubicBezTo>
                    <a:lnTo>
                      <a:pt x="1494" y="252"/>
                    </a:lnTo>
                    <a:cubicBezTo>
                      <a:pt x="1155" y="456"/>
                      <a:pt x="702" y="433"/>
                      <a:pt x="453" y="727"/>
                    </a:cubicBezTo>
                    <a:cubicBezTo>
                      <a:pt x="23" y="976"/>
                      <a:pt x="0" y="2244"/>
                      <a:pt x="317" y="3081"/>
                    </a:cubicBezTo>
                    <a:cubicBezTo>
                      <a:pt x="340" y="3126"/>
                      <a:pt x="340" y="3194"/>
                      <a:pt x="363" y="3239"/>
                    </a:cubicBezTo>
                    <a:lnTo>
                      <a:pt x="453" y="3081"/>
                    </a:lnTo>
                    <a:cubicBezTo>
                      <a:pt x="544" y="2923"/>
                      <a:pt x="657" y="2855"/>
                      <a:pt x="747" y="2787"/>
                    </a:cubicBezTo>
                    <a:cubicBezTo>
                      <a:pt x="1132" y="2538"/>
                      <a:pt x="1562" y="2447"/>
                      <a:pt x="1788" y="2244"/>
                    </a:cubicBezTo>
                    <a:cubicBezTo>
                      <a:pt x="2241" y="1995"/>
                      <a:pt x="2354" y="1406"/>
                      <a:pt x="2264" y="659"/>
                    </a:cubicBezTo>
                    <a:cubicBezTo>
                      <a:pt x="2241" y="501"/>
                      <a:pt x="2218" y="275"/>
                      <a:pt x="2128" y="139"/>
                    </a:cubicBezTo>
                    <a:cubicBezTo>
                      <a:pt x="2075" y="46"/>
                      <a:pt x="2015" y="0"/>
                      <a:pt x="19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444750" y="1270125"/>
                <a:ext cx="41325" cy="572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2290" extrusionOk="0">
                    <a:moveTo>
                      <a:pt x="883" y="929"/>
                    </a:moveTo>
                    <a:cubicBezTo>
                      <a:pt x="883" y="997"/>
                      <a:pt x="861" y="1019"/>
                      <a:pt x="793" y="1065"/>
                    </a:cubicBezTo>
                    <a:lnTo>
                      <a:pt x="793" y="1087"/>
                    </a:lnTo>
                    <a:cubicBezTo>
                      <a:pt x="725" y="1291"/>
                      <a:pt x="634" y="1495"/>
                      <a:pt x="453" y="1630"/>
                    </a:cubicBezTo>
                    <a:cubicBezTo>
                      <a:pt x="566" y="1359"/>
                      <a:pt x="725" y="1132"/>
                      <a:pt x="883" y="929"/>
                    </a:cubicBezTo>
                    <a:close/>
                    <a:moveTo>
                      <a:pt x="906" y="1"/>
                    </a:moveTo>
                    <a:cubicBezTo>
                      <a:pt x="634" y="476"/>
                      <a:pt x="46" y="793"/>
                      <a:pt x="1" y="1902"/>
                    </a:cubicBezTo>
                    <a:cubicBezTo>
                      <a:pt x="1" y="2154"/>
                      <a:pt x="79" y="2289"/>
                      <a:pt x="198" y="2289"/>
                    </a:cubicBezTo>
                    <a:cubicBezTo>
                      <a:pt x="208" y="2289"/>
                      <a:pt x="217" y="2288"/>
                      <a:pt x="227" y="2287"/>
                    </a:cubicBezTo>
                    <a:cubicBezTo>
                      <a:pt x="295" y="2287"/>
                      <a:pt x="340" y="2264"/>
                      <a:pt x="408" y="2241"/>
                    </a:cubicBezTo>
                    <a:cubicBezTo>
                      <a:pt x="431" y="2196"/>
                      <a:pt x="453" y="2196"/>
                      <a:pt x="521" y="2196"/>
                    </a:cubicBezTo>
                    <a:cubicBezTo>
                      <a:pt x="1019" y="1970"/>
                      <a:pt x="1245" y="1743"/>
                      <a:pt x="1358" y="1381"/>
                    </a:cubicBezTo>
                    <a:lnTo>
                      <a:pt x="1358" y="1359"/>
                    </a:lnTo>
                    <a:cubicBezTo>
                      <a:pt x="1494" y="997"/>
                      <a:pt x="1607" y="589"/>
                      <a:pt x="1653" y="23"/>
                    </a:cubicBezTo>
                    <a:lnTo>
                      <a:pt x="1653" y="23"/>
                    </a:lnTo>
                    <a:cubicBezTo>
                      <a:pt x="1620" y="30"/>
                      <a:pt x="1586" y="33"/>
                      <a:pt x="1552" y="33"/>
                    </a:cubicBezTo>
                    <a:cubicBezTo>
                      <a:pt x="1469" y="33"/>
                      <a:pt x="1380" y="17"/>
                      <a:pt x="1268" y="1"/>
                    </a:cubicBezTo>
                    <a:cubicBezTo>
                      <a:pt x="1245" y="46"/>
                      <a:pt x="1245" y="114"/>
                      <a:pt x="1223" y="159"/>
                    </a:cubicBezTo>
                    <a:cubicBezTo>
                      <a:pt x="1110" y="114"/>
                      <a:pt x="1019" y="46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390425" y="1428550"/>
                <a:ext cx="47550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06" fill="none" extrusionOk="0">
                    <a:moveTo>
                      <a:pt x="295" y="272"/>
                    </a:moveTo>
                    <a:cubicBezTo>
                      <a:pt x="318" y="227"/>
                      <a:pt x="363" y="137"/>
                      <a:pt x="431" y="91"/>
                    </a:cubicBezTo>
                    <a:cubicBezTo>
                      <a:pt x="544" y="1"/>
                      <a:pt x="748" y="1"/>
                      <a:pt x="884" y="46"/>
                    </a:cubicBezTo>
                    <a:cubicBezTo>
                      <a:pt x="1019" y="114"/>
                      <a:pt x="1110" y="204"/>
                      <a:pt x="1155" y="318"/>
                    </a:cubicBezTo>
                    <a:cubicBezTo>
                      <a:pt x="1495" y="793"/>
                      <a:pt x="1676" y="1336"/>
                      <a:pt x="1766" y="1857"/>
                    </a:cubicBezTo>
                    <a:cubicBezTo>
                      <a:pt x="1811" y="2355"/>
                      <a:pt x="1902" y="2920"/>
                      <a:pt x="1359" y="3305"/>
                    </a:cubicBezTo>
                    <a:cubicBezTo>
                      <a:pt x="657" y="2943"/>
                      <a:pt x="250" y="2151"/>
                      <a:pt x="114" y="1517"/>
                    </a:cubicBezTo>
                    <a:cubicBezTo>
                      <a:pt x="1" y="1155"/>
                      <a:pt x="69" y="702"/>
                      <a:pt x="295" y="272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395525" y="1432525"/>
                <a:ext cx="39075" cy="724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898" fill="none" extrusionOk="0">
                    <a:moveTo>
                      <a:pt x="1" y="294"/>
                    </a:moveTo>
                    <a:cubicBezTo>
                      <a:pt x="227" y="1087"/>
                      <a:pt x="566" y="2014"/>
                      <a:pt x="1042" y="2761"/>
                    </a:cubicBezTo>
                    <a:cubicBezTo>
                      <a:pt x="1064" y="2807"/>
                      <a:pt x="1155" y="2897"/>
                      <a:pt x="1245" y="2829"/>
                    </a:cubicBezTo>
                    <a:cubicBezTo>
                      <a:pt x="1291" y="2807"/>
                      <a:pt x="1291" y="2784"/>
                      <a:pt x="1313" y="2761"/>
                    </a:cubicBezTo>
                    <a:cubicBezTo>
                      <a:pt x="1562" y="2263"/>
                      <a:pt x="1268" y="1811"/>
                      <a:pt x="996" y="1403"/>
                    </a:cubicBezTo>
                    <a:cubicBezTo>
                      <a:pt x="725" y="973"/>
                      <a:pt x="476" y="498"/>
                      <a:pt x="317" y="0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3389300" y="970250"/>
                <a:ext cx="7527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853" fill="none" extrusionOk="0">
                    <a:moveTo>
                      <a:pt x="68" y="453"/>
                    </a:moveTo>
                    <a:cubicBezTo>
                      <a:pt x="182" y="182"/>
                      <a:pt x="702" y="1"/>
                      <a:pt x="1245" y="23"/>
                    </a:cubicBezTo>
                    <a:cubicBezTo>
                      <a:pt x="1924" y="46"/>
                      <a:pt x="2332" y="363"/>
                      <a:pt x="2535" y="657"/>
                    </a:cubicBezTo>
                    <a:cubicBezTo>
                      <a:pt x="3011" y="1223"/>
                      <a:pt x="2875" y="2128"/>
                      <a:pt x="2649" y="2762"/>
                    </a:cubicBezTo>
                    <a:cubicBezTo>
                      <a:pt x="2671" y="2852"/>
                      <a:pt x="2219" y="2513"/>
                      <a:pt x="2105" y="2468"/>
                    </a:cubicBezTo>
                    <a:cubicBezTo>
                      <a:pt x="1743" y="2241"/>
                      <a:pt x="1291" y="1970"/>
                      <a:pt x="725" y="1517"/>
                    </a:cubicBezTo>
                    <a:cubicBezTo>
                      <a:pt x="363" y="1246"/>
                      <a:pt x="1" y="884"/>
                      <a:pt x="23" y="567"/>
                    </a:cubicBezTo>
                    <a:cubicBezTo>
                      <a:pt x="46" y="499"/>
                      <a:pt x="46" y="476"/>
                      <a:pt x="68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399475" y="403900"/>
                <a:ext cx="526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309" fill="none" extrusionOk="0">
                    <a:moveTo>
                      <a:pt x="46" y="724"/>
                    </a:moveTo>
                    <a:cubicBezTo>
                      <a:pt x="114" y="521"/>
                      <a:pt x="386" y="294"/>
                      <a:pt x="657" y="159"/>
                    </a:cubicBezTo>
                    <a:cubicBezTo>
                      <a:pt x="997" y="0"/>
                      <a:pt x="1291" y="68"/>
                      <a:pt x="1472" y="294"/>
                    </a:cubicBezTo>
                    <a:cubicBezTo>
                      <a:pt x="1857" y="702"/>
                      <a:pt x="2106" y="1720"/>
                      <a:pt x="1925" y="2309"/>
                    </a:cubicBezTo>
                    <a:cubicBezTo>
                      <a:pt x="1902" y="2309"/>
                      <a:pt x="1314" y="2150"/>
                      <a:pt x="1246" y="2195"/>
                    </a:cubicBezTo>
                    <a:cubicBezTo>
                      <a:pt x="906" y="2173"/>
                      <a:pt x="635" y="2037"/>
                      <a:pt x="340" y="1652"/>
                    </a:cubicBezTo>
                    <a:cubicBezTo>
                      <a:pt x="159" y="1403"/>
                      <a:pt x="1" y="1087"/>
                      <a:pt x="46" y="860"/>
                    </a:cubicBezTo>
                    <a:cubicBezTo>
                      <a:pt x="1" y="792"/>
                      <a:pt x="46" y="747"/>
                      <a:pt x="46" y="724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401175" y="416350"/>
                <a:ext cx="4755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472" fill="none" extrusionOk="0">
                    <a:moveTo>
                      <a:pt x="1" y="679"/>
                    </a:moveTo>
                    <a:cubicBezTo>
                      <a:pt x="589" y="1154"/>
                      <a:pt x="1132" y="1267"/>
                      <a:pt x="1608" y="1449"/>
                    </a:cubicBezTo>
                    <a:cubicBezTo>
                      <a:pt x="1630" y="1449"/>
                      <a:pt x="1721" y="1471"/>
                      <a:pt x="1789" y="1381"/>
                    </a:cubicBezTo>
                    <a:cubicBezTo>
                      <a:pt x="1811" y="1358"/>
                      <a:pt x="1811" y="1335"/>
                      <a:pt x="1811" y="1313"/>
                    </a:cubicBezTo>
                    <a:cubicBezTo>
                      <a:pt x="1902" y="679"/>
                      <a:pt x="272" y="407"/>
                      <a:pt x="205" y="113"/>
                    </a:cubicBezTo>
                    <a:cubicBezTo>
                      <a:pt x="816" y="0"/>
                      <a:pt x="1155" y="0"/>
                      <a:pt x="1744" y="475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2"/>
            <p:cNvGrpSpPr/>
            <p:nvPr/>
          </p:nvGrpSpPr>
          <p:grpSpPr>
            <a:xfrm>
              <a:off x="4881743" y="156705"/>
              <a:ext cx="237508" cy="247359"/>
              <a:chOff x="2650925" y="4637475"/>
              <a:chExt cx="120550" cy="125550"/>
            </a:xfrm>
          </p:grpSpPr>
          <p:sp>
            <p:nvSpPr>
              <p:cNvPr id="103" name="Google Shape;103;p2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5794189" y="-85831"/>
              <a:ext cx="949833" cy="732422"/>
              <a:chOff x="4866600" y="2956225"/>
              <a:chExt cx="482100" cy="3717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" name="Google Shape;114;p2"/>
            <p:cNvGrpSpPr/>
            <p:nvPr/>
          </p:nvGrpSpPr>
          <p:grpSpPr>
            <a:xfrm>
              <a:off x="5491709" y="-152407"/>
              <a:ext cx="3804702" cy="3830266"/>
              <a:chOff x="3667100" y="238125"/>
              <a:chExt cx="1931125" cy="1944100"/>
            </a:xfrm>
          </p:grpSpPr>
          <p:sp>
            <p:nvSpPr>
              <p:cNvPr id="115" name="Google Shape;115;p2"/>
              <p:cNvSpPr/>
              <p:nvPr/>
            </p:nvSpPr>
            <p:spPr>
              <a:xfrm>
                <a:off x="5226450" y="255075"/>
                <a:ext cx="321975" cy="980575"/>
              </a:xfrm>
              <a:custGeom>
                <a:avLst/>
                <a:gdLst/>
                <a:ahLst/>
                <a:cxnLst/>
                <a:rect l="l" t="t" r="r" b="b"/>
                <a:pathLst>
                  <a:path w="12879" h="39223" fill="none" extrusionOk="0">
                    <a:moveTo>
                      <a:pt x="6677" y="1"/>
                    </a:moveTo>
                    <a:cubicBezTo>
                      <a:pt x="1811" y="12358"/>
                      <a:pt x="1" y="31663"/>
                      <a:pt x="12878" y="39222"/>
                    </a:cubicBezTo>
                  </a:path>
                </a:pathLst>
              </a:custGeom>
              <a:noFill/>
              <a:ln w="5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5142150" y="238125"/>
                <a:ext cx="49250" cy="17032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813" fill="none" extrusionOk="0">
                    <a:moveTo>
                      <a:pt x="1" y="0"/>
                    </a:moveTo>
                    <a:cubicBezTo>
                      <a:pt x="159" y="2014"/>
                      <a:pt x="499" y="5454"/>
                      <a:pt x="1970" y="6812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463200" y="263575"/>
                <a:ext cx="6840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7363" h="29513" fill="none" extrusionOk="0">
                    <a:moveTo>
                      <a:pt x="20754" y="0"/>
                    </a:moveTo>
                    <a:cubicBezTo>
                      <a:pt x="18943" y="14734"/>
                      <a:pt x="25914" y="28494"/>
                      <a:pt x="27362" y="29513"/>
                    </a:cubicBezTo>
                    <a:cubicBezTo>
                      <a:pt x="24081" y="27793"/>
                      <a:pt x="17631" y="25416"/>
                      <a:pt x="14077" y="24443"/>
                    </a:cubicBezTo>
                    <a:cubicBezTo>
                      <a:pt x="5024" y="21976"/>
                      <a:pt x="2490" y="22429"/>
                      <a:pt x="0" y="20958"/>
                    </a:cubicBezTo>
                  </a:path>
                </a:pathLst>
              </a:custGeom>
              <a:solidFill>
                <a:schemeClr val="dk1"/>
              </a:solidFill>
              <a:ln w="5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4436600" y="875200"/>
                <a:ext cx="1131050" cy="1307025"/>
              </a:xfrm>
              <a:custGeom>
                <a:avLst/>
                <a:gdLst/>
                <a:ahLst/>
                <a:cxnLst/>
                <a:rect l="l" t="t" r="r" b="b"/>
                <a:pathLst>
                  <a:path w="45242" h="52281" fill="none" extrusionOk="0">
                    <a:moveTo>
                      <a:pt x="0" y="1"/>
                    </a:moveTo>
                    <a:cubicBezTo>
                      <a:pt x="1856" y="1924"/>
                      <a:pt x="3735" y="3486"/>
                      <a:pt x="5545" y="4301"/>
                    </a:cubicBezTo>
                    <a:cubicBezTo>
                      <a:pt x="9393" y="6089"/>
                      <a:pt x="26933" y="15730"/>
                      <a:pt x="30757" y="18174"/>
                    </a:cubicBezTo>
                    <a:cubicBezTo>
                      <a:pt x="32613" y="19351"/>
                      <a:pt x="34401" y="20822"/>
                      <a:pt x="35623" y="22723"/>
                    </a:cubicBezTo>
                    <a:cubicBezTo>
                      <a:pt x="36981" y="24828"/>
                      <a:pt x="37162" y="27838"/>
                      <a:pt x="37728" y="30282"/>
                    </a:cubicBezTo>
                    <a:cubicBezTo>
                      <a:pt x="39493" y="37841"/>
                      <a:pt x="41213" y="45604"/>
                      <a:pt x="45242" y="52281"/>
                    </a:cubicBezTo>
                  </a:path>
                </a:pathLst>
              </a:custGeom>
              <a:noFill/>
              <a:ln w="5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814225" y="252250"/>
                <a:ext cx="482075" cy="458325"/>
              </a:xfrm>
              <a:custGeom>
                <a:avLst/>
                <a:gdLst/>
                <a:ahLst/>
                <a:cxnLst/>
                <a:rect l="l" t="t" r="r" b="b"/>
                <a:pathLst>
                  <a:path w="19283" h="18333" fill="none" extrusionOk="0">
                    <a:moveTo>
                      <a:pt x="0" y="1"/>
                    </a:moveTo>
                    <a:cubicBezTo>
                      <a:pt x="3508" y="1449"/>
                      <a:pt x="7356" y="4889"/>
                      <a:pt x="10117" y="7447"/>
                    </a:cubicBezTo>
                    <a:cubicBezTo>
                      <a:pt x="12946" y="10049"/>
                      <a:pt x="16069" y="14259"/>
                      <a:pt x="19283" y="18333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3667100" y="252825"/>
                <a:ext cx="1900550" cy="1916950"/>
              </a:xfrm>
              <a:custGeom>
                <a:avLst/>
                <a:gdLst/>
                <a:ahLst/>
                <a:cxnLst/>
                <a:rect l="l" t="t" r="r" b="b"/>
                <a:pathLst>
                  <a:path w="76022" h="76678" extrusionOk="0">
                    <a:moveTo>
                      <a:pt x="52643" y="0"/>
                    </a:moveTo>
                    <a:lnTo>
                      <a:pt x="52643" y="1539"/>
                    </a:lnTo>
                    <a:cubicBezTo>
                      <a:pt x="52711" y="5862"/>
                      <a:pt x="53186" y="10185"/>
                      <a:pt x="53933" y="14462"/>
                    </a:cubicBezTo>
                    <a:cubicBezTo>
                      <a:pt x="54408" y="16974"/>
                      <a:pt x="54974" y="19464"/>
                      <a:pt x="55676" y="21908"/>
                    </a:cubicBezTo>
                    <a:cubicBezTo>
                      <a:pt x="56038" y="23176"/>
                      <a:pt x="56445" y="24420"/>
                      <a:pt x="56898" y="25643"/>
                    </a:cubicBezTo>
                    <a:cubicBezTo>
                      <a:pt x="57147" y="26321"/>
                      <a:pt x="58210" y="28019"/>
                      <a:pt x="57169" y="28449"/>
                    </a:cubicBezTo>
                    <a:cubicBezTo>
                      <a:pt x="57019" y="28509"/>
                      <a:pt x="56865" y="28529"/>
                      <a:pt x="56708" y="28529"/>
                    </a:cubicBezTo>
                    <a:cubicBezTo>
                      <a:pt x="56510" y="28529"/>
                      <a:pt x="56308" y="28497"/>
                      <a:pt x="56106" y="28472"/>
                    </a:cubicBezTo>
                    <a:cubicBezTo>
                      <a:pt x="55925" y="28449"/>
                      <a:pt x="55721" y="28404"/>
                      <a:pt x="55563" y="28358"/>
                    </a:cubicBezTo>
                    <a:cubicBezTo>
                      <a:pt x="48411" y="26367"/>
                      <a:pt x="41327" y="23809"/>
                      <a:pt x="34221" y="21614"/>
                    </a:cubicBezTo>
                    <a:cubicBezTo>
                      <a:pt x="29626" y="20211"/>
                      <a:pt x="17201" y="9845"/>
                      <a:pt x="11475" y="3780"/>
                    </a:cubicBezTo>
                    <a:cubicBezTo>
                      <a:pt x="10004" y="2218"/>
                      <a:pt x="8081" y="996"/>
                      <a:pt x="6021" y="46"/>
                    </a:cubicBezTo>
                    <a:lnTo>
                      <a:pt x="1" y="46"/>
                    </a:lnTo>
                    <a:cubicBezTo>
                      <a:pt x="13625" y="6179"/>
                      <a:pt x="21184" y="22497"/>
                      <a:pt x="32591" y="27453"/>
                    </a:cubicBezTo>
                    <a:cubicBezTo>
                      <a:pt x="38181" y="29875"/>
                      <a:pt x="42979" y="32115"/>
                      <a:pt x="46646" y="33813"/>
                    </a:cubicBezTo>
                    <a:cubicBezTo>
                      <a:pt x="59387" y="39674"/>
                      <a:pt x="64321" y="45355"/>
                      <a:pt x="66335" y="49610"/>
                    </a:cubicBezTo>
                    <a:cubicBezTo>
                      <a:pt x="73261" y="64230"/>
                      <a:pt x="76022" y="76678"/>
                      <a:pt x="76022" y="76678"/>
                    </a:cubicBezTo>
                    <a:lnTo>
                      <a:pt x="76022" y="76316"/>
                    </a:lnTo>
                    <a:lnTo>
                      <a:pt x="76022" y="64954"/>
                    </a:lnTo>
                    <a:lnTo>
                      <a:pt x="76022" y="47935"/>
                    </a:lnTo>
                    <a:cubicBezTo>
                      <a:pt x="76022" y="45016"/>
                      <a:pt x="75863" y="42028"/>
                      <a:pt x="76022" y="39109"/>
                    </a:cubicBezTo>
                    <a:cubicBezTo>
                      <a:pt x="74958" y="38543"/>
                      <a:pt x="74506" y="37524"/>
                      <a:pt x="74528" y="36280"/>
                    </a:cubicBezTo>
                    <a:cubicBezTo>
                      <a:pt x="74528" y="35284"/>
                      <a:pt x="74754" y="34243"/>
                      <a:pt x="74528" y="33247"/>
                    </a:cubicBezTo>
                    <a:cubicBezTo>
                      <a:pt x="74506" y="33134"/>
                      <a:pt x="74483" y="33021"/>
                      <a:pt x="74392" y="32930"/>
                    </a:cubicBezTo>
                    <a:cubicBezTo>
                      <a:pt x="74302" y="32862"/>
                      <a:pt x="74189" y="32794"/>
                      <a:pt x="74121" y="32772"/>
                    </a:cubicBezTo>
                    <a:cubicBezTo>
                      <a:pt x="73555" y="32545"/>
                      <a:pt x="72944" y="32342"/>
                      <a:pt x="72355" y="32206"/>
                    </a:cubicBezTo>
                    <a:cubicBezTo>
                      <a:pt x="72262" y="32190"/>
                      <a:pt x="72168" y="32164"/>
                      <a:pt x="72067" y="32164"/>
                    </a:cubicBezTo>
                    <a:cubicBezTo>
                      <a:pt x="72022" y="32164"/>
                      <a:pt x="71975" y="32169"/>
                      <a:pt x="71925" y="32183"/>
                    </a:cubicBezTo>
                    <a:cubicBezTo>
                      <a:pt x="71790" y="32206"/>
                      <a:pt x="71677" y="32319"/>
                      <a:pt x="71563" y="32410"/>
                    </a:cubicBezTo>
                    <a:cubicBezTo>
                      <a:pt x="70952" y="32975"/>
                      <a:pt x="70409" y="33609"/>
                      <a:pt x="69957" y="34333"/>
                    </a:cubicBezTo>
                    <a:cubicBezTo>
                      <a:pt x="69640" y="33903"/>
                      <a:pt x="69323" y="33541"/>
                      <a:pt x="69029" y="33134"/>
                    </a:cubicBezTo>
                    <a:cubicBezTo>
                      <a:pt x="63936" y="26435"/>
                      <a:pt x="63416" y="15617"/>
                      <a:pt x="66222" y="7922"/>
                    </a:cubicBezTo>
                    <a:cubicBezTo>
                      <a:pt x="66494" y="7197"/>
                      <a:pt x="68870" y="46"/>
                      <a:pt x="69821" y="46"/>
                    </a:cubicBezTo>
                    <a:lnTo>
                      <a:pt x="63054" y="46"/>
                    </a:lnTo>
                    <a:cubicBezTo>
                      <a:pt x="61900" y="1517"/>
                      <a:pt x="61334" y="3554"/>
                      <a:pt x="60994" y="4685"/>
                    </a:cubicBezTo>
                    <a:cubicBezTo>
                      <a:pt x="60795" y="5329"/>
                      <a:pt x="60548" y="5640"/>
                      <a:pt x="60318" y="5640"/>
                    </a:cubicBezTo>
                    <a:cubicBezTo>
                      <a:pt x="60103" y="5640"/>
                      <a:pt x="59903" y="5368"/>
                      <a:pt x="59772" y="4844"/>
                    </a:cubicBezTo>
                    <a:cubicBezTo>
                      <a:pt x="59297" y="3010"/>
                      <a:pt x="59319" y="725"/>
                      <a:pt x="593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176100" y="253950"/>
                <a:ext cx="10695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6852" extrusionOk="0">
                    <a:moveTo>
                      <a:pt x="4278" y="1"/>
                    </a:moveTo>
                    <a:cubicBezTo>
                      <a:pt x="3373" y="1"/>
                      <a:pt x="2716" y="1"/>
                      <a:pt x="2762" y="23"/>
                    </a:cubicBezTo>
                    <a:cubicBezTo>
                      <a:pt x="1766" y="1291"/>
                      <a:pt x="770" y="4188"/>
                      <a:pt x="431" y="5342"/>
                    </a:cubicBezTo>
                    <a:cubicBezTo>
                      <a:pt x="1" y="5659"/>
                      <a:pt x="182" y="5840"/>
                      <a:pt x="227" y="6066"/>
                    </a:cubicBezTo>
                    <a:cubicBezTo>
                      <a:pt x="368" y="6585"/>
                      <a:pt x="643" y="6851"/>
                      <a:pt x="934" y="6851"/>
                    </a:cubicBezTo>
                    <a:cubicBezTo>
                      <a:pt x="1251" y="6851"/>
                      <a:pt x="1588" y="6535"/>
                      <a:pt x="1788" y="5885"/>
                    </a:cubicBezTo>
                    <a:cubicBezTo>
                      <a:pt x="2128" y="4753"/>
                      <a:pt x="3124" y="1494"/>
                      <a:pt x="42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536175" y="252825"/>
                <a:ext cx="626925" cy="727375"/>
              </a:xfrm>
              <a:custGeom>
                <a:avLst/>
                <a:gdLst/>
                <a:ahLst/>
                <a:cxnLst/>
                <a:rect l="l" t="t" r="r" b="b"/>
                <a:pathLst>
                  <a:path w="25077" h="29095" extrusionOk="0">
                    <a:moveTo>
                      <a:pt x="17903" y="0"/>
                    </a:moveTo>
                    <a:lnTo>
                      <a:pt x="17903" y="1539"/>
                    </a:lnTo>
                    <a:cubicBezTo>
                      <a:pt x="17971" y="5885"/>
                      <a:pt x="18423" y="10207"/>
                      <a:pt x="19215" y="14485"/>
                    </a:cubicBezTo>
                    <a:cubicBezTo>
                      <a:pt x="19668" y="16997"/>
                      <a:pt x="20234" y="19487"/>
                      <a:pt x="20935" y="21931"/>
                    </a:cubicBezTo>
                    <a:cubicBezTo>
                      <a:pt x="21297" y="23198"/>
                      <a:pt x="21705" y="24443"/>
                      <a:pt x="22157" y="25665"/>
                    </a:cubicBezTo>
                    <a:cubicBezTo>
                      <a:pt x="22406" y="26344"/>
                      <a:pt x="23515" y="28042"/>
                      <a:pt x="22429" y="28472"/>
                    </a:cubicBezTo>
                    <a:cubicBezTo>
                      <a:pt x="22279" y="28532"/>
                      <a:pt x="22125" y="28552"/>
                      <a:pt x="21968" y="28552"/>
                    </a:cubicBezTo>
                    <a:cubicBezTo>
                      <a:pt x="21770" y="28552"/>
                      <a:pt x="21567" y="28519"/>
                      <a:pt x="21365" y="28494"/>
                    </a:cubicBezTo>
                    <a:cubicBezTo>
                      <a:pt x="21184" y="28472"/>
                      <a:pt x="21003" y="28426"/>
                      <a:pt x="20822" y="28381"/>
                    </a:cubicBezTo>
                    <a:cubicBezTo>
                      <a:pt x="13829" y="26435"/>
                      <a:pt x="6926" y="23945"/>
                      <a:pt x="1" y="21795"/>
                    </a:cubicBezTo>
                    <a:lnTo>
                      <a:pt x="1" y="21795"/>
                    </a:lnTo>
                    <a:cubicBezTo>
                      <a:pt x="408" y="21954"/>
                      <a:pt x="748" y="22089"/>
                      <a:pt x="1042" y="22180"/>
                    </a:cubicBezTo>
                    <a:cubicBezTo>
                      <a:pt x="8148" y="24353"/>
                      <a:pt x="15232" y="26933"/>
                      <a:pt x="22384" y="28924"/>
                    </a:cubicBezTo>
                    <a:cubicBezTo>
                      <a:pt x="22542" y="28969"/>
                      <a:pt x="22746" y="29015"/>
                      <a:pt x="22927" y="29037"/>
                    </a:cubicBezTo>
                    <a:cubicBezTo>
                      <a:pt x="23129" y="29063"/>
                      <a:pt x="23331" y="29095"/>
                      <a:pt x="23529" y="29095"/>
                    </a:cubicBezTo>
                    <a:cubicBezTo>
                      <a:pt x="23686" y="29095"/>
                      <a:pt x="23841" y="29075"/>
                      <a:pt x="23991" y="29015"/>
                    </a:cubicBezTo>
                    <a:cubicBezTo>
                      <a:pt x="25077" y="28585"/>
                      <a:pt x="23968" y="26887"/>
                      <a:pt x="23742" y="26231"/>
                    </a:cubicBezTo>
                    <a:cubicBezTo>
                      <a:pt x="23289" y="24986"/>
                      <a:pt x="22882" y="23741"/>
                      <a:pt x="22520" y="22497"/>
                    </a:cubicBezTo>
                    <a:cubicBezTo>
                      <a:pt x="21818" y="20030"/>
                      <a:pt x="21252" y="17563"/>
                      <a:pt x="20800" y="15051"/>
                    </a:cubicBezTo>
                    <a:cubicBezTo>
                      <a:pt x="20030" y="10773"/>
                      <a:pt x="19555" y="6428"/>
                      <a:pt x="19487" y="2105"/>
                    </a:cubicBezTo>
                    <a:cubicBezTo>
                      <a:pt x="19464" y="1834"/>
                      <a:pt x="19487" y="906"/>
                      <a:pt x="19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667675" y="253950"/>
                <a:ext cx="1930550" cy="1915825"/>
              </a:xfrm>
              <a:custGeom>
                <a:avLst/>
                <a:gdLst/>
                <a:ahLst/>
                <a:cxnLst/>
                <a:rect l="l" t="t" r="r" b="b"/>
                <a:pathLst>
                  <a:path w="77222" h="76633" extrusionOk="0">
                    <a:moveTo>
                      <a:pt x="1" y="1"/>
                    </a:moveTo>
                    <a:cubicBezTo>
                      <a:pt x="13625" y="6134"/>
                      <a:pt x="21184" y="22452"/>
                      <a:pt x="32591" y="27408"/>
                    </a:cubicBezTo>
                    <a:cubicBezTo>
                      <a:pt x="38203" y="29830"/>
                      <a:pt x="43001" y="32093"/>
                      <a:pt x="46645" y="33768"/>
                    </a:cubicBezTo>
                    <a:cubicBezTo>
                      <a:pt x="59387" y="39629"/>
                      <a:pt x="64343" y="45310"/>
                      <a:pt x="66335" y="49565"/>
                    </a:cubicBezTo>
                    <a:cubicBezTo>
                      <a:pt x="73260" y="64163"/>
                      <a:pt x="76022" y="76633"/>
                      <a:pt x="76022" y="76633"/>
                    </a:cubicBezTo>
                    <a:lnTo>
                      <a:pt x="76022" y="76271"/>
                    </a:lnTo>
                    <a:lnTo>
                      <a:pt x="76022" y="74573"/>
                    </a:lnTo>
                    <a:cubicBezTo>
                      <a:pt x="76022" y="74573"/>
                      <a:pt x="77221" y="65656"/>
                      <a:pt x="67263" y="48094"/>
                    </a:cubicBezTo>
                    <a:cubicBezTo>
                      <a:pt x="64954" y="43975"/>
                      <a:pt x="59387" y="37570"/>
                      <a:pt x="46645" y="31708"/>
                    </a:cubicBezTo>
                    <a:cubicBezTo>
                      <a:pt x="42979" y="30033"/>
                      <a:pt x="38203" y="27770"/>
                      <a:pt x="32591" y="25349"/>
                    </a:cubicBezTo>
                    <a:cubicBezTo>
                      <a:pt x="22293" y="20867"/>
                      <a:pt x="15141" y="7152"/>
                      <a:pt x="38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172700" y="304875"/>
                <a:ext cx="355350" cy="1023000"/>
              </a:xfrm>
              <a:custGeom>
                <a:avLst/>
                <a:gdLst/>
                <a:ahLst/>
                <a:cxnLst/>
                <a:rect l="l" t="t" r="r" b="b"/>
                <a:pathLst>
                  <a:path w="14214" h="40920" extrusionOk="0">
                    <a:moveTo>
                      <a:pt x="4821" y="1"/>
                    </a:moveTo>
                    <a:lnTo>
                      <a:pt x="4821" y="1"/>
                    </a:lnTo>
                    <a:cubicBezTo>
                      <a:pt x="3690" y="1585"/>
                      <a:pt x="2807" y="3305"/>
                      <a:pt x="2015" y="5161"/>
                    </a:cubicBezTo>
                    <a:cubicBezTo>
                      <a:pt x="1313" y="6971"/>
                      <a:pt x="793" y="8872"/>
                      <a:pt x="453" y="10796"/>
                    </a:cubicBezTo>
                    <a:cubicBezTo>
                      <a:pt x="114" y="12720"/>
                      <a:pt x="1" y="14689"/>
                      <a:pt x="23" y="16658"/>
                    </a:cubicBezTo>
                    <a:cubicBezTo>
                      <a:pt x="91" y="18604"/>
                      <a:pt x="340" y="20550"/>
                      <a:pt x="770" y="22474"/>
                    </a:cubicBezTo>
                    <a:cubicBezTo>
                      <a:pt x="1223" y="24398"/>
                      <a:pt x="1834" y="26276"/>
                      <a:pt x="2671" y="28064"/>
                    </a:cubicBezTo>
                    <a:cubicBezTo>
                      <a:pt x="3509" y="29830"/>
                      <a:pt x="4505" y="31550"/>
                      <a:pt x="5659" y="33111"/>
                    </a:cubicBezTo>
                    <a:cubicBezTo>
                      <a:pt x="6813" y="34673"/>
                      <a:pt x="8126" y="36144"/>
                      <a:pt x="9574" y="37434"/>
                    </a:cubicBezTo>
                    <a:cubicBezTo>
                      <a:pt x="11045" y="38724"/>
                      <a:pt x="12562" y="39901"/>
                      <a:pt x="14214" y="40919"/>
                    </a:cubicBezTo>
                    <a:cubicBezTo>
                      <a:pt x="12765" y="39652"/>
                      <a:pt x="11339" y="38362"/>
                      <a:pt x="10072" y="36936"/>
                    </a:cubicBezTo>
                    <a:lnTo>
                      <a:pt x="9144" y="35850"/>
                    </a:lnTo>
                    <a:lnTo>
                      <a:pt x="8239" y="34763"/>
                    </a:lnTo>
                    <a:cubicBezTo>
                      <a:pt x="7673" y="33994"/>
                      <a:pt x="7107" y="33224"/>
                      <a:pt x="6587" y="32432"/>
                    </a:cubicBezTo>
                    <a:cubicBezTo>
                      <a:pt x="5568" y="30848"/>
                      <a:pt x="4663" y="29196"/>
                      <a:pt x="3939" y="27453"/>
                    </a:cubicBezTo>
                    <a:cubicBezTo>
                      <a:pt x="3169" y="25733"/>
                      <a:pt x="2581" y="23945"/>
                      <a:pt x="2173" y="22112"/>
                    </a:cubicBezTo>
                    <a:cubicBezTo>
                      <a:pt x="1766" y="20279"/>
                      <a:pt x="1494" y="18400"/>
                      <a:pt x="1427" y="16545"/>
                    </a:cubicBezTo>
                    <a:cubicBezTo>
                      <a:pt x="1336" y="14666"/>
                      <a:pt x="1427" y="12788"/>
                      <a:pt x="1608" y="10909"/>
                    </a:cubicBezTo>
                    <a:cubicBezTo>
                      <a:pt x="1834" y="9008"/>
                      <a:pt x="2219" y="7152"/>
                      <a:pt x="2739" y="5342"/>
                    </a:cubicBezTo>
                    <a:cubicBezTo>
                      <a:pt x="3260" y="3509"/>
                      <a:pt x="3961" y="1721"/>
                      <a:pt x="4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5042000" y="299225"/>
                <a:ext cx="81500" cy="472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18899" extrusionOk="0">
                    <a:moveTo>
                      <a:pt x="431" y="0"/>
                    </a:moveTo>
                    <a:cubicBezTo>
                      <a:pt x="91" y="1607"/>
                      <a:pt x="1" y="3214"/>
                      <a:pt x="1" y="4821"/>
                    </a:cubicBezTo>
                    <a:cubicBezTo>
                      <a:pt x="1" y="6450"/>
                      <a:pt x="114" y="8080"/>
                      <a:pt x="363" y="9664"/>
                    </a:cubicBezTo>
                    <a:cubicBezTo>
                      <a:pt x="612" y="11248"/>
                      <a:pt x="951" y="12833"/>
                      <a:pt x="1449" y="14394"/>
                    </a:cubicBezTo>
                    <a:cubicBezTo>
                      <a:pt x="1902" y="15956"/>
                      <a:pt x="2490" y="17450"/>
                      <a:pt x="3260" y="18898"/>
                    </a:cubicBezTo>
                    <a:cubicBezTo>
                      <a:pt x="3056" y="17269"/>
                      <a:pt x="2762" y="15684"/>
                      <a:pt x="2513" y="14145"/>
                    </a:cubicBezTo>
                    <a:cubicBezTo>
                      <a:pt x="2264" y="12561"/>
                      <a:pt x="2015" y="10999"/>
                      <a:pt x="1766" y="9438"/>
                    </a:cubicBezTo>
                    <a:cubicBezTo>
                      <a:pt x="1517" y="7876"/>
                      <a:pt x="1336" y="6337"/>
                      <a:pt x="1110" y="4753"/>
                    </a:cubicBezTo>
                    <a:cubicBezTo>
                      <a:pt x="906" y="3146"/>
                      <a:pt x="702" y="1607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5200425" y="1125300"/>
                <a:ext cx="299900" cy="658050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263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59" y="2060"/>
                      <a:pt x="2649" y="4096"/>
                      <a:pt x="3871" y="6156"/>
                    </a:cubicBezTo>
                    <a:cubicBezTo>
                      <a:pt x="5093" y="8283"/>
                      <a:pt x="6179" y="10411"/>
                      <a:pt x="7175" y="12606"/>
                    </a:cubicBezTo>
                    <a:cubicBezTo>
                      <a:pt x="8193" y="14824"/>
                      <a:pt x="9076" y="17042"/>
                      <a:pt x="9868" y="19350"/>
                    </a:cubicBezTo>
                    <a:cubicBezTo>
                      <a:pt x="10660" y="21636"/>
                      <a:pt x="11339" y="23945"/>
                      <a:pt x="11996" y="26321"/>
                    </a:cubicBezTo>
                    <a:cubicBezTo>
                      <a:pt x="11905" y="23877"/>
                      <a:pt x="11520" y="21433"/>
                      <a:pt x="10909" y="19034"/>
                    </a:cubicBezTo>
                    <a:cubicBezTo>
                      <a:pt x="10321" y="16657"/>
                      <a:pt x="9484" y="14303"/>
                      <a:pt x="8442" y="12040"/>
                    </a:cubicBezTo>
                    <a:cubicBezTo>
                      <a:pt x="7447" y="9777"/>
                      <a:pt x="6225" y="7627"/>
                      <a:pt x="4799" y="5590"/>
                    </a:cubicBezTo>
                    <a:cubicBezTo>
                      <a:pt x="3396" y="3576"/>
                      <a:pt x="1811" y="165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3802325" y="289025"/>
                <a:ext cx="745200" cy="615050"/>
              </a:xfrm>
              <a:custGeom>
                <a:avLst/>
                <a:gdLst/>
                <a:ahLst/>
                <a:cxnLst/>
                <a:rect l="l" t="t" r="r" b="b"/>
                <a:pathLst>
                  <a:path w="29808" h="246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81" y="1993"/>
                      <a:pt x="4912" y="4210"/>
                      <a:pt x="7153" y="6587"/>
                    </a:cubicBezTo>
                    <a:cubicBezTo>
                      <a:pt x="9348" y="8941"/>
                      <a:pt x="11453" y="11430"/>
                      <a:pt x="13671" y="13806"/>
                    </a:cubicBezTo>
                    <a:cubicBezTo>
                      <a:pt x="15889" y="16183"/>
                      <a:pt x="18265" y="18491"/>
                      <a:pt x="20958" y="20415"/>
                    </a:cubicBezTo>
                    <a:cubicBezTo>
                      <a:pt x="23606" y="22339"/>
                      <a:pt x="26616" y="23923"/>
                      <a:pt x="29807" y="24602"/>
                    </a:cubicBezTo>
                    <a:cubicBezTo>
                      <a:pt x="26820" y="23380"/>
                      <a:pt x="24104" y="21592"/>
                      <a:pt x="21637" y="19555"/>
                    </a:cubicBezTo>
                    <a:cubicBezTo>
                      <a:pt x="19170" y="17495"/>
                      <a:pt x="16907" y="15187"/>
                      <a:pt x="14667" y="12833"/>
                    </a:cubicBezTo>
                    <a:cubicBezTo>
                      <a:pt x="12471" y="10480"/>
                      <a:pt x="10276" y="8035"/>
                      <a:pt x="7877" y="5795"/>
                    </a:cubicBezTo>
                    <a:cubicBezTo>
                      <a:pt x="5501" y="3577"/>
                      <a:pt x="2898" y="1472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529950" y="835025"/>
                <a:ext cx="58225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02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76" y="1336"/>
                      <a:pt x="3554" y="2377"/>
                      <a:pt x="5523" y="3260"/>
                    </a:cubicBezTo>
                    <a:cubicBezTo>
                      <a:pt x="7447" y="4165"/>
                      <a:pt x="9438" y="4957"/>
                      <a:pt x="11430" y="5681"/>
                    </a:cubicBezTo>
                    <a:lnTo>
                      <a:pt x="17405" y="7877"/>
                    </a:lnTo>
                    <a:cubicBezTo>
                      <a:pt x="19374" y="8601"/>
                      <a:pt x="21320" y="9393"/>
                      <a:pt x="23289" y="10253"/>
                    </a:cubicBezTo>
                    <a:cubicBezTo>
                      <a:pt x="21614" y="8895"/>
                      <a:pt x="19736" y="7809"/>
                      <a:pt x="17812" y="6858"/>
                    </a:cubicBezTo>
                    <a:cubicBezTo>
                      <a:pt x="15888" y="5908"/>
                      <a:pt x="13897" y="5116"/>
                      <a:pt x="11905" y="4391"/>
                    </a:cubicBezTo>
                    <a:cubicBezTo>
                      <a:pt x="9936" y="3645"/>
                      <a:pt x="7922" y="2966"/>
                      <a:pt x="5930" y="2264"/>
                    </a:cubicBezTo>
                    <a:cubicBezTo>
                      <a:pt x="3961" y="1562"/>
                      <a:pt x="1970" y="816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838875" y="1047200"/>
                <a:ext cx="400625" cy="248975"/>
              </a:xfrm>
              <a:custGeom>
                <a:avLst/>
                <a:gdLst/>
                <a:ahLst/>
                <a:cxnLst/>
                <a:rect l="l" t="t" r="r" b="b"/>
                <a:pathLst>
                  <a:path w="16025" h="9959" extrusionOk="0">
                    <a:moveTo>
                      <a:pt x="1" y="1"/>
                    </a:moveTo>
                    <a:cubicBezTo>
                      <a:pt x="1313" y="929"/>
                      <a:pt x="2739" y="1676"/>
                      <a:pt x="4165" y="2445"/>
                    </a:cubicBezTo>
                    <a:cubicBezTo>
                      <a:pt x="5614" y="3147"/>
                      <a:pt x="7017" y="3826"/>
                      <a:pt x="8397" y="4527"/>
                    </a:cubicBezTo>
                    <a:cubicBezTo>
                      <a:pt x="9801" y="5274"/>
                      <a:pt x="11158" y="6021"/>
                      <a:pt x="12426" y="6904"/>
                    </a:cubicBezTo>
                    <a:cubicBezTo>
                      <a:pt x="13693" y="7786"/>
                      <a:pt x="14893" y="8805"/>
                      <a:pt x="16024" y="9959"/>
                    </a:cubicBezTo>
                    <a:cubicBezTo>
                      <a:pt x="15391" y="8465"/>
                      <a:pt x="14350" y="7130"/>
                      <a:pt x="13127" y="6021"/>
                    </a:cubicBezTo>
                    <a:cubicBezTo>
                      <a:pt x="11905" y="4889"/>
                      <a:pt x="10525" y="3984"/>
                      <a:pt x="9076" y="3260"/>
                    </a:cubicBezTo>
                    <a:cubicBezTo>
                      <a:pt x="7605" y="2513"/>
                      <a:pt x="6111" y="1925"/>
                      <a:pt x="4618" y="1381"/>
                    </a:cubicBezTo>
                    <a:cubicBezTo>
                      <a:pt x="3079" y="883"/>
                      <a:pt x="1562" y="43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5379800" y="1270125"/>
                <a:ext cx="169200" cy="388750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155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24" y="1268"/>
                      <a:pt x="1426" y="2513"/>
                      <a:pt x="2082" y="3758"/>
                    </a:cubicBezTo>
                    <a:cubicBezTo>
                      <a:pt x="2716" y="5003"/>
                      <a:pt x="3327" y="6270"/>
                      <a:pt x="3847" y="7560"/>
                    </a:cubicBezTo>
                    <a:cubicBezTo>
                      <a:pt x="4391" y="8827"/>
                      <a:pt x="4866" y="10163"/>
                      <a:pt x="5319" y="11475"/>
                    </a:cubicBezTo>
                    <a:cubicBezTo>
                      <a:pt x="5771" y="12811"/>
                      <a:pt x="6179" y="14168"/>
                      <a:pt x="6654" y="15549"/>
                    </a:cubicBezTo>
                    <a:cubicBezTo>
                      <a:pt x="6767" y="14078"/>
                      <a:pt x="6654" y="12652"/>
                      <a:pt x="6405" y="11204"/>
                    </a:cubicBezTo>
                    <a:cubicBezTo>
                      <a:pt x="6156" y="9755"/>
                      <a:pt x="5726" y="8352"/>
                      <a:pt x="5160" y="6994"/>
                    </a:cubicBezTo>
                    <a:cubicBezTo>
                      <a:pt x="4594" y="5659"/>
                      <a:pt x="3847" y="4346"/>
                      <a:pt x="3010" y="3169"/>
                    </a:cubicBezTo>
                    <a:cubicBezTo>
                      <a:pt x="2127" y="1970"/>
                      <a:pt x="1132" y="90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5181750" y="304875"/>
                <a:ext cx="346875" cy="1021875"/>
              </a:xfrm>
              <a:custGeom>
                <a:avLst/>
                <a:gdLst/>
                <a:ahLst/>
                <a:cxnLst/>
                <a:rect l="l" t="t" r="r" b="b"/>
                <a:pathLst>
                  <a:path w="13875" h="40875" extrusionOk="0">
                    <a:moveTo>
                      <a:pt x="4459" y="1"/>
                    </a:moveTo>
                    <a:cubicBezTo>
                      <a:pt x="3441" y="1630"/>
                      <a:pt x="2604" y="3395"/>
                      <a:pt x="1970" y="5206"/>
                    </a:cubicBezTo>
                    <a:cubicBezTo>
                      <a:pt x="1314" y="7017"/>
                      <a:pt x="861" y="8895"/>
                      <a:pt x="567" y="10796"/>
                    </a:cubicBezTo>
                    <a:cubicBezTo>
                      <a:pt x="1" y="14621"/>
                      <a:pt x="159" y="18559"/>
                      <a:pt x="997" y="22316"/>
                    </a:cubicBezTo>
                    <a:cubicBezTo>
                      <a:pt x="1879" y="26073"/>
                      <a:pt x="3464" y="29671"/>
                      <a:pt x="5704" y="32817"/>
                    </a:cubicBezTo>
                    <a:cubicBezTo>
                      <a:pt x="6790" y="34356"/>
                      <a:pt x="8035" y="35872"/>
                      <a:pt x="9438" y="37185"/>
                    </a:cubicBezTo>
                    <a:cubicBezTo>
                      <a:pt x="10819" y="38520"/>
                      <a:pt x="12313" y="39742"/>
                      <a:pt x="13874" y="40874"/>
                    </a:cubicBezTo>
                    <a:cubicBezTo>
                      <a:pt x="10819" y="38543"/>
                      <a:pt x="8035" y="35827"/>
                      <a:pt x="5885" y="32659"/>
                    </a:cubicBezTo>
                    <a:cubicBezTo>
                      <a:pt x="3712" y="29535"/>
                      <a:pt x="2128" y="25960"/>
                      <a:pt x="1291" y="22225"/>
                    </a:cubicBezTo>
                    <a:cubicBezTo>
                      <a:pt x="408" y="18491"/>
                      <a:pt x="272" y="14621"/>
                      <a:pt x="793" y="10819"/>
                    </a:cubicBezTo>
                    <a:cubicBezTo>
                      <a:pt x="1336" y="7039"/>
                      <a:pt x="2536" y="3327"/>
                      <a:pt x="4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5050500" y="299225"/>
                <a:ext cx="73575" cy="4713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8853" extrusionOk="0">
                    <a:moveTo>
                      <a:pt x="91" y="0"/>
                    </a:moveTo>
                    <a:cubicBezTo>
                      <a:pt x="0" y="1607"/>
                      <a:pt x="0" y="3191"/>
                      <a:pt x="113" y="4798"/>
                    </a:cubicBezTo>
                    <a:cubicBezTo>
                      <a:pt x="204" y="6405"/>
                      <a:pt x="362" y="7989"/>
                      <a:pt x="589" y="9574"/>
                    </a:cubicBezTo>
                    <a:cubicBezTo>
                      <a:pt x="838" y="11135"/>
                      <a:pt x="1132" y="12719"/>
                      <a:pt x="1517" y="14281"/>
                    </a:cubicBezTo>
                    <a:lnTo>
                      <a:pt x="1833" y="15435"/>
                    </a:lnTo>
                    <a:lnTo>
                      <a:pt x="2173" y="16590"/>
                    </a:lnTo>
                    <a:lnTo>
                      <a:pt x="2535" y="17721"/>
                    </a:lnTo>
                    <a:lnTo>
                      <a:pt x="2942" y="18853"/>
                    </a:lnTo>
                    <a:lnTo>
                      <a:pt x="2626" y="17699"/>
                    </a:lnTo>
                    <a:lnTo>
                      <a:pt x="2309" y="16544"/>
                    </a:lnTo>
                    <a:lnTo>
                      <a:pt x="2037" y="15390"/>
                    </a:lnTo>
                    <a:lnTo>
                      <a:pt x="1788" y="14213"/>
                    </a:lnTo>
                    <a:cubicBezTo>
                      <a:pt x="1426" y="12674"/>
                      <a:pt x="1132" y="11113"/>
                      <a:pt x="905" y="9528"/>
                    </a:cubicBezTo>
                    <a:cubicBezTo>
                      <a:pt x="657" y="7944"/>
                      <a:pt x="475" y="6360"/>
                      <a:pt x="340" y="4776"/>
                    </a:cubicBezTo>
                    <a:cubicBezTo>
                      <a:pt x="204" y="3191"/>
                      <a:pt x="113" y="1585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5200425" y="1125300"/>
                <a:ext cx="299900" cy="659725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26389" extrusionOk="0">
                    <a:moveTo>
                      <a:pt x="1" y="0"/>
                    </a:moveTo>
                    <a:cubicBezTo>
                      <a:pt x="1517" y="1878"/>
                      <a:pt x="2965" y="3893"/>
                      <a:pt x="4233" y="5952"/>
                    </a:cubicBezTo>
                    <a:cubicBezTo>
                      <a:pt x="5546" y="8034"/>
                      <a:pt x="6700" y="10184"/>
                      <a:pt x="7696" y="12402"/>
                    </a:cubicBezTo>
                    <a:cubicBezTo>
                      <a:pt x="8714" y="14643"/>
                      <a:pt x="9574" y="16929"/>
                      <a:pt x="10298" y="19260"/>
                    </a:cubicBezTo>
                    <a:lnTo>
                      <a:pt x="10796" y="21003"/>
                    </a:lnTo>
                    <a:lnTo>
                      <a:pt x="11249" y="22790"/>
                    </a:lnTo>
                    <a:lnTo>
                      <a:pt x="11656" y="24578"/>
                    </a:lnTo>
                    <a:lnTo>
                      <a:pt x="11996" y="26389"/>
                    </a:lnTo>
                    <a:lnTo>
                      <a:pt x="11724" y="24578"/>
                    </a:lnTo>
                    <a:lnTo>
                      <a:pt x="11385" y="22768"/>
                    </a:lnTo>
                    <a:lnTo>
                      <a:pt x="10977" y="20980"/>
                    </a:lnTo>
                    <a:lnTo>
                      <a:pt x="10479" y="19192"/>
                    </a:lnTo>
                    <a:cubicBezTo>
                      <a:pt x="9823" y="16816"/>
                      <a:pt x="8940" y="14530"/>
                      <a:pt x="7945" y="12289"/>
                    </a:cubicBezTo>
                    <a:cubicBezTo>
                      <a:pt x="6926" y="10071"/>
                      <a:pt x="5772" y="7921"/>
                      <a:pt x="4437" y="5839"/>
                    </a:cubicBezTo>
                    <a:cubicBezTo>
                      <a:pt x="3101" y="3780"/>
                      <a:pt x="1608" y="18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3802325" y="289025"/>
                <a:ext cx="745750" cy="615625"/>
              </a:xfrm>
              <a:custGeom>
                <a:avLst/>
                <a:gdLst/>
                <a:ahLst/>
                <a:cxnLst/>
                <a:rect l="l" t="t" r="r" b="b"/>
                <a:pathLst>
                  <a:path w="29830" h="2462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39" y="1789"/>
                      <a:pt x="5161" y="3961"/>
                      <a:pt x="7470" y="6247"/>
                    </a:cubicBezTo>
                    <a:cubicBezTo>
                      <a:pt x="9755" y="8578"/>
                      <a:pt x="11905" y="11045"/>
                      <a:pt x="14101" y="13422"/>
                    </a:cubicBezTo>
                    <a:cubicBezTo>
                      <a:pt x="16319" y="15753"/>
                      <a:pt x="18627" y="18084"/>
                      <a:pt x="21230" y="20053"/>
                    </a:cubicBezTo>
                    <a:cubicBezTo>
                      <a:pt x="22542" y="21049"/>
                      <a:pt x="23900" y="21954"/>
                      <a:pt x="25349" y="22746"/>
                    </a:cubicBezTo>
                    <a:cubicBezTo>
                      <a:pt x="26775" y="23516"/>
                      <a:pt x="28291" y="24172"/>
                      <a:pt x="29830" y="24625"/>
                    </a:cubicBezTo>
                    <a:cubicBezTo>
                      <a:pt x="26752" y="23606"/>
                      <a:pt x="23923" y="21909"/>
                      <a:pt x="21388" y="19894"/>
                    </a:cubicBezTo>
                    <a:cubicBezTo>
                      <a:pt x="18831" y="17880"/>
                      <a:pt x="16522" y="15594"/>
                      <a:pt x="14304" y="13218"/>
                    </a:cubicBezTo>
                    <a:cubicBezTo>
                      <a:pt x="12064" y="10864"/>
                      <a:pt x="9914" y="8397"/>
                      <a:pt x="7605" y="6112"/>
                    </a:cubicBezTo>
                    <a:cubicBezTo>
                      <a:pt x="6451" y="4980"/>
                      <a:pt x="5229" y="3871"/>
                      <a:pt x="3984" y="2830"/>
                    </a:cubicBezTo>
                    <a:cubicBezTo>
                      <a:pt x="2717" y="1811"/>
                      <a:pt x="1382" y="838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4529950" y="835025"/>
                <a:ext cx="582800" cy="257475"/>
              </a:xfrm>
              <a:custGeom>
                <a:avLst/>
                <a:gdLst/>
                <a:ahLst/>
                <a:cxnLst/>
                <a:rect l="l" t="t" r="r" b="b"/>
                <a:pathLst>
                  <a:path w="23312" h="10299" extrusionOk="0">
                    <a:moveTo>
                      <a:pt x="1" y="1"/>
                    </a:moveTo>
                    <a:lnTo>
                      <a:pt x="1381" y="861"/>
                    </a:lnTo>
                    <a:lnTo>
                      <a:pt x="2807" y="1585"/>
                    </a:lnTo>
                    <a:lnTo>
                      <a:pt x="4233" y="2264"/>
                    </a:lnTo>
                    <a:lnTo>
                      <a:pt x="5704" y="2920"/>
                    </a:lnTo>
                    <a:cubicBezTo>
                      <a:pt x="7673" y="3758"/>
                      <a:pt x="9665" y="4505"/>
                      <a:pt x="11656" y="5229"/>
                    </a:cubicBezTo>
                    <a:cubicBezTo>
                      <a:pt x="13670" y="5976"/>
                      <a:pt x="15639" y="6700"/>
                      <a:pt x="17586" y="7537"/>
                    </a:cubicBezTo>
                    <a:lnTo>
                      <a:pt x="19057" y="8148"/>
                    </a:lnTo>
                    <a:lnTo>
                      <a:pt x="20505" y="8827"/>
                    </a:lnTo>
                    <a:lnTo>
                      <a:pt x="21931" y="9529"/>
                    </a:lnTo>
                    <a:lnTo>
                      <a:pt x="23312" y="10298"/>
                    </a:lnTo>
                    <a:lnTo>
                      <a:pt x="21954" y="9461"/>
                    </a:lnTo>
                    <a:lnTo>
                      <a:pt x="20573" y="8691"/>
                    </a:lnTo>
                    <a:lnTo>
                      <a:pt x="19125" y="7990"/>
                    </a:lnTo>
                    <a:lnTo>
                      <a:pt x="17676" y="7311"/>
                    </a:lnTo>
                    <a:cubicBezTo>
                      <a:pt x="15730" y="6451"/>
                      <a:pt x="13716" y="5681"/>
                      <a:pt x="11747" y="4957"/>
                    </a:cubicBezTo>
                    <a:cubicBezTo>
                      <a:pt x="9733" y="4210"/>
                      <a:pt x="7741" y="3486"/>
                      <a:pt x="5772" y="2694"/>
                    </a:cubicBezTo>
                    <a:cubicBezTo>
                      <a:pt x="3780" y="1902"/>
                      <a:pt x="1857" y="101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838875" y="1047200"/>
                <a:ext cx="401175" cy="248425"/>
              </a:xfrm>
              <a:custGeom>
                <a:avLst/>
                <a:gdLst/>
                <a:ahLst/>
                <a:cxnLst/>
                <a:rect l="l" t="t" r="r" b="b"/>
                <a:pathLst>
                  <a:path w="16047" h="99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27" y="702"/>
                      <a:pt x="2898" y="1359"/>
                      <a:pt x="4391" y="2015"/>
                    </a:cubicBezTo>
                    <a:cubicBezTo>
                      <a:pt x="5863" y="2671"/>
                      <a:pt x="7311" y="3282"/>
                      <a:pt x="8714" y="4029"/>
                    </a:cubicBezTo>
                    <a:cubicBezTo>
                      <a:pt x="10140" y="4731"/>
                      <a:pt x="11498" y="5568"/>
                      <a:pt x="12743" y="6541"/>
                    </a:cubicBezTo>
                    <a:cubicBezTo>
                      <a:pt x="13987" y="7492"/>
                      <a:pt x="15119" y="8624"/>
                      <a:pt x="16047" y="9936"/>
                    </a:cubicBezTo>
                    <a:cubicBezTo>
                      <a:pt x="15617" y="9257"/>
                      <a:pt x="15142" y="8601"/>
                      <a:pt x="14598" y="8013"/>
                    </a:cubicBezTo>
                    <a:cubicBezTo>
                      <a:pt x="14055" y="7424"/>
                      <a:pt x="13467" y="6881"/>
                      <a:pt x="12856" y="6360"/>
                    </a:cubicBezTo>
                    <a:cubicBezTo>
                      <a:pt x="11634" y="5342"/>
                      <a:pt x="10253" y="4505"/>
                      <a:pt x="8827" y="3758"/>
                    </a:cubicBezTo>
                    <a:cubicBezTo>
                      <a:pt x="7379" y="3056"/>
                      <a:pt x="5908" y="2400"/>
                      <a:pt x="4437" y="1811"/>
                    </a:cubicBezTo>
                    <a:cubicBezTo>
                      <a:pt x="2943" y="1200"/>
                      <a:pt x="1472" y="63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5379800" y="1270125"/>
                <a:ext cx="1663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552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83" y="1132"/>
                      <a:pt x="1697" y="2287"/>
                      <a:pt x="2467" y="3464"/>
                    </a:cubicBezTo>
                    <a:cubicBezTo>
                      <a:pt x="3214" y="4731"/>
                      <a:pt x="3847" y="5976"/>
                      <a:pt x="4391" y="7288"/>
                    </a:cubicBezTo>
                    <a:cubicBezTo>
                      <a:pt x="4956" y="8601"/>
                      <a:pt x="5409" y="9959"/>
                      <a:pt x="5771" y="11339"/>
                    </a:cubicBezTo>
                    <a:cubicBezTo>
                      <a:pt x="5862" y="11679"/>
                      <a:pt x="5952" y="12041"/>
                      <a:pt x="6043" y="12381"/>
                    </a:cubicBezTo>
                    <a:cubicBezTo>
                      <a:pt x="6111" y="12720"/>
                      <a:pt x="6201" y="13105"/>
                      <a:pt x="6269" y="13422"/>
                    </a:cubicBezTo>
                    <a:cubicBezTo>
                      <a:pt x="6428" y="14123"/>
                      <a:pt x="6518" y="14825"/>
                      <a:pt x="6654" y="15526"/>
                    </a:cubicBezTo>
                    <a:cubicBezTo>
                      <a:pt x="6609" y="14825"/>
                      <a:pt x="6518" y="14123"/>
                      <a:pt x="6405" y="13399"/>
                    </a:cubicBezTo>
                    <a:cubicBezTo>
                      <a:pt x="6337" y="13060"/>
                      <a:pt x="6292" y="12697"/>
                      <a:pt x="6201" y="12358"/>
                    </a:cubicBezTo>
                    <a:cubicBezTo>
                      <a:pt x="6111" y="12018"/>
                      <a:pt x="6065" y="11656"/>
                      <a:pt x="5975" y="11317"/>
                    </a:cubicBezTo>
                    <a:cubicBezTo>
                      <a:pt x="5635" y="9891"/>
                      <a:pt x="5183" y="8533"/>
                      <a:pt x="4640" y="7220"/>
                    </a:cubicBezTo>
                    <a:cubicBezTo>
                      <a:pt x="4074" y="5885"/>
                      <a:pt x="3440" y="4618"/>
                      <a:pt x="2648" y="3396"/>
                    </a:cubicBezTo>
                    <a:cubicBezTo>
                      <a:pt x="2241" y="2807"/>
                      <a:pt x="1811" y="2196"/>
                      <a:pt x="1403" y="1630"/>
                    </a:cubicBezTo>
                    <a:cubicBezTo>
                      <a:pt x="951" y="1065"/>
                      <a:pt x="498" y="544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8222027" y="-85850"/>
              <a:ext cx="950917" cy="732471"/>
              <a:chOff x="4850200" y="2392675"/>
              <a:chExt cx="482650" cy="371775"/>
            </a:xfrm>
          </p:grpSpPr>
          <p:sp>
            <p:nvSpPr>
              <p:cNvPr id="139" name="Google Shape;139;p2"/>
              <p:cNvSpPr/>
              <p:nvPr/>
            </p:nvSpPr>
            <p:spPr>
              <a:xfrm>
                <a:off x="4913000" y="2407950"/>
                <a:ext cx="4198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2" fill="none" extrusionOk="0">
                    <a:moveTo>
                      <a:pt x="227" y="1"/>
                    </a:moveTo>
                    <a:cubicBezTo>
                      <a:pt x="69" y="3034"/>
                      <a:pt x="1" y="6247"/>
                      <a:pt x="1630" y="8827"/>
                    </a:cubicBezTo>
                    <a:cubicBezTo>
                      <a:pt x="2807" y="10706"/>
                      <a:pt x="4844" y="11996"/>
                      <a:pt x="7017" y="12290"/>
                    </a:cubicBezTo>
                    <a:cubicBezTo>
                      <a:pt x="9212" y="12562"/>
                      <a:pt x="11520" y="11837"/>
                      <a:pt x="13172" y="10366"/>
                    </a:cubicBezTo>
                    <a:cubicBezTo>
                      <a:pt x="15843" y="7899"/>
                      <a:pt x="16386" y="3939"/>
                      <a:pt x="16794" y="318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4892075" y="239267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1"/>
                    </a:moveTo>
                    <a:cubicBezTo>
                      <a:pt x="46" y="3011"/>
                      <a:pt x="0" y="6247"/>
                      <a:pt x="1607" y="8827"/>
                    </a:cubicBezTo>
                    <a:cubicBezTo>
                      <a:pt x="2807" y="10683"/>
                      <a:pt x="4844" y="11996"/>
                      <a:pt x="7016" y="12267"/>
                    </a:cubicBezTo>
                    <a:cubicBezTo>
                      <a:pt x="9189" y="12562"/>
                      <a:pt x="11520" y="11815"/>
                      <a:pt x="13149" y="10344"/>
                    </a:cubicBezTo>
                    <a:cubicBezTo>
                      <a:pt x="15843" y="7877"/>
                      <a:pt x="16386" y="3916"/>
                      <a:pt x="16771" y="295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5184600" y="2665975"/>
                <a:ext cx="6507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939" fill="none" extrusionOk="0">
                    <a:moveTo>
                      <a:pt x="611" y="3848"/>
                    </a:moveTo>
                    <a:cubicBezTo>
                      <a:pt x="521" y="3915"/>
                      <a:pt x="430" y="3938"/>
                      <a:pt x="339" y="3938"/>
                    </a:cubicBezTo>
                    <a:cubicBezTo>
                      <a:pt x="204" y="3938"/>
                      <a:pt x="68" y="3802"/>
                      <a:pt x="45" y="3666"/>
                    </a:cubicBezTo>
                    <a:cubicBezTo>
                      <a:pt x="0" y="3508"/>
                      <a:pt x="0" y="3350"/>
                      <a:pt x="68" y="3214"/>
                    </a:cubicBezTo>
                    <a:cubicBezTo>
                      <a:pt x="226" y="2490"/>
                      <a:pt x="566" y="1811"/>
                      <a:pt x="973" y="1200"/>
                    </a:cubicBezTo>
                    <a:cubicBezTo>
                      <a:pt x="1335" y="656"/>
                      <a:pt x="1765" y="23"/>
                      <a:pt x="2444" y="0"/>
                    </a:cubicBezTo>
                    <a:cubicBezTo>
                      <a:pt x="2603" y="860"/>
                      <a:pt x="2218" y="1924"/>
                      <a:pt x="1788" y="2671"/>
                    </a:cubicBezTo>
                    <a:cubicBezTo>
                      <a:pt x="1516" y="3146"/>
                      <a:pt x="1109" y="3576"/>
                      <a:pt x="611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4850200" y="252055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68" y="544"/>
                    </a:moveTo>
                    <a:cubicBezTo>
                      <a:pt x="23" y="453"/>
                      <a:pt x="0" y="363"/>
                      <a:pt x="23" y="250"/>
                    </a:cubicBezTo>
                    <a:cubicBezTo>
                      <a:pt x="68" y="114"/>
                      <a:pt x="227" y="1"/>
                      <a:pt x="363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385"/>
                      <a:pt x="2105" y="838"/>
                      <a:pt x="2626" y="1381"/>
                    </a:cubicBezTo>
                    <a:cubicBezTo>
                      <a:pt x="3078" y="1834"/>
                      <a:pt x="3622" y="2377"/>
                      <a:pt x="3531" y="3056"/>
                    </a:cubicBezTo>
                    <a:cubicBezTo>
                      <a:pt x="2648" y="3079"/>
                      <a:pt x="1675" y="2490"/>
                      <a:pt x="1042" y="1924"/>
                    </a:cubicBezTo>
                    <a:cubicBezTo>
                      <a:pt x="589" y="1562"/>
                      <a:pt x="249" y="1064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4853025" y="252677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1" y="476"/>
                    </a:moveTo>
                    <a:cubicBezTo>
                      <a:pt x="861" y="1155"/>
                      <a:pt x="1924" y="1924"/>
                      <a:pt x="2920" y="2400"/>
                    </a:cubicBezTo>
                    <a:cubicBezTo>
                      <a:pt x="3011" y="2445"/>
                      <a:pt x="3124" y="2467"/>
                      <a:pt x="3169" y="2377"/>
                    </a:cubicBezTo>
                    <a:cubicBezTo>
                      <a:pt x="3192" y="2354"/>
                      <a:pt x="3169" y="2286"/>
                      <a:pt x="3169" y="2241"/>
                    </a:cubicBezTo>
                    <a:cubicBezTo>
                      <a:pt x="2943" y="1607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5036350" y="2649000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2" y="204"/>
                    </a:moveTo>
                    <a:cubicBezTo>
                      <a:pt x="2988" y="385"/>
                      <a:pt x="3169" y="679"/>
                      <a:pt x="3101" y="973"/>
                    </a:cubicBezTo>
                    <a:cubicBezTo>
                      <a:pt x="3033" y="1313"/>
                      <a:pt x="2716" y="1539"/>
                      <a:pt x="2399" y="1675"/>
                    </a:cubicBezTo>
                    <a:cubicBezTo>
                      <a:pt x="1788" y="1969"/>
                      <a:pt x="770" y="2150"/>
                      <a:pt x="91" y="1879"/>
                    </a:cubicBezTo>
                    <a:cubicBezTo>
                      <a:pt x="0" y="1856"/>
                      <a:pt x="544" y="1019"/>
                      <a:pt x="566" y="973"/>
                    </a:cubicBezTo>
                    <a:cubicBezTo>
                      <a:pt x="883" y="566"/>
                      <a:pt x="1177" y="294"/>
                      <a:pt x="1675" y="113"/>
                    </a:cubicBezTo>
                    <a:cubicBezTo>
                      <a:pt x="1969" y="0"/>
                      <a:pt x="2332" y="0"/>
                      <a:pt x="2648" y="159"/>
                    </a:cubicBezTo>
                    <a:cubicBezTo>
                      <a:pt x="2694" y="159"/>
                      <a:pt x="2739" y="181"/>
                      <a:pt x="2762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5048800" y="2649000"/>
                <a:ext cx="5942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56" fill="none" extrusionOk="0">
                    <a:moveTo>
                      <a:pt x="1743" y="0"/>
                    </a:moveTo>
                    <a:cubicBezTo>
                      <a:pt x="1200" y="430"/>
                      <a:pt x="453" y="951"/>
                      <a:pt x="68" y="1539"/>
                    </a:cubicBezTo>
                    <a:cubicBezTo>
                      <a:pt x="46" y="1584"/>
                      <a:pt x="0" y="1675"/>
                      <a:pt x="68" y="1720"/>
                    </a:cubicBezTo>
                    <a:cubicBezTo>
                      <a:pt x="91" y="1765"/>
                      <a:pt x="113" y="1765"/>
                      <a:pt x="159" y="1788"/>
                    </a:cubicBezTo>
                    <a:cubicBezTo>
                      <a:pt x="611" y="1833"/>
                      <a:pt x="2105" y="317"/>
                      <a:pt x="2377" y="407"/>
                    </a:cubicBezTo>
                    <a:cubicBezTo>
                      <a:pt x="2241" y="1019"/>
                      <a:pt x="1788" y="1245"/>
                      <a:pt x="1087" y="1856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" name="Google Shape;146;p2"/>
            <p:cNvGrpSpPr/>
            <p:nvPr/>
          </p:nvGrpSpPr>
          <p:grpSpPr>
            <a:xfrm>
              <a:off x="7087248" y="-86402"/>
              <a:ext cx="950917" cy="733555"/>
              <a:chOff x="2920825" y="1027400"/>
              <a:chExt cx="482650" cy="372325"/>
            </a:xfrm>
          </p:grpSpPr>
          <p:sp>
            <p:nvSpPr>
              <p:cNvPr id="147" name="Google Shape;147;p2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3070793" y="-162597"/>
              <a:ext cx="1362295" cy="1920846"/>
              <a:chOff x="4877350" y="4482750"/>
              <a:chExt cx="691450" cy="974950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4877350" y="5100600"/>
                <a:ext cx="257475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4081" extrusionOk="0">
                    <a:moveTo>
                      <a:pt x="1968" y="0"/>
                    </a:moveTo>
                    <a:cubicBezTo>
                      <a:pt x="1145" y="0"/>
                      <a:pt x="387" y="156"/>
                      <a:pt x="114" y="702"/>
                    </a:cubicBezTo>
                    <a:cubicBezTo>
                      <a:pt x="1" y="906"/>
                      <a:pt x="69" y="1178"/>
                      <a:pt x="205" y="1381"/>
                    </a:cubicBezTo>
                    <a:cubicBezTo>
                      <a:pt x="499" y="1811"/>
                      <a:pt x="997" y="2015"/>
                      <a:pt x="1495" y="2196"/>
                    </a:cubicBezTo>
                    <a:cubicBezTo>
                      <a:pt x="2875" y="2807"/>
                      <a:pt x="4346" y="3373"/>
                      <a:pt x="5840" y="3735"/>
                    </a:cubicBezTo>
                    <a:cubicBezTo>
                      <a:pt x="6474" y="3871"/>
                      <a:pt x="7085" y="3984"/>
                      <a:pt x="7741" y="4052"/>
                    </a:cubicBezTo>
                    <a:cubicBezTo>
                      <a:pt x="7944" y="4065"/>
                      <a:pt x="8147" y="4081"/>
                      <a:pt x="8345" y="4081"/>
                    </a:cubicBezTo>
                    <a:cubicBezTo>
                      <a:pt x="8808" y="4081"/>
                      <a:pt x="9241" y="3996"/>
                      <a:pt x="9574" y="3599"/>
                    </a:cubicBezTo>
                    <a:cubicBezTo>
                      <a:pt x="10298" y="2762"/>
                      <a:pt x="9755" y="2173"/>
                      <a:pt x="8918" y="1743"/>
                    </a:cubicBezTo>
                    <a:cubicBezTo>
                      <a:pt x="7492" y="997"/>
                      <a:pt x="5930" y="499"/>
                      <a:pt x="4324" y="250"/>
                    </a:cubicBezTo>
                    <a:cubicBezTo>
                      <a:pt x="3808" y="179"/>
                      <a:pt x="2851" y="0"/>
                      <a:pt x="1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4883025" y="5086450"/>
                <a:ext cx="25802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4573" fill="none" extrusionOk="0">
                    <a:moveTo>
                      <a:pt x="5884" y="4165"/>
                    </a:moveTo>
                    <a:cubicBezTo>
                      <a:pt x="6496" y="4301"/>
                      <a:pt x="7129" y="4414"/>
                      <a:pt x="7763" y="4459"/>
                    </a:cubicBezTo>
                    <a:cubicBezTo>
                      <a:pt x="8442" y="4527"/>
                      <a:pt x="9121" y="4573"/>
                      <a:pt x="9619" y="4007"/>
                    </a:cubicBezTo>
                    <a:cubicBezTo>
                      <a:pt x="10320" y="3192"/>
                      <a:pt x="9800" y="2423"/>
                      <a:pt x="8962" y="2015"/>
                    </a:cubicBezTo>
                    <a:cubicBezTo>
                      <a:pt x="7514" y="1246"/>
                      <a:pt x="5930" y="816"/>
                      <a:pt x="4345" y="567"/>
                    </a:cubicBezTo>
                    <a:cubicBezTo>
                      <a:pt x="3350" y="431"/>
                      <a:pt x="702" y="1"/>
                      <a:pt x="113" y="1133"/>
                    </a:cubicBezTo>
                    <a:cubicBezTo>
                      <a:pt x="0" y="1336"/>
                      <a:pt x="68" y="1608"/>
                      <a:pt x="204" y="1811"/>
                    </a:cubicBezTo>
                    <a:cubicBezTo>
                      <a:pt x="498" y="2241"/>
                      <a:pt x="1019" y="2423"/>
                      <a:pt x="1494" y="2626"/>
                    </a:cubicBezTo>
                    <a:cubicBezTo>
                      <a:pt x="2897" y="3192"/>
                      <a:pt x="4368" y="3780"/>
                      <a:pt x="5884" y="416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5238350" y="4482875"/>
                <a:ext cx="321950" cy="527225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21089" extrusionOk="0">
                    <a:moveTo>
                      <a:pt x="10759" y="1"/>
                    </a:moveTo>
                    <a:cubicBezTo>
                      <a:pt x="10638" y="1"/>
                      <a:pt x="10514" y="14"/>
                      <a:pt x="10388" y="41"/>
                    </a:cubicBezTo>
                    <a:cubicBezTo>
                      <a:pt x="8691" y="403"/>
                      <a:pt x="8125" y="2530"/>
                      <a:pt x="7808" y="4001"/>
                    </a:cubicBezTo>
                    <a:cubicBezTo>
                      <a:pt x="7242" y="6763"/>
                      <a:pt x="6858" y="9343"/>
                      <a:pt x="5545" y="11923"/>
                    </a:cubicBezTo>
                    <a:cubicBezTo>
                      <a:pt x="4278" y="14412"/>
                      <a:pt x="2557" y="16653"/>
                      <a:pt x="453" y="18463"/>
                    </a:cubicBezTo>
                    <a:cubicBezTo>
                      <a:pt x="0" y="18848"/>
                      <a:pt x="272" y="20296"/>
                      <a:pt x="294" y="20840"/>
                    </a:cubicBezTo>
                    <a:cubicBezTo>
                      <a:pt x="294" y="20953"/>
                      <a:pt x="317" y="21043"/>
                      <a:pt x="430" y="21089"/>
                    </a:cubicBezTo>
                    <a:cubicBezTo>
                      <a:pt x="475" y="21089"/>
                      <a:pt x="543" y="21043"/>
                      <a:pt x="611" y="20998"/>
                    </a:cubicBezTo>
                    <a:cubicBezTo>
                      <a:pt x="2784" y="19074"/>
                      <a:pt x="4640" y="16811"/>
                      <a:pt x="6111" y="14299"/>
                    </a:cubicBezTo>
                    <a:cubicBezTo>
                      <a:pt x="7197" y="12443"/>
                      <a:pt x="7989" y="10452"/>
                      <a:pt x="8600" y="8415"/>
                    </a:cubicBezTo>
                    <a:cubicBezTo>
                      <a:pt x="9166" y="6581"/>
                      <a:pt x="8872" y="4386"/>
                      <a:pt x="9913" y="2711"/>
                    </a:cubicBezTo>
                    <a:cubicBezTo>
                      <a:pt x="10071" y="2440"/>
                      <a:pt x="10343" y="2146"/>
                      <a:pt x="10614" y="2010"/>
                    </a:cubicBezTo>
                    <a:cubicBezTo>
                      <a:pt x="10799" y="1910"/>
                      <a:pt x="10970" y="1867"/>
                      <a:pt x="11128" y="1867"/>
                    </a:cubicBezTo>
                    <a:cubicBezTo>
                      <a:pt x="11475" y="1867"/>
                      <a:pt x="11762" y="2077"/>
                      <a:pt x="11995" y="2372"/>
                    </a:cubicBezTo>
                    <a:cubicBezTo>
                      <a:pt x="12186" y="2615"/>
                      <a:pt x="12361" y="2715"/>
                      <a:pt x="12503" y="2715"/>
                    </a:cubicBezTo>
                    <a:cubicBezTo>
                      <a:pt x="12732" y="2715"/>
                      <a:pt x="12878" y="2458"/>
                      <a:pt x="12878" y="2123"/>
                    </a:cubicBezTo>
                    <a:cubicBezTo>
                      <a:pt x="12878" y="2010"/>
                      <a:pt x="12878" y="1897"/>
                      <a:pt x="12832" y="1783"/>
                    </a:cubicBezTo>
                    <a:cubicBezTo>
                      <a:pt x="12550" y="856"/>
                      <a:pt x="11747" y="1"/>
                      <a:pt x="10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242875" y="4482750"/>
                <a:ext cx="325925" cy="522825"/>
              </a:xfrm>
              <a:custGeom>
                <a:avLst/>
                <a:gdLst/>
                <a:ahLst/>
                <a:cxnLst/>
                <a:rect l="l" t="t" r="r" b="b"/>
                <a:pathLst>
                  <a:path w="13037" h="20913" fill="none" extrusionOk="0">
                    <a:moveTo>
                      <a:pt x="13036" y="2354"/>
                    </a:moveTo>
                    <a:cubicBezTo>
                      <a:pt x="13036" y="2241"/>
                      <a:pt x="13036" y="2128"/>
                      <a:pt x="12991" y="2015"/>
                    </a:cubicBezTo>
                    <a:cubicBezTo>
                      <a:pt x="12674" y="974"/>
                      <a:pt x="11701" y="1"/>
                      <a:pt x="10547" y="272"/>
                    </a:cubicBezTo>
                    <a:cubicBezTo>
                      <a:pt x="8849" y="634"/>
                      <a:pt x="7944" y="2648"/>
                      <a:pt x="7627" y="4120"/>
                    </a:cubicBezTo>
                    <a:cubicBezTo>
                      <a:pt x="7061" y="6881"/>
                      <a:pt x="6020" y="10162"/>
                      <a:pt x="4730" y="12742"/>
                    </a:cubicBezTo>
                    <a:cubicBezTo>
                      <a:pt x="3440" y="15232"/>
                      <a:pt x="2716" y="16884"/>
                      <a:pt x="589" y="18695"/>
                    </a:cubicBezTo>
                    <a:cubicBezTo>
                      <a:pt x="136" y="19079"/>
                      <a:pt x="0" y="20120"/>
                      <a:pt x="0" y="20664"/>
                    </a:cubicBezTo>
                    <a:cubicBezTo>
                      <a:pt x="0" y="20777"/>
                      <a:pt x="23" y="20890"/>
                      <a:pt x="136" y="20913"/>
                    </a:cubicBezTo>
                    <a:cubicBezTo>
                      <a:pt x="181" y="20913"/>
                      <a:pt x="249" y="20890"/>
                      <a:pt x="294" y="20845"/>
                    </a:cubicBezTo>
                    <a:cubicBezTo>
                      <a:pt x="2490" y="18921"/>
                      <a:pt x="4029" y="17382"/>
                      <a:pt x="5477" y="14870"/>
                    </a:cubicBezTo>
                    <a:cubicBezTo>
                      <a:pt x="6563" y="13014"/>
                      <a:pt x="7808" y="11407"/>
                      <a:pt x="8555" y="8691"/>
                    </a:cubicBezTo>
                    <a:cubicBezTo>
                      <a:pt x="9098" y="6858"/>
                      <a:pt x="8962" y="4663"/>
                      <a:pt x="10003" y="2988"/>
                    </a:cubicBezTo>
                    <a:cubicBezTo>
                      <a:pt x="10185" y="2694"/>
                      <a:pt x="10433" y="2422"/>
                      <a:pt x="10705" y="2264"/>
                    </a:cubicBezTo>
                    <a:cubicBezTo>
                      <a:pt x="11316" y="1970"/>
                      <a:pt x="11769" y="2196"/>
                      <a:pt x="12108" y="2648"/>
                    </a:cubicBezTo>
                    <a:cubicBezTo>
                      <a:pt x="12606" y="3237"/>
                      <a:pt x="13014" y="2897"/>
                      <a:pt x="13036" y="235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395075" y="4886175"/>
                <a:ext cx="80925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622" fill="none" extrusionOk="0">
                    <a:moveTo>
                      <a:pt x="3169" y="1992"/>
                    </a:moveTo>
                    <a:cubicBezTo>
                      <a:pt x="3236" y="1607"/>
                      <a:pt x="3191" y="1200"/>
                      <a:pt x="2988" y="860"/>
                    </a:cubicBezTo>
                    <a:cubicBezTo>
                      <a:pt x="2490" y="0"/>
                      <a:pt x="1539" y="68"/>
                      <a:pt x="702" y="362"/>
                    </a:cubicBezTo>
                    <a:cubicBezTo>
                      <a:pt x="0" y="815"/>
                      <a:pt x="475" y="2558"/>
                      <a:pt x="928" y="3055"/>
                    </a:cubicBezTo>
                    <a:cubicBezTo>
                      <a:pt x="1426" y="3621"/>
                      <a:pt x="2218" y="3191"/>
                      <a:pt x="2671" y="2807"/>
                    </a:cubicBezTo>
                    <a:cubicBezTo>
                      <a:pt x="2897" y="2580"/>
                      <a:pt x="3078" y="2286"/>
                      <a:pt x="3169" y="1992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396200" y="4894475"/>
                <a:ext cx="81500" cy="7902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161" extrusionOk="0">
                    <a:moveTo>
                      <a:pt x="1741" y="1"/>
                    </a:moveTo>
                    <a:cubicBezTo>
                      <a:pt x="1404" y="1"/>
                      <a:pt x="1047" y="84"/>
                      <a:pt x="702" y="211"/>
                    </a:cubicBezTo>
                    <a:cubicBezTo>
                      <a:pt x="0" y="664"/>
                      <a:pt x="476" y="2384"/>
                      <a:pt x="928" y="2882"/>
                    </a:cubicBezTo>
                    <a:cubicBezTo>
                      <a:pt x="1112" y="3082"/>
                      <a:pt x="1330" y="3160"/>
                      <a:pt x="1554" y="3160"/>
                    </a:cubicBezTo>
                    <a:cubicBezTo>
                      <a:pt x="1966" y="3160"/>
                      <a:pt x="2401" y="2897"/>
                      <a:pt x="2694" y="2633"/>
                    </a:cubicBezTo>
                    <a:cubicBezTo>
                      <a:pt x="2943" y="2452"/>
                      <a:pt x="3124" y="2135"/>
                      <a:pt x="3169" y="1818"/>
                    </a:cubicBezTo>
                    <a:cubicBezTo>
                      <a:pt x="3259" y="1456"/>
                      <a:pt x="3191" y="1026"/>
                      <a:pt x="3010" y="687"/>
                    </a:cubicBezTo>
                    <a:cubicBezTo>
                      <a:pt x="2699" y="186"/>
                      <a:pt x="2242" y="1"/>
                      <a:pt x="17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5200425" y="4798925"/>
                <a:ext cx="90000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2875" extrusionOk="0">
                    <a:moveTo>
                      <a:pt x="1604" y="1"/>
                    </a:moveTo>
                    <a:cubicBezTo>
                      <a:pt x="1347" y="1"/>
                      <a:pt x="1088" y="62"/>
                      <a:pt x="838" y="209"/>
                    </a:cubicBezTo>
                    <a:cubicBezTo>
                      <a:pt x="1" y="729"/>
                      <a:pt x="23" y="1657"/>
                      <a:pt x="340" y="2494"/>
                    </a:cubicBezTo>
                    <a:cubicBezTo>
                      <a:pt x="504" y="2769"/>
                      <a:pt x="856" y="2875"/>
                      <a:pt x="1259" y="2875"/>
                    </a:cubicBezTo>
                    <a:cubicBezTo>
                      <a:pt x="1918" y="2875"/>
                      <a:pt x="2711" y="2594"/>
                      <a:pt x="3033" y="2313"/>
                    </a:cubicBezTo>
                    <a:cubicBezTo>
                      <a:pt x="3599" y="1793"/>
                      <a:pt x="3192" y="1001"/>
                      <a:pt x="2784" y="525"/>
                    </a:cubicBezTo>
                    <a:cubicBezTo>
                      <a:pt x="2603" y="299"/>
                      <a:pt x="2309" y="118"/>
                      <a:pt x="2015" y="50"/>
                    </a:cubicBezTo>
                    <a:cubicBezTo>
                      <a:pt x="1880" y="18"/>
                      <a:pt x="1742" y="1"/>
                      <a:pt x="1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5192500" y="4797900"/>
                <a:ext cx="900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3260" fill="none" extrusionOk="0">
                    <a:moveTo>
                      <a:pt x="2015" y="91"/>
                    </a:moveTo>
                    <a:cubicBezTo>
                      <a:pt x="1653" y="1"/>
                      <a:pt x="1223" y="23"/>
                      <a:pt x="838" y="250"/>
                    </a:cubicBezTo>
                    <a:cubicBezTo>
                      <a:pt x="1" y="770"/>
                      <a:pt x="23" y="1698"/>
                      <a:pt x="340" y="2535"/>
                    </a:cubicBezTo>
                    <a:cubicBezTo>
                      <a:pt x="770" y="3260"/>
                      <a:pt x="2513" y="2807"/>
                      <a:pt x="3034" y="2354"/>
                    </a:cubicBezTo>
                    <a:cubicBezTo>
                      <a:pt x="3599" y="1834"/>
                      <a:pt x="3192" y="1042"/>
                      <a:pt x="2807" y="566"/>
                    </a:cubicBezTo>
                    <a:cubicBezTo>
                      <a:pt x="2604" y="295"/>
                      <a:pt x="2332" y="136"/>
                      <a:pt x="2015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5146125" y="4806950"/>
                <a:ext cx="297050" cy="324800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12992" fill="none" extrusionOk="0">
                    <a:moveTo>
                      <a:pt x="9324" y="2830"/>
                    </a:moveTo>
                    <a:cubicBezTo>
                      <a:pt x="9845" y="3577"/>
                      <a:pt x="10479" y="3871"/>
                      <a:pt x="11090" y="4482"/>
                    </a:cubicBezTo>
                    <a:cubicBezTo>
                      <a:pt x="11882" y="5229"/>
                      <a:pt x="11723" y="6519"/>
                      <a:pt x="11542" y="7469"/>
                    </a:cubicBezTo>
                    <a:cubicBezTo>
                      <a:pt x="11339" y="8442"/>
                      <a:pt x="10931" y="9370"/>
                      <a:pt x="10320" y="10140"/>
                    </a:cubicBezTo>
                    <a:cubicBezTo>
                      <a:pt x="9573" y="11045"/>
                      <a:pt x="8532" y="11452"/>
                      <a:pt x="7627" y="12109"/>
                    </a:cubicBezTo>
                    <a:cubicBezTo>
                      <a:pt x="6405" y="12991"/>
                      <a:pt x="4979" y="12810"/>
                      <a:pt x="3780" y="12018"/>
                    </a:cubicBezTo>
                    <a:cubicBezTo>
                      <a:pt x="1267" y="10389"/>
                      <a:pt x="0" y="6587"/>
                      <a:pt x="1335" y="3825"/>
                    </a:cubicBezTo>
                    <a:cubicBezTo>
                      <a:pt x="2739" y="1042"/>
                      <a:pt x="7378" y="1"/>
                      <a:pt x="932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143850" y="4841025"/>
                <a:ext cx="2925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11702" h="11630" extrusionOk="0">
                    <a:moveTo>
                      <a:pt x="5752" y="0"/>
                    </a:moveTo>
                    <a:cubicBezTo>
                      <a:pt x="5608" y="0"/>
                      <a:pt x="5465" y="6"/>
                      <a:pt x="5319" y="18"/>
                    </a:cubicBezTo>
                    <a:cubicBezTo>
                      <a:pt x="5228" y="18"/>
                      <a:pt x="5183" y="63"/>
                      <a:pt x="5093" y="63"/>
                    </a:cubicBezTo>
                    <a:cubicBezTo>
                      <a:pt x="4550" y="131"/>
                      <a:pt x="4074" y="312"/>
                      <a:pt x="3622" y="561"/>
                    </a:cubicBezTo>
                    <a:cubicBezTo>
                      <a:pt x="2694" y="1105"/>
                      <a:pt x="1924" y="1942"/>
                      <a:pt x="1449" y="2825"/>
                    </a:cubicBezTo>
                    <a:cubicBezTo>
                      <a:pt x="1" y="5495"/>
                      <a:pt x="928" y="9162"/>
                      <a:pt x="3644" y="10950"/>
                    </a:cubicBezTo>
                    <a:cubicBezTo>
                      <a:pt x="4311" y="11366"/>
                      <a:pt x="4978" y="11629"/>
                      <a:pt x="5676" y="11629"/>
                    </a:cubicBezTo>
                    <a:cubicBezTo>
                      <a:pt x="6115" y="11629"/>
                      <a:pt x="6567" y="11525"/>
                      <a:pt x="7039" y="11289"/>
                    </a:cubicBezTo>
                    <a:cubicBezTo>
                      <a:pt x="7605" y="10995"/>
                      <a:pt x="8080" y="10610"/>
                      <a:pt x="8533" y="10203"/>
                    </a:cubicBezTo>
                    <a:cubicBezTo>
                      <a:pt x="8985" y="9841"/>
                      <a:pt x="9438" y="9456"/>
                      <a:pt x="9845" y="9026"/>
                    </a:cubicBezTo>
                    <a:cubicBezTo>
                      <a:pt x="10909" y="7872"/>
                      <a:pt x="11701" y="6310"/>
                      <a:pt x="11656" y="4771"/>
                    </a:cubicBezTo>
                    <a:cubicBezTo>
                      <a:pt x="11633" y="3934"/>
                      <a:pt x="11317" y="3164"/>
                      <a:pt x="10773" y="2508"/>
                    </a:cubicBezTo>
                    <a:cubicBezTo>
                      <a:pt x="10683" y="2372"/>
                      <a:pt x="10615" y="2259"/>
                      <a:pt x="10502" y="2146"/>
                    </a:cubicBezTo>
                    <a:cubicBezTo>
                      <a:pt x="9981" y="1580"/>
                      <a:pt x="9302" y="1059"/>
                      <a:pt x="8578" y="697"/>
                    </a:cubicBezTo>
                    <a:cubicBezTo>
                      <a:pt x="8058" y="448"/>
                      <a:pt x="7492" y="222"/>
                      <a:pt x="6926" y="109"/>
                    </a:cubicBezTo>
                    <a:cubicBezTo>
                      <a:pt x="6528" y="42"/>
                      <a:pt x="6143" y="0"/>
                      <a:pt x="5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266075" y="4840450"/>
                <a:ext cx="147675" cy="74225"/>
              </a:xfrm>
              <a:custGeom>
                <a:avLst/>
                <a:gdLst/>
                <a:ahLst/>
                <a:cxnLst/>
                <a:rect l="l" t="t" r="r" b="b"/>
                <a:pathLst>
                  <a:path w="5907" h="2969" extrusionOk="0">
                    <a:moveTo>
                      <a:pt x="863" y="1"/>
                    </a:moveTo>
                    <a:cubicBezTo>
                      <a:pt x="719" y="1"/>
                      <a:pt x="576" y="6"/>
                      <a:pt x="430" y="19"/>
                    </a:cubicBezTo>
                    <a:cubicBezTo>
                      <a:pt x="339" y="19"/>
                      <a:pt x="294" y="41"/>
                      <a:pt x="204" y="41"/>
                    </a:cubicBezTo>
                    <a:cubicBezTo>
                      <a:pt x="136" y="86"/>
                      <a:pt x="68" y="132"/>
                      <a:pt x="0" y="154"/>
                    </a:cubicBezTo>
                    <a:cubicBezTo>
                      <a:pt x="317" y="1128"/>
                      <a:pt x="1154" y="1920"/>
                      <a:pt x="2150" y="2418"/>
                    </a:cubicBezTo>
                    <a:cubicBezTo>
                      <a:pt x="2557" y="2621"/>
                      <a:pt x="2965" y="2802"/>
                      <a:pt x="3395" y="2870"/>
                    </a:cubicBezTo>
                    <a:cubicBezTo>
                      <a:pt x="3706" y="2939"/>
                      <a:pt x="4017" y="2969"/>
                      <a:pt x="4328" y="2969"/>
                    </a:cubicBezTo>
                    <a:cubicBezTo>
                      <a:pt x="4425" y="2969"/>
                      <a:pt x="4521" y="2966"/>
                      <a:pt x="4617" y="2961"/>
                    </a:cubicBezTo>
                    <a:cubicBezTo>
                      <a:pt x="5092" y="2916"/>
                      <a:pt x="5522" y="2757"/>
                      <a:pt x="5907" y="2531"/>
                    </a:cubicBezTo>
                    <a:cubicBezTo>
                      <a:pt x="5839" y="2395"/>
                      <a:pt x="5726" y="2282"/>
                      <a:pt x="5613" y="2146"/>
                    </a:cubicBezTo>
                    <a:cubicBezTo>
                      <a:pt x="5092" y="1580"/>
                      <a:pt x="4413" y="1060"/>
                      <a:pt x="3689" y="698"/>
                    </a:cubicBezTo>
                    <a:cubicBezTo>
                      <a:pt x="3169" y="449"/>
                      <a:pt x="2603" y="222"/>
                      <a:pt x="2037" y="109"/>
                    </a:cubicBezTo>
                    <a:cubicBezTo>
                      <a:pt x="1639" y="43"/>
                      <a:pt x="1254" y="1"/>
                      <a:pt x="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241175" y="5175500"/>
                <a:ext cx="88850" cy="28220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1288" extrusionOk="0">
                    <a:moveTo>
                      <a:pt x="1322" y="1"/>
                    </a:moveTo>
                    <a:cubicBezTo>
                      <a:pt x="459" y="1"/>
                      <a:pt x="222" y="1872"/>
                      <a:pt x="159" y="2753"/>
                    </a:cubicBezTo>
                    <a:cubicBezTo>
                      <a:pt x="0" y="4360"/>
                      <a:pt x="181" y="5990"/>
                      <a:pt x="611" y="7574"/>
                    </a:cubicBezTo>
                    <a:cubicBezTo>
                      <a:pt x="860" y="8547"/>
                      <a:pt x="1426" y="11172"/>
                      <a:pt x="2693" y="11286"/>
                    </a:cubicBezTo>
                    <a:cubicBezTo>
                      <a:pt x="2706" y="11287"/>
                      <a:pt x="2719" y="11287"/>
                      <a:pt x="2732" y="11287"/>
                    </a:cubicBezTo>
                    <a:cubicBezTo>
                      <a:pt x="2945" y="11287"/>
                      <a:pt x="3153" y="11115"/>
                      <a:pt x="3259" y="10923"/>
                    </a:cubicBezTo>
                    <a:cubicBezTo>
                      <a:pt x="3553" y="10493"/>
                      <a:pt x="3508" y="9950"/>
                      <a:pt x="3508" y="9452"/>
                    </a:cubicBezTo>
                    <a:cubicBezTo>
                      <a:pt x="3486" y="7891"/>
                      <a:pt x="3440" y="6306"/>
                      <a:pt x="3169" y="4790"/>
                    </a:cubicBezTo>
                    <a:cubicBezTo>
                      <a:pt x="3056" y="4156"/>
                      <a:pt x="2241" y="264"/>
                      <a:pt x="1539" y="37"/>
                    </a:cubicBezTo>
                    <a:cubicBezTo>
                      <a:pt x="1463" y="12"/>
                      <a:pt x="1390" y="1"/>
                      <a:pt x="1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223625" y="5180950"/>
                <a:ext cx="101875" cy="271600"/>
              </a:xfrm>
              <a:custGeom>
                <a:avLst/>
                <a:gdLst/>
                <a:ahLst/>
                <a:cxnLst/>
                <a:rect l="l" t="t" r="r" b="b"/>
                <a:pathLst>
                  <a:path w="4075" h="10864" fill="none" extrusionOk="0">
                    <a:moveTo>
                      <a:pt x="3237" y="3395"/>
                    </a:moveTo>
                    <a:cubicBezTo>
                      <a:pt x="3056" y="2784"/>
                      <a:pt x="2830" y="2196"/>
                      <a:pt x="2581" y="1630"/>
                    </a:cubicBezTo>
                    <a:cubicBezTo>
                      <a:pt x="2286" y="996"/>
                      <a:pt x="2015" y="385"/>
                      <a:pt x="1313" y="227"/>
                    </a:cubicBezTo>
                    <a:cubicBezTo>
                      <a:pt x="227" y="0"/>
                      <a:pt x="1" y="770"/>
                      <a:pt x="23" y="1698"/>
                    </a:cubicBezTo>
                    <a:cubicBezTo>
                      <a:pt x="91" y="4504"/>
                      <a:pt x="815" y="7107"/>
                      <a:pt x="1879" y="9687"/>
                    </a:cubicBezTo>
                    <a:cubicBezTo>
                      <a:pt x="2060" y="10185"/>
                      <a:pt x="2513" y="10864"/>
                      <a:pt x="3146" y="10841"/>
                    </a:cubicBezTo>
                    <a:cubicBezTo>
                      <a:pt x="3373" y="10841"/>
                      <a:pt x="3576" y="10638"/>
                      <a:pt x="3690" y="10411"/>
                    </a:cubicBezTo>
                    <a:cubicBezTo>
                      <a:pt x="3916" y="9959"/>
                      <a:pt x="4074" y="8646"/>
                      <a:pt x="4029" y="8125"/>
                    </a:cubicBezTo>
                    <a:cubicBezTo>
                      <a:pt x="3803" y="6609"/>
                      <a:pt x="3644" y="4912"/>
                      <a:pt x="3237" y="339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027300" y="4954625"/>
                <a:ext cx="342325" cy="3610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14440" fill="none" extrusionOk="0">
                    <a:moveTo>
                      <a:pt x="13512" y="7650"/>
                    </a:moveTo>
                    <a:cubicBezTo>
                      <a:pt x="13534" y="7854"/>
                      <a:pt x="13580" y="8080"/>
                      <a:pt x="13602" y="8261"/>
                    </a:cubicBezTo>
                    <a:cubicBezTo>
                      <a:pt x="13693" y="9235"/>
                      <a:pt x="13602" y="10230"/>
                      <a:pt x="13195" y="11090"/>
                    </a:cubicBezTo>
                    <a:cubicBezTo>
                      <a:pt x="12742" y="12064"/>
                      <a:pt x="12018" y="12675"/>
                      <a:pt x="11135" y="13240"/>
                    </a:cubicBezTo>
                    <a:cubicBezTo>
                      <a:pt x="9913" y="14033"/>
                      <a:pt x="8623" y="14440"/>
                      <a:pt x="7197" y="14214"/>
                    </a:cubicBezTo>
                    <a:cubicBezTo>
                      <a:pt x="5364" y="13897"/>
                      <a:pt x="3463" y="13467"/>
                      <a:pt x="2082" y="12177"/>
                    </a:cubicBezTo>
                    <a:cubicBezTo>
                      <a:pt x="1313" y="11475"/>
                      <a:pt x="928" y="10615"/>
                      <a:pt x="611" y="9619"/>
                    </a:cubicBezTo>
                    <a:cubicBezTo>
                      <a:pt x="0" y="7650"/>
                      <a:pt x="181" y="5410"/>
                      <a:pt x="1403" y="3690"/>
                    </a:cubicBezTo>
                    <a:cubicBezTo>
                      <a:pt x="2105" y="2694"/>
                      <a:pt x="3056" y="1879"/>
                      <a:pt x="4097" y="1291"/>
                    </a:cubicBezTo>
                    <a:cubicBezTo>
                      <a:pt x="5138" y="680"/>
                      <a:pt x="6790" y="1"/>
                      <a:pt x="7989" y="227"/>
                    </a:cubicBezTo>
                    <a:cubicBezTo>
                      <a:pt x="8963" y="408"/>
                      <a:pt x="10026" y="1472"/>
                      <a:pt x="10683" y="2128"/>
                    </a:cubicBezTo>
                    <a:cubicBezTo>
                      <a:pt x="12176" y="3667"/>
                      <a:pt x="13195" y="5613"/>
                      <a:pt x="13512" y="76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5298875" y="5106850"/>
                <a:ext cx="170325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6541" extrusionOk="0">
                    <a:moveTo>
                      <a:pt x="3613" y="0"/>
                    </a:moveTo>
                    <a:cubicBezTo>
                      <a:pt x="3101" y="0"/>
                      <a:pt x="2598" y="161"/>
                      <a:pt x="2105" y="430"/>
                    </a:cubicBezTo>
                    <a:cubicBezTo>
                      <a:pt x="815" y="1131"/>
                      <a:pt x="1" y="2783"/>
                      <a:pt x="1" y="4209"/>
                    </a:cubicBezTo>
                    <a:cubicBezTo>
                      <a:pt x="1" y="4730"/>
                      <a:pt x="136" y="5273"/>
                      <a:pt x="499" y="5658"/>
                    </a:cubicBezTo>
                    <a:cubicBezTo>
                      <a:pt x="1008" y="6226"/>
                      <a:pt x="1875" y="6540"/>
                      <a:pt x="2642" y="6540"/>
                    </a:cubicBezTo>
                    <a:cubicBezTo>
                      <a:pt x="2761" y="6540"/>
                      <a:pt x="2876" y="6533"/>
                      <a:pt x="2988" y="6518"/>
                    </a:cubicBezTo>
                    <a:cubicBezTo>
                      <a:pt x="3667" y="6427"/>
                      <a:pt x="4369" y="6133"/>
                      <a:pt x="5025" y="5748"/>
                    </a:cubicBezTo>
                    <a:cubicBezTo>
                      <a:pt x="5772" y="5273"/>
                      <a:pt x="6292" y="4526"/>
                      <a:pt x="6587" y="3711"/>
                    </a:cubicBezTo>
                    <a:cubicBezTo>
                      <a:pt x="6813" y="2964"/>
                      <a:pt x="6700" y="2399"/>
                      <a:pt x="6292" y="1720"/>
                    </a:cubicBezTo>
                    <a:cubicBezTo>
                      <a:pt x="5885" y="995"/>
                      <a:pt x="5206" y="430"/>
                      <a:pt x="4414" y="135"/>
                    </a:cubicBezTo>
                    <a:cubicBezTo>
                      <a:pt x="4144" y="43"/>
                      <a:pt x="3878" y="0"/>
                      <a:pt x="3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5304525" y="5085900"/>
                <a:ext cx="166950" cy="193525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7741" fill="none" extrusionOk="0">
                    <a:moveTo>
                      <a:pt x="4980" y="6450"/>
                    </a:moveTo>
                    <a:cubicBezTo>
                      <a:pt x="3667" y="7424"/>
                      <a:pt x="1698" y="7740"/>
                      <a:pt x="499" y="6473"/>
                    </a:cubicBezTo>
                    <a:cubicBezTo>
                      <a:pt x="137" y="6066"/>
                      <a:pt x="1" y="5545"/>
                      <a:pt x="1" y="5025"/>
                    </a:cubicBezTo>
                    <a:cubicBezTo>
                      <a:pt x="1" y="4187"/>
                      <a:pt x="295" y="3395"/>
                      <a:pt x="589" y="2603"/>
                    </a:cubicBezTo>
                    <a:cubicBezTo>
                      <a:pt x="838" y="1879"/>
                      <a:pt x="1608" y="1245"/>
                      <a:pt x="2264" y="928"/>
                    </a:cubicBezTo>
                    <a:cubicBezTo>
                      <a:pt x="4188" y="0"/>
                      <a:pt x="6677" y="1313"/>
                      <a:pt x="6519" y="3554"/>
                    </a:cubicBezTo>
                    <a:cubicBezTo>
                      <a:pt x="6474" y="4459"/>
                      <a:pt x="6112" y="5364"/>
                      <a:pt x="5478" y="602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5307925" y="5129925"/>
                <a:ext cx="126200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4522" extrusionOk="0">
                    <a:moveTo>
                      <a:pt x="2591" y="0"/>
                    </a:moveTo>
                    <a:cubicBezTo>
                      <a:pt x="2197" y="0"/>
                      <a:pt x="1806" y="91"/>
                      <a:pt x="1472" y="276"/>
                    </a:cubicBezTo>
                    <a:cubicBezTo>
                      <a:pt x="567" y="751"/>
                      <a:pt x="1" y="1883"/>
                      <a:pt x="1" y="2901"/>
                    </a:cubicBezTo>
                    <a:cubicBezTo>
                      <a:pt x="23" y="3264"/>
                      <a:pt x="114" y="3671"/>
                      <a:pt x="363" y="3920"/>
                    </a:cubicBezTo>
                    <a:cubicBezTo>
                      <a:pt x="739" y="4316"/>
                      <a:pt x="1322" y="4521"/>
                      <a:pt x="1857" y="4521"/>
                    </a:cubicBezTo>
                    <a:cubicBezTo>
                      <a:pt x="1933" y="4521"/>
                      <a:pt x="2009" y="4517"/>
                      <a:pt x="2083" y="4508"/>
                    </a:cubicBezTo>
                    <a:cubicBezTo>
                      <a:pt x="2581" y="4463"/>
                      <a:pt x="3056" y="4259"/>
                      <a:pt x="3509" y="3965"/>
                    </a:cubicBezTo>
                    <a:cubicBezTo>
                      <a:pt x="4075" y="3626"/>
                      <a:pt x="4550" y="3128"/>
                      <a:pt x="4776" y="2585"/>
                    </a:cubicBezTo>
                    <a:cubicBezTo>
                      <a:pt x="5048" y="1974"/>
                      <a:pt x="4640" y="978"/>
                      <a:pt x="4142" y="548"/>
                    </a:cubicBezTo>
                    <a:cubicBezTo>
                      <a:pt x="3729" y="187"/>
                      <a:pt x="3157" y="0"/>
                      <a:pt x="25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5006350" y="4927075"/>
                <a:ext cx="1658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7129" extrusionOk="0">
                    <a:moveTo>
                      <a:pt x="2896" y="0"/>
                    </a:moveTo>
                    <a:cubicBezTo>
                      <a:pt x="2737" y="0"/>
                      <a:pt x="2579" y="13"/>
                      <a:pt x="2423" y="39"/>
                    </a:cubicBezTo>
                    <a:cubicBezTo>
                      <a:pt x="1472" y="175"/>
                      <a:pt x="205" y="1057"/>
                      <a:pt x="91" y="2053"/>
                    </a:cubicBezTo>
                    <a:cubicBezTo>
                      <a:pt x="1" y="2845"/>
                      <a:pt x="205" y="3796"/>
                      <a:pt x="612" y="4679"/>
                    </a:cubicBezTo>
                    <a:cubicBezTo>
                      <a:pt x="906" y="5357"/>
                      <a:pt x="1359" y="5969"/>
                      <a:pt x="1902" y="6421"/>
                    </a:cubicBezTo>
                    <a:cubicBezTo>
                      <a:pt x="2430" y="6843"/>
                      <a:pt x="3162" y="7129"/>
                      <a:pt x="3866" y="7129"/>
                    </a:cubicBezTo>
                    <a:cubicBezTo>
                      <a:pt x="4068" y="7129"/>
                      <a:pt x="4268" y="7105"/>
                      <a:pt x="4459" y="7055"/>
                    </a:cubicBezTo>
                    <a:cubicBezTo>
                      <a:pt x="4957" y="6919"/>
                      <a:pt x="5387" y="6534"/>
                      <a:pt x="5659" y="6127"/>
                    </a:cubicBezTo>
                    <a:cubicBezTo>
                      <a:pt x="6451" y="4905"/>
                      <a:pt x="6632" y="3072"/>
                      <a:pt x="5931" y="1782"/>
                    </a:cubicBezTo>
                    <a:cubicBezTo>
                      <a:pt x="5350" y="740"/>
                      <a:pt x="4114" y="0"/>
                      <a:pt x="2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4999575" y="4930300"/>
                <a:ext cx="17372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858" fill="none" extrusionOk="0">
                    <a:moveTo>
                      <a:pt x="5772" y="5704"/>
                    </a:moveTo>
                    <a:cubicBezTo>
                      <a:pt x="6654" y="4346"/>
                      <a:pt x="6948" y="1766"/>
                      <a:pt x="5364" y="793"/>
                    </a:cubicBezTo>
                    <a:cubicBezTo>
                      <a:pt x="5025" y="589"/>
                      <a:pt x="4685" y="408"/>
                      <a:pt x="4323" y="295"/>
                    </a:cubicBezTo>
                    <a:cubicBezTo>
                      <a:pt x="3961" y="182"/>
                      <a:pt x="3554" y="68"/>
                      <a:pt x="3146" y="46"/>
                    </a:cubicBezTo>
                    <a:cubicBezTo>
                      <a:pt x="2241" y="0"/>
                      <a:pt x="1336" y="340"/>
                      <a:pt x="679" y="951"/>
                    </a:cubicBezTo>
                    <a:cubicBezTo>
                      <a:pt x="272" y="1358"/>
                      <a:pt x="46" y="1947"/>
                      <a:pt x="23" y="2490"/>
                    </a:cubicBezTo>
                    <a:cubicBezTo>
                      <a:pt x="0" y="2943"/>
                      <a:pt x="91" y="3350"/>
                      <a:pt x="204" y="3780"/>
                    </a:cubicBezTo>
                    <a:cubicBezTo>
                      <a:pt x="453" y="4685"/>
                      <a:pt x="1019" y="5591"/>
                      <a:pt x="1856" y="6021"/>
                    </a:cubicBezTo>
                    <a:cubicBezTo>
                      <a:pt x="2694" y="6451"/>
                      <a:pt x="3599" y="6858"/>
                      <a:pt x="4527" y="6609"/>
                    </a:cubicBezTo>
                    <a:cubicBezTo>
                      <a:pt x="5070" y="6496"/>
                      <a:pt x="5477" y="6134"/>
                      <a:pt x="5772" y="570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5035775" y="4962475"/>
                <a:ext cx="131300" cy="14217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5687" extrusionOk="0">
                    <a:moveTo>
                      <a:pt x="2277" y="0"/>
                    </a:moveTo>
                    <a:cubicBezTo>
                      <a:pt x="2158" y="0"/>
                      <a:pt x="2041" y="9"/>
                      <a:pt x="1925" y="26"/>
                    </a:cubicBezTo>
                    <a:cubicBezTo>
                      <a:pt x="1178" y="139"/>
                      <a:pt x="159" y="818"/>
                      <a:pt x="69" y="1610"/>
                    </a:cubicBezTo>
                    <a:cubicBezTo>
                      <a:pt x="1" y="2289"/>
                      <a:pt x="159" y="3059"/>
                      <a:pt x="476" y="3738"/>
                    </a:cubicBezTo>
                    <a:cubicBezTo>
                      <a:pt x="725" y="4281"/>
                      <a:pt x="1087" y="4779"/>
                      <a:pt x="1517" y="5118"/>
                    </a:cubicBezTo>
                    <a:cubicBezTo>
                      <a:pt x="1948" y="5460"/>
                      <a:pt x="2536" y="5687"/>
                      <a:pt x="3100" y="5687"/>
                    </a:cubicBezTo>
                    <a:cubicBezTo>
                      <a:pt x="3246" y="5687"/>
                      <a:pt x="3391" y="5672"/>
                      <a:pt x="3531" y="5639"/>
                    </a:cubicBezTo>
                    <a:cubicBezTo>
                      <a:pt x="3916" y="5526"/>
                      <a:pt x="4256" y="5231"/>
                      <a:pt x="4482" y="4869"/>
                    </a:cubicBezTo>
                    <a:cubicBezTo>
                      <a:pt x="5116" y="3919"/>
                      <a:pt x="5251" y="2470"/>
                      <a:pt x="4686" y="1407"/>
                    </a:cubicBezTo>
                    <a:cubicBezTo>
                      <a:pt x="4242" y="560"/>
                      <a:pt x="3242" y="0"/>
                      <a:pt x="22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5027300" y="4931425"/>
                <a:ext cx="368925" cy="368000"/>
              </a:xfrm>
              <a:custGeom>
                <a:avLst/>
                <a:gdLst/>
                <a:ahLst/>
                <a:cxnLst/>
                <a:rect l="l" t="t" r="r" b="b"/>
                <a:pathLst>
                  <a:path w="14757" h="14720" extrusionOk="0">
                    <a:moveTo>
                      <a:pt x="9687" y="1"/>
                    </a:moveTo>
                    <a:cubicBezTo>
                      <a:pt x="9890" y="227"/>
                      <a:pt x="10049" y="476"/>
                      <a:pt x="10139" y="770"/>
                    </a:cubicBezTo>
                    <a:cubicBezTo>
                      <a:pt x="10210" y="946"/>
                      <a:pt x="10130" y="1012"/>
                      <a:pt x="10007" y="1012"/>
                    </a:cubicBezTo>
                    <a:cubicBezTo>
                      <a:pt x="9971" y="1012"/>
                      <a:pt x="9931" y="1007"/>
                      <a:pt x="9890" y="997"/>
                    </a:cubicBezTo>
                    <a:cubicBezTo>
                      <a:pt x="9239" y="777"/>
                      <a:pt x="8567" y="676"/>
                      <a:pt x="7895" y="676"/>
                    </a:cubicBezTo>
                    <a:cubicBezTo>
                      <a:pt x="6558" y="676"/>
                      <a:pt x="5218" y="1073"/>
                      <a:pt x="4029" y="1721"/>
                    </a:cubicBezTo>
                    <a:cubicBezTo>
                      <a:pt x="2988" y="2332"/>
                      <a:pt x="2060" y="3147"/>
                      <a:pt x="1358" y="4142"/>
                    </a:cubicBezTo>
                    <a:cubicBezTo>
                      <a:pt x="611" y="5183"/>
                      <a:pt x="295" y="6315"/>
                      <a:pt x="159" y="7582"/>
                    </a:cubicBezTo>
                    <a:cubicBezTo>
                      <a:pt x="0" y="9031"/>
                      <a:pt x="702" y="10321"/>
                      <a:pt x="1585" y="11407"/>
                    </a:cubicBezTo>
                    <a:cubicBezTo>
                      <a:pt x="2082" y="12018"/>
                      <a:pt x="2716" y="12584"/>
                      <a:pt x="3350" y="13082"/>
                    </a:cubicBezTo>
                    <a:cubicBezTo>
                      <a:pt x="3916" y="13489"/>
                      <a:pt x="4549" y="13829"/>
                      <a:pt x="5206" y="14100"/>
                    </a:cubicBezTo>
                    <a:cubicBezTo>
                      <a:pt x="5817" y="14327"/>
                      <a:pt x="6473" y="14508"/>
                      <a:pt x="7152" y="14621"/>
                    </a:cubicBezTo>
                    <a:cubicBezTo>
                      <a:pt x="7539" y="14685"/>
                      <a:pt x="7932" y="14720"/>
                      <a:pt x="8323" y="14720"/>
                    </a:cubicBezTo>
                    <a:cubicBezTo>
                      <a:pt x="9327" y="14720"/>
                      <a:pt x="10324" y="14489"/>
                      <a:pt x="11203" y="13919"/>
                    </a:cubicBezTo>
                    <a:cubicBezTo>
                      <a:pt x="12357" y="13150"/>
                      <a:pt x="13240" y="12018"/>
                      <a:pt x="13851" y="10819"/>
                    </a:cubicBezTo>
                    <a:cubicBezTo>
                      <a:pt x="14100" y="10321"/>
                      <a:pt x="14281" y="9755"/>
                      <a:pt x="14417" y="9257"/>
                    </a:cubicBezTo>
                    <a:cubicBezTo>
                      <a:pt x="14530" y="8782"/>
                      <a:pt x="14621" y="8284"/>
                      <a:pt x="14643" y="7809"/>
                    </a:cubicBezTo>
                    <a:cubicBezTo>
                      <a:pt x="14756" y="6021"/>
                      <a:pt x="14145" y="4210"/>
                      <a:pt x="12923" y="2943"/>
                    </a:cubicBezTo>
                    <a:cubicBezTo>
                      <a:pt x="12584" y="2558"/>
                      <a:pt x="12176" y="2219"/>
                      <a:pt x="11746" y="1902"/>
                    </a:cubicBezTo>
                    <a:cubicBezTo>
                      <a:pt x="11611" y="1811"/>
                      <a:pt x="11452" y="1721"/>
                      <a:pt x="11339" y="1608"/>
                    </a:cubicBezTo>
                    <a:cubicBezTo>
                      <a:pt x="11181" y="1494"/>
                      <a:pt x="11181" y="1427"/>
                      <a:pt x="11362" y="1336"/>
                    </a:cubicBezTo>
                    <a:cubicBezTo>
                      <a:pt x="11633" y="1155"/>
                      <a:pt x="11973" y="1110"/>
                      <a:pt x="12289" y="1087"/>
                    </a:cubicBezTo>
                    <a:cubicBezTo>
                      <a:pt x="12384" y="1077"/>
                      <a:pt x="12478" y="1072"/>
                      <a:pt x="12570" y="1072"/>
                    </a:cubicBezTo>
                    <a:cubicBezTo>
                      <a:pt x="12874" y="1072"/>
                      <a:pt x="13166" y="1120"/>
                      <a:pt x="13444" y="1155"/>
                    </a:cubicBezTo>
                    <a:cubicBezTo>
                      <a:pt x="13172" y="861"/>
                      <a:pt x="12765" y="657"/>
                      <a:pt x="12357" y="544"/>
                    </a:cubicBezTo>
                    <a:cubicBezTo>
                      <a:pt x="12202" y="475"/>
                      <a:pt x="12033" y="445"/>
                      <a:pt x="11861" y="445"/>
                    </a:cubicBezTo>
                    <a:cubicBezTo>
                      <a:pt x="11808" y="445"/>
                      <a:pt x="11754" y="448"/>
                      <a:pt x="11701" y="453"/>
                    </a:cubicBezTo>
                    <a:cubicBezTo>
                      <a:pt x="11384" y="476"/>
                      <a:pt x="10818" y="702"/>
                      <a:pt x="10728" y="1019"/>
                    </a:cubicBezTo>
                    <a:cubicBezTo>
                      <a:pt x="10547" y="544"/>
                      <a:pt x="10162" y="182"/>
                      <a:pt x="9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5021625" y="4943325"/>
                <a:ext cx="36895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4758" h="14738" extrusionOk="0">
                    <a:moveTo>
                      <a:pt x="9687" y="0"/>
                    </a:moveTo>
                    <a:cubicBezTo>
                      <a:pt x="9891" y="226"/>
                      <a:pt x="10050" y="498"/>
                      <a:pt x="10140" y="769"/>
                    </a:cubicBezTo>
                    <a:cubicBezTo>
                      <a:pt x="10208" y="940"/>
                      <a:pt x="10135" y="1021"/>
                      <a:pt x="10017" y="1021"/>
                    </a:cubicBezTo>
                    <a:cubicBezTo>
                      <a:pt x="9979" y="1021"/>
                      <a:pt x="9936" y="1012"/>
                      <a:pt x="9891" y="996"/>
                    </a:cubicBezTo>
                    <a:cubicBezTo>
                      <a:pt x="9242" y="777"/>
                      <a:pt x="8573" y="676"/>
                      <a:pt x="7904" y="676"/>
                    </a:cubicBezTo>
                    <a:cubicBezTo>
                      <a:pt x="6564" y="676"/>
                      <a:pt x="5221" y="1079"/>
                      <a:pt x="4029" y="1743"/>
                    </a:cubicBezTo>
                    <a:cubicBezTo>
                      <a:pt x="2988" y="2331"/>
                      <a:pt x="2060" y="3146"/>
                      <a:pt x="1359" y="4142"/>
                    </a:cubicBezTo>
                    <a:cubicBezTo>
                      <a:pt x="612" y="5183"/>
                      <a:pt x="295" y="6314"/>
                      <a:pt x="159" y="7582"/>
                    </a:cubicBezTo>
                    <a:cubicBezTo>
                      <a:pt x="1" y="9030"/>
                      <a:pt x="703" y="10343"/>
                      <a:pt x="1585" y="11407"/>
                    </a:cubicBezTo>
                    <a:cubicBezTo>
                      <a:pt x="2083" y="12040"/>
                      <a:pt x="2717" y="12606"/>
                      <a:pt x="3351" y="13081"/>
                    </a:cubicBezTo>
                    <a:cubicBezTo>
                      <a:pt x="3916" y="13511"/>
                      <a:pt x="4550" y="13851"/>
                      <a:pt x="5206" y="14100"/>
                    </a:cubicBezTo>
                    <a:cubicBezTo>
                      <a:pt x="5817" y="14326"/>
                      <a:pt x="6474" y="14530"/>
                      <a:pt x="7153" y="14643"/>
                    </a:cubicBezTo>
                    <a:cubicBezTo>
                      <a:pt x="7526" y="14704"/>
                      <a:pt x="7904" y="14737"/>
                      <a:pt x="8282" y="14737"/>
                    </a:cubicBezTo>
                    <a:cubicBezTo>
                      <a:pt x="9300" y="14737"/>
                      <a:pt x="10312" y="14497"/>
                      <a:pt x="11204" y="13919"/>
                    </a:cubicBezTo>
                    <a:cubicBezTo>
                      <a:pt x="12358" y="13172"/>
                      <a:pt x="13241" y="12040"/>
                      <a:pt x="13852" y="10818"/>
                    </a:cubicBezTo>
                    <a:cubicBezTo>
                      <a:pt x="14101" y="10343"/>
                      <a:pt x="14282" y="9777"/>
                      <a:pt x="14418" y="9257"/>
                    </a:cubicBezTo>
                    <a:cubicBezTo>
                      <a:pt x="14531" y="8781"/>
                      <a:pt x="14621" y="8306"/>
                      <a:pt x="14644" y="7808"/>
                    </a:cubicBezTo>
                    <a:cubicBezTo>
                      <a:pt x="14757" y="6043"/>
                      <a:pt x="14146" y="4255"/>
                      <a:pt x="12924" y="2942"/>
                    </a:cubicBezTo>
                    <a:cubicBezTo>
                      <a:pt x="12584" y="2557"/>
                      <a:pt x="12177" y="2218"/>
                      <a:pt x="11747" y="1901"/>
                    </a:cubicBezTo>
                    <a:cubicBezTo>
                      <a:pt x="11611" y="1811"/>
                      <a:pt x="11453" y="1743"/>
                      <a:pt x="11340" y="1630"/>
                    </a:cubicBezTo>
                    <a:cubicBezTo>
                      <a:pt x="11181" y="1516"/>
                      <a:pt x="11181" y="1426"/>
                      <a:pt x="11362" y="1335"/>
                    </a:cubicBezTo>
                    <a:cubicBezTo>
                      <a:pt x="11634" y="1177"/>
                      <a:pt x="11973" y="1109"/>
                      <a:pt x="12290" y="1086"/>
                    </a:cubicBezTo>
                    <a:cubicBezTo>
                      <a:pt x="12362" y="1082"/>
                      <a:pt x="12434" y="1080"/>
                      <a:pt x="12505" y="1080"/>
                    </a:cubicBezTo>
                    <a:cubicBezTo>
                      <a:pt x="12833" y="1080"/>
                      <a:pt x="13146" y="1121"/>
                      <a:pt x="13444" y="1177"/>
                    </a:cubicBezTo>
                    <a:cubicBezTo>
                      <a:pt x="13173" y="860"/>
                      <a:pt x="12765" y="656"/>
                      <a:pt x="12358" y="543"/>
                    </a:cubicBezTo>
                    <a:cubicBezTo>
                      <a:pt x="12202" y="474"/>
                      <a:pt x="12034" y="444"/>
                      <a:pt x="11862" y="444"/>
                    </a:cubicBezTo>
                    <a:cubicBezTo>
                      <a:pt x="11809" y="444"/>
                      <a:pt x="11755" y="447"/>
                      <a:pt x="11702" y="453"/>
                    </a:cubicBezTo>
                    <a:cubicBezTo>
                      <a:pt x="11385" y="498"/>
                      <a:pt x="10819" y="724"/>
                      <a:pt x="10729" y="1018"/>
                    </a:cubicBezTo>
                    <a:cubicBezTo>
                      <a:pt x="10548" y="543"/>
                      <a:pt x="10163" y="181"/>
                      <a:pt x="96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5051050" y="5006600"/>
                <a:ext cx="305000" cy="276125"/>
              </a:xfrm>
              <a:custGeom>
                <a:avLst/>
                <a:gdLst/>
                <a:ahLst/>
                <a:cxnLst/>
                <a:rect l="l" t="t" r="r" b="b"/>
                <a:pathLst>
                  <a:path w="12200" h="11045" extrusionOk="0">
                    <a:moveTo>
                      <a:pt x="4665" y="1"/>
                    </a:moveTo>
                    <a:cubicBezTo>
                      <a:pt x="4264" y="1"/>
                      <a:pt x="3866" y="80"/>
                      <a:pt x="3509" y="230"/>
                    </a:cubicBezTo>
                    <a:cubicBezTo>
                      <a:pt x="2558" y="592"/>
                      <a:pt x="1766" y="1362"/>
                      <a:pt x="1155" y="2176"/>
                    </a:cubicBezTo>
                    <a:cubicBezTo>
                      <a:pt x="544" y="3059"/>
                      <a:pt x="250" y="4010"/>
                      <a:pt x="137" y="5051"/>
                    </a:cubicBezTo>
                    <a:cubicBezTo>
                      <a:pt x="1" y="6250"/>
                      <a:pt x="589" y="7359"/>
                      <a:pt x="1336" y="8264"/>
                    </a:cubicBezTo>
                    <a:cubicBezTo>
                      <a:pt x="1766" y="8785"/>
                      <a:pt x="2264" y="9283"/>
                      <a:pt x="2830" y="9668"/>
                    </a:cubicBezTo>
                    <a:cubicBezTo>
                      <a:pt x="3305" y="10007"/>
                      <a:pt x="3826" y="10301"/>
                      <a:pt x="4369" y="10528"/>
                    </a:cubicBezTo>
                    <a:cubicBezTo>
                      <a:pt x="4889" y="10709"/>
                      <a:pt x="5433" y="10890"/>
                      <a:pt x="5998" y="10980"/>
                    </a:cubicBezTo>
                    <a:cubicBezTo>
                      <a:pt x="6296" y="11021"/>
                      <a:pt x="6599" y="11044"/>
                      <a:pt x="6902" y="11044"/>
                    </a:cubicBezTo>
                    <a:cubicBezTo>
                      <a:pt x="7770" y="11044"/>
                      <a:pt x="8638" y="10856"/>
                      <a:pt x="9393" y="10369"/>
                    </a:cubicBezTo>
                    <a:cubicBezTo>
                      <a:pt x="10389" y="9758"/>
                      <a:pt x="11113" y="8785"/>
                      <a:pt x="11634" y="7767"/>
                    </a:cubicBezTo>
                    <a:cubicBezTo>
                      <a:pt x="12018" y="6974"/>
                      <a:pt x="12200" y="6001"/>
                      <a:pt x="11996" y="5141"/>
                    </a:cubicBezTo>
                    <a:cubicBezTo>
                      <a:pt x="11792" y="4123"/>
                      <a:pt x="11226" y="3240"/>
                      <a:pt x="10253" y="2833"/>
                    </a:cubicBezTo>
                    <a:cubicBezTo>
                      <a:pt x="9970" y="2705"/>
                      <a:pt x="9669" y="2622"/>
                      <a:pt x="9333" y="2622"/>
                    </a:cubicBezTo>
                    <a:cubicBezTo>
                      <a:pt x="9133" y="2622"/>
                      <a:pt x="8920" y="2652"/>
                      <a:pt x="8692" y="2720"/>
                    </a:cubicBezTo>
                    <a:cubicBezTo>
                      <a:pt x="8284" y="2788"/>
                      <a:pt x="7764" y="3127"/>
                      <a:pt x="7764" y="3127"/>
                    </a:cubicBezTo>
                    <a:cubicBezTo>
                      <a:pt x="7764" y="3127"/>
                      <a:pt x="7537" y="2425"/>
                      <a:pt x="7379" y="2086"/>
                    </a:cubicBezTo>
                    <a:cubicBezTo>
                      <a:pt x="7107" y="1294"/>
                      <a:pt x="6632" y="570"/>
                      <a:pt x="5795" y="230"/>
                    </a:cubicBezTo>
                    <a:cubicBezTo>
                      <a:pt x="5439" y="75"/>
                      <a:pt x="5051" y="1"/>
                      <a:pt x="46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5084450" y="5097100"/>
                <a:ext cx="6170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08" extrusionOk="0">
                    <a:moveTo>
                      <a:pt x="956" y="0"/>
                    </a:moveTo>
                    <a:cubicBezTo>
                      <a:pt x="637" y="0"/>
                      <a:pt x="362" y="123"/>
                      <a:pt x="226" y="367"/>
                    </a:cubicBezTo>
                    <a:cubicBezTo>
                      <a:pt x="0" y="752"/>
                      <a:pt x="272" y="1318"/>
                      <a:pt x="838" y="1634"/>
                    </a:cubicBezTo>
                    <a:cubicBezTo>
                      <a:pt x="1062" y="1751"/>
                      <a:pt x="1297" y="1807"/>
                      <a:pt x="1512" y="1807"/>
                    </a:cubicBezTo>
                    <a:cubicBezTo>
                      <a:pt x="1842" y="1807"/>
                      <a:pt x="2127" y="1677"/>
                      <a:pt x="2263" y="1431"/>
                    </a:cubicBezTo>
                    <a:cubicBezTo>
                      <a:pt x="2467" y="1046"/>
                      <a:pt x="2173" y="458"/>
                      <a:pt x="1630" y="163"/>
                    </a:cubicBezTo>
                    <a:cubicBezTo>
                      <a:pt x="1403" y="55"/>
                      <a:pt x="1170" y="0"/>
                      <a:pt x="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5114425" y="5071775"/>
                <a:ext cx="61700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150" extrusionOk="0">
                    <a:moveTo>
                      <a:pt x="1187" y="0"/>
                    </a:moveTo>
                    <a:cubicBezTo>
                      <a:pt x="1008" y="0"/>
                      <a:pt x="826" y="44"/>
                      <a:pt x="657" y="135"/>
                    </a:cubicBezTo>
                    <a:cubicBezTo>
                      <a:pt x="204" y="362"/>
                      <a:pt x="1" y="859"/>
                      <a:pt x="91" y="1312"/>
                    </a:cubicBezTo>
                    <a:cubicBezTo>
                      <a:pt x="566" y="1357"/>
                      <a:pt x="1087" y="1652"/>
                      <a:pt x="1562" y="2150"/>
                    </a:cubicBezTo>
                    <a:cubicBezTo>
                      <a:pt x="1630" y="2150"/>
                      <a:pt x="1675" y="2104"/>
                      <a:pt x="1743" y="2082"/>
                    </a:cubicBezTo>
                    <a:cubicBezTo>
                      <a:pt x="2286" y="1810"/>
                      <a:pt x="2468" y="1131"/>
                      <a:pt x="2173" y="588"/>
                    </a:cubicBezTo>
                    <a:cubicBezTo>
                      <a:pt x="1971" y="214"/>
                      <a:pt x="1585" y="0"/>
                      <a:pt x="1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5108200" y="5101725"/>
                <a:ext cx="50950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314" fill="none" extrusionOk="0">
                    <a:moveTo>
                      <a:pt x="1" y="159"/>
                    </a:moveTo>
                    <a:cubicBezTo>
                      <a:pt x="1" y="159"/>
                      <a:pt x="1291" y="1"/>
                      <a:pt x="2038" y="131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5128000" y="5078925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93" y="0"/>
                    </a:moveTo>
                    <a:cubicBezTo>
                      <a:pt x="337" y="0"/>
                      <a:pt x="280" y="11"/>
                      <a:pt x="227" y="30"/>
                    </a:cubicBezTo>
                    <a:cubicBezTo>
                      <a:pt x="69" y="121"/>
                      <a:pt x="1" y="347"/>
                      <a:pt x="91" y="528"/>
                    </a:cubicBezTo>
                    <a:cubicBezTo>
                      <a:pt x="154" y="638"/>
                      <a:pt x="282" y="705"/>
                      <a:pt x="408" y="705"/>
                    </a:cubicBezTo>
                    <a:cubicBezTo>
                      <a:pt x="463" y="705"/>
                      <a:pt x="518" y="692"/>
                      <a:pt x="567" y="664"/>
                    </a:cubicBezTo>
                    <a:cubicBezTo>
                      <a:pt x="748" y="573"/>
                      <a:pt x="793" y="347"/>
                      <a:pt x="725" y="189"/>
                    </a:cubicBezTo>
                    <a:cubicBezTo>
                      <a:pt x="661" y="60"/>
                      <a:pt x="529" y="0"/>
                      <a:pt x="3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5249100" y="5169800"/>
                <a:ext cx="6112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866" extrusionOk="0">
                    <a:moveTo>
                      <a:pt x="910" y="1"/>
                    </a:moveTo>
                    <a:cubicBezTo>
                      <a:pt x="609" y="1"/>
                      <a:pt x="354" y="117"/>
                      <a:pt x="226" y="333"/>
                    </a:cubicBezTo>
                    <a:cubicBezTo>
                      <a:pt x="0" y="741"/>
                      <a:pt x="249" y="1306"/>
                      <a:pt x="792" y="1646"/>
                    </a:cubicBezTo>
                    <a:cubicBezTo>
                      <a:pt x="1030" y="1795"/>
                      <a:pt x="1290" y="1865"/>
                      <a:pt x="1525" y="1865"/>
                    </a:cubicBezTo>
                    <a:cubicBezTo>
                      <a:pt x="1828" y="1865"/>
                      <a:pt x="2091" y="1749"/>
                      <a:pt x="2218" y="1533"/>
                    </a:cubicBezTo>
                    <a:cubicBezTo>
                      <a:pt x="2444" y="1125"/>
                      <a:pt x="2173" y="560"/>
                      <a:pt x="1652" y="220"/>
                    </a:cubicBezTo>
                    <a:cubicBezTo>
                      <a:pt x="1404" y="71"/>
                      <a:pt x="1144" y="1"/>
                      <a:pt x="9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5252475" y="5129450"/>
                <a:ext cx="566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51" extrusionOk="0">
                    <a:moveTo>
                      <a:pt x="1087" y="1"/>
                    </a:moveTo>
                    <a:cubicBezTo>
                      <a:pt x="453" y="24"/>
                      <a:pt x="1" y="567"/>
                      <a:pt x="1" y="1155"/>
                    </a:cubicBezTo>
                    <a:cubicBezTo>
                      <a:pt x="1" y="1223"/>
                      <a:pt x="1" y="1268"/>
                      <a:pt x="46" y="1336"/>
                    </a:cubicBezTo>
                    <a:cubicBezTo>
                      <a:pt x="680" y="1495"/>
                      <a:pt x="1223" y="1789"/>
                      <a:pt x="1517" y="2151"/>
                    </a:cubicBezTo>
                    <a:cubicBezTo>
                      <a:pt x="1970" y="1993"/>
                      <a:pt x="2264" y="1563"/>
                      <a:pt x="2241" y="1087"/>
                    </a:cubicBezTo>
                    <a:cubicBezTo>
                      <a:pt x="2219" y="454"/>
                      <a:pt x="1698" y="1"/>
                      <a:pt x="10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5244000" y="5162275"/>
                <a:ext cx="509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178" fill="none" extrusionOk="0">
                    <a:moveTo>
                      <a:pt x="2037" y="1177"/>
                    </a:moveTo>
                    <a:cubicBezTo>
                      <a:pt x="2037" y="1177"/>
                      <a:pt x="1517" y="1"/>
                      <a:pt x="0" y="23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5285300" y="5148700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59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6" y="702"/>
                      <a:pt x="702" y="544"/>
                      <a:pt x="702" y="340"/>
                    </a:cubicBezTo>
                    <a:cubicBezTo>
                      <a:pt x="702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5191375" y="5157150"/>
                <a:ext cx="198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478" extrusionOk="0">
                    <a:moveTo>
                      <a:pt x="94" y="0"/>
                    </a:moveTo>
                    <a:cubicBezTo>
                      <a:pt x="69" y="0"/>
                      <a:pt x="52" y="7"/>
                      <a:pt x="46" y="25"/>
                    </a:cubicBezTo>
                    <a:cubicBezTo>
                      <a:pt x="1" y="92"/>
                      <a:pt x="68" y="206"/>
                      <a:pt x="114" y="228"/>
                    </a:cubicBezTo>
                    <a:cubicBezTo>
                      <a:pt x="159" y="273"/>
                      <a:pt x="227" y="364"/>
                      <a:pt x="272" y="432"/>
                    </a:cubicBezTo>
                    <a:cubicBezTo>
                      <a:pt x="317" y="466"/>
                      <a:pt x="368" y="477"/>
                      <a:pt x="419" y="477"/>
                    </a:cubicBezTo>
                    <a:cubicBezTo>
                      <a:pt x="470" y="477"/>
                      <a:pt x="521" y="466"/>
                      <a:pt x="566" y="455"/>
                    </a:cubicBezTo>
                    <a:cubicBezTo>
                      <a:pt x="566" y="455"/>
                      <a:pt x="612" y="455"/>
                      <a:pt x="680" y="432"/>
                    </a:cubicBezTo>
                    <a:cubicBezTo>
                      <a:pt x="725" y="387"/>
                      <a:pt x="793" y="364"/>
                      <a:pt x="793" y="296"/>
                    </a:cubicBezTo>
                    <a:cubicBezTo>
                      <a:pt x="725" y="273"/>
                      <a:pt x="634" y="228"/>
                      <a:pt x="589" y="206"/>
                    </a:cubicBezTo>
                    <a:cubicBezTo>
                      <a:pt x="498" y="138"/>
                      <a:pt x="408" y="115"/>
                      <a:pt x="340" y="92"/>
                    </a:cubicBezTo>
                    <a:cubicBezTo>
                      <a:pt x="290" y="59"/>
                      <a:pt x="164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5177800" y="5213775"/>
                <a:ext cx="362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499" fill="none" extrusionOk="0">
                    <a:moveTo>
                      <a:pt x="0" y="0"/>
                    </a:moveTo>
                    <a:cubicBezTo>
                      <a:pt x="363" y="430"/>
                      <a:pt x="883" y="498"/>
                      <a:pt x="1449" y="204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" name="Google Shape;188;p2"/>
            <p:cNvGrpSpPr/>
            <p:nvPr/>
          </p:nvGrpSpPr>
          <p:grpSpPr>
            <a:xfrm>
              <a:off x="4700366" y="4156978"/>
              <a:ext cx="768082" cy="1156015"/>
              <a:chOff x="4700366" y="4156978"/>
              <a:chExt cx="768082" cy="1156015"/>
            </a:xfrm>
          </p:grpSpPr>
          <p:sp>
            <p:nvSpPr>
              <p:cNvPr id="189" name="Google Shape;189;p2"/>
              <p:cNvSpPr/>
              <p:nvPr/>
            </p:nvSpPr>
            <p:spPr>
              <a:xfrm>
                <a:off x="5084949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5109478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492107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4956739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5059288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5055938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5101647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4816313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4831877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4769471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4810698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4795133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4700366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497122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5065986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4894333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4830794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5087166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4908814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2"/>
            <p:cNvGrpSpPr/>
            <p:nvPr/>
          </p:nvGrpSpPr>
          <p:grpSpPr>
            <a:xfrm>
              <a:off x="1838400" y="4151553"/>
              <a:ext cx="766999" cy="1154931"/>
              <a:chOff x="1838400" y="4151553"/>
              <a:chExt cx="766999" cy="1154931"/>
            </a:xfrm>
          </p:grpSpPr>
          <p:sp>
            <p:nvSpPr>
              <p:cNvPr id="209" name="Google Shape;209;p2"/>
              <p:cNvSpPr/>
              <p:nvPr/>
            </p:nvSpPr>
            <p:spPr>
              <a:xfrm>
                <a:off x="1921986" y="45461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12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30" y="8035"/>
                      <a:pt x="5998" y="7650"/>
                      <a:pt x="6044" y="7514"/>
                    </a:cubicBezTo>
                    <a:cubicBezTo>
                      <a:pt x="6089" y="7424"/>
                      <a:pt x="6044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893" y="3214"/>
                      <a:pt x="3011" y="2263"/>
                      <a:pt x="2241" y="1222"/>
                    </a:cubicBezTo>
                    <a:cubicBezTo>
                      <a:pt x="2038" y="973"/>
                      <a:pt x="1743" y="747"/>
                      <a:pt x="1472" y="566"/>
                    </a:cubicBezTo>
                    <a:cubicBezTo>
                      <a:pt x="1178" y="430"/>
                      <a:pt x="861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46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1929817" y="4570714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0" y="1833"/>
                    </a:moveTo>
                    <a:cubicBezTo>
                      <a:pt x="181" y="1200"/>
                      <a:pt x="430" y="566"/>
                      <a:pt x="792" y="0"/>
                    </a:cubicBezTo>
                    <a:cubicBezTo>
                      <a:pt x="543" y="905"/>
                      <a:pt x="430" y="1856"/>
                      <a:pt x="453" y="2784"/>
                    </a:cubicBezTo>
                    <a:cubicBezTo>
                      <a:pt x="679" y="1879"/>
                      <a:pt x="973" y="973"/>
                      <a:pt x="1313" y="113"/>
                    </a:cubicBezTo>
                    <a:cubicBezTo>
                      <a:pt x="1313" y="521"/>
                      <a:pt x="1177" y="951"/>
                      <a:pt x="1087" y="1381"/>
                    </a:cubicBezTo>
                    <a:cubicBezTo>
                      <a:pt x="905" y="2150"/>
                      <a:pt x="838" y="2965"/>
                      <a:pt x="838" y="3757"/>
                    </a:cubicBezTo>
                    <a:cubicBezTo>
                      <a:pt x="905" y="3734"/>
                      <a:pt x="951" y="3621"/>
                      <a:pt x="973" y="3531"/>
                    </a:cubicBezTo>
                    <a:cubicBezTo>
                      <a:pt x="1245" y="2558"/>
                      <a:pt x="1517" y="1607"/>
                      <a:pt x="1698" y="634"/>
                    </a:cubicBezTo>
                    <a:cubicBezTo>
                      <a:pt x="1652" y="951"/>
                      <a:pt x="1698" y="1313"/>
                      <a:pt x="1652" y="1652"/>
                    </a:cubicBezTo>
                    <a:cubicBezTo>
                      <a:pt x="1630" y="1946"/>
                      <a:pt x="1584" y="2173"/>
                      <a:pt x="1584" y="2490"/>
                    </a:cubicBezTo>
                    <a:cubicBezTo>
                      <a:pt x="1630" y="3214"/>
                      <a:pt x="1517" y="3983"/>
                      <a:pt x="1426" y="4708"/>
                    </a:cubicBezTo>
                    <a:cubicBezTo>
                      <a:pt x="1811" y="3621"/>
                      <a:pt x="2128" y="2512"/>
                      <a:pt x="2331" y="1381"/>
                    </a:cubicBezTo>
                    <a:cubicBezTo>
                      <a:pt x="2422" y="2037"/>
                      <a:pt x="2354" y="2671"/>
                      <a:pt x="2309" y="3327"/>
                    </a:cubicBezTo>
                    <a:cubicBezTo>
                      <a:pt x="2241" y="4074"/>
                      <a:pt x="2196" y="4821"/>
                      <a:pt x="2128" y="5568"/>
                    </a:cubicBezTo>
                    <a:cubicBezTo>
                      <a:pt x="2128" y="5273"/>
                      <a:pt x="2354" y="4934"/>
                      <a:pt x="2444" y="4685"/>
                    </a:cubicBezTo>
                    <a:cubicBezTo>
                      <a:pt x="2490" y="4436"/>
                      <a:pt x="2535" y="4187"/>
                      <a:pt x="2580" y="3915"/>
                    </a:cubicBezTo>
                    <a:cubicBezTo>
                      <a:pt x="2716" y="3350"/>
                      <a:pt x="2920" y="2761"/>
                      <a:pt x="3259" y="2286"/>
                    </a:cubicBezTo>
                    <a:cubicBezTo>
                      <a:pt x="3033" y="3485"/>
                      <a:pt x="2784" y="4685"/>
                      <a:pt x="2558" y="5907"/>
                    </a:cubicBezTo>
                    <a:cubicBezTo>
                      <a:pt x="2874" y="4934"/>
                      <a:pt x="3169" y="3938"/>
                      <a:pt x="3486" y="2988"/>
                    </a:cubicBezTo>
                    <a:cubicBezTo>
                      <a:pt x="3440" y="4119"/>
                      <a:pt x="3372" y="5273"/>
                      <a:pt x="3350" y="6405"/>
                    </a:cubicBezTo>
                    <a:cubicBezTo>
                      <a:pt x="3553" y="5477"/>
                      <a:pt x="3734" y="4549"/>
                      <a:pt x="3961" y="3621"/>
                    </a:cubicBezTo>
                    <a:cubicBezTo>
                      <a:pt x="3916" y="4708"/>
                      <a:pt x="3893" y="5794"/>
                      <a:pt x="3825" y="6903"/>
                    </a:cubicBezTo>
                    <a:cubicBezTo>
                      <a:pt x="4006" y="6518"/>
                      <a:pt x="4142" y="6133"/>
                      <a:pt x="4255" y="5726"/>
                    </a:cubicBezTo>
                    <a:cubicBezTo>
                      <a:pt x="4368" y="5387"/>
                      <a:pt x="4391" y="4866"/>
                      <a:pt x="4594" y="4594"/>
                    </a:cubicBezTo>
                    <a:cubicBezTo>
                      <a:pt x="4753" y="5500"/>
                      <a:pt x="4798" y="6450"/>
                      <a:pt x="4979" y="7356"/>
                    </a:cubicBezTo>
                    <a:cubicBezTo>
                      <a:pt x="5206" y="7039"/>
                      <a:pt x="5364" y="6699"/>
                      <a:pt x="5432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2243030" y="41515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52" y="2920"/>
                    </a:moveTo>
                    <a:cubicBezTo>
                      <a:pt x="2898" y="2083"/>
                      <a:pt x="2852" y="1200"/>
                      <a:pt x="2739" y="363"/>
                    </a:cubicBezTo>
                    <a:cubicBezTo>
                      <a:pt x="2694" y="249"/>
                      <a:pt x="2671" y="68"/>
                      <a:pt x="2558" y="46"/>
                    </a:cubicBezTo>
                    <a:cubicBezTo>
                      <a:pt x="2445" y="0"/>
                      <a:pt x="2332" y="91"/>
                      <a:pt x="2241" y="182"/>
                    </a:cubicBezTo>
                    <a:cubicBezTo>
                      <a:pt x="1540" y="1245"/>
                      <a:pt x="974" y="2332"/>
                      <a:pt x="612" y="3576"/>
                    </a:cubicBezTo>
                    <a:cubicBezTo>
                      <a:pt x="295" y="4595"/>
                      <a:pt x="182" y="5613"/>
                      <a:pt x="159" y="6654"/>
                    </a:cubicBezTo>
                    <a:cubicBezTo>
                      <a:pt x="159" y="7152"/>
                      <a:pt x="91" y="7650"/>
                      <a:pt x="46" y="8125"/>
                    </a:cubicBezTo>
                    <a:cubicBezTo>
                      <a:pt x="1" y="8442"/>
                      <a:pt x="46" y="8759"/>
                      <a:pt x="408" y="8352"/>
                    </a:cubicBezTo>
                    <a:cubicBezTo>
                      <a:pt x="702" y="8080"/>
                      <a:pt x="951" y="7786"/>
                      <a:pt x="1178" y="7469"/>
                    </a:cubicBezTo>
                    <a:cubicBezTo>
                      <a:pt x="1947" y="6518"/>
                      <a:pt x="2513" y="5477"/>
                      <a:pt x="2694" y="4187"/>
                    </a:cubicBezTo>
                    <a:cubicBezTo>
                      <a:pt x="2898" y="2897"/>
                      <a:pt x="2671" y="1698"/>
                      <a:pt x="2196" y="453"/>
                    </a:cubicBezTo>
                    <a:lnTo>
                      <a:pt x="2355" y="5545"/>
                    </a:lnTo>
                    <a:cubicBezTo>
                      <a:pt x="1970" y="4346"/>
                      <a:pt x="1630" y="3124"/>
                      <a:pt x="1313" y="1879"/>
                    </a:cubicBezTo>
                    <a:lnTo>
                      <a:pt x="1065" y="7469"/>
                    </a:lnTo>
                    <a:cubicBezTo>
                      <a:pt x="657" y="6609"/>
                      <a:pt x="408" y="5658"/>
                      <a:pt x="272" y="4708"/>
                    </a:cubicBezTo>
                    <a:cubicBezTo>
                      <a:pt x="408" y="5817"/>
                      <a:pt x="408" y="6949"/>
                      <a:pt x="318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2235247" y="4177215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2331" y="0"/>
                    </a:moveTo>
                    <a:lnTo>
                      <a:pt x="1992" y="430"/>
                    </a:lnTo>
                    <a:cubicBezTo>
                      <a:pt x="1585" y="905"/>
                      <a:pt x="1200" y="1426"/>
                      <a:pt x="883" y="1992"/>
                    </a:cubicBezTo>
                    <a:cubicBezTo>
                      <a:pt x="0" y="3598"/>
                      <a:pt x="68" y="5545"/>
                      <a:pt x="430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2041281" y="4345520"/>
                <a:ext cx="208496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8013" fill="none" extrusionOk="0">
                    <a:moveTo>
                      <a:pt x="4052" y="5658"/>
                    </a:moveTo>
                    <a:cubicBezTo>
                      <a:pt x="4029" y="6315"/>
                      <a:pt x="3803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50" y="2897"/>
                      <a:pt x="3124" y="2875"/>
                    </a:cubicBezTo>
                    <a:cubicBezTo>
                      <a:pt x="2807" y="3961"/>
                      <a:pt x="2535" y="5093"/>
                      <a:pt x="2218" y="6202"/>
                    </a:cubicBezTo>
                    <a:cubicBezTo>
                      <a:pt x="1879" y="4572"/>
                      <a:pt x="2671" y="2829"/>
                      <a:pt x="2331" y="1177"/>
                    </a:cubicBezTo>
                    <a:cubicBezTo>
                      <a:pt x="1901" y="2264"/>
                      <a:pt x="1562" y="3373"/>
                      <a:pt x="1290" y="4504"/>
                    </a:cubicBezTo>
                    <a:cubicBezTo>
                      <a:pt x="1336" y="3101"/>
                      <a:pt x="1358" y="1653"/>
                      <a:pt x="1290" y="227"/>
                    </a:cubicBezTo>
                    <a:cubicBezTo>
                      <a:pt x="906" y="770"/>
                      <a:pt x="544" y="1472"/>
                      <a:pt x="453" y="2128"/>
                    </a:cubicBezTo>
                    <a:cubicBezTo>
                      <a:pt x="385" y="2580"/>
                      <a:pt x="634" y="3124"/>
                      <a:pt x="793" y="3576"/>
                    </a:cubicBezTo>
                    <a:cubicBezTo>
                      <a:pt x="1132" y="4414"/>
                      <a:pt x="1471" y="5274"/>
                      <a:pt x="1992" y="6043"/>
                    </a:cubicBezTo>
                    <a:cubicBezTo>
                      <a:pt x="2196" y="6315"/>
                      <a:pt x="3622" y="8012"/>
                      <a:pt x="3893" y="7130"/>
                    </a:cubicBezTo>
                    <a:cubicBezTo>
                      <a:pt x="4187" y="6088"/>
                      <a:pt x="4233" y="5047"/>
                      <a:pt x="3916" y="4029"/>
                    </a:cubicBezTo>
                    <a:cubicBezTo>
                      <a:pt x="3735" y="3441"/>
                      <a:pt x="3486" y="2875"/>
                      <a:pt x="3146" y="2332"/>
                    </a:cubicBezTo>
                    <a:cubicBezTo>
                      <a:pt x="2716" y="1653"/>
                      <a:pt x="1585" y="0"/>
                      <a:pt x="611" y="181"/>
                    </a:cubicBezTo>
                    <a:cubicBezTo>
                      <a:pt x="0" y="295"/>
                      <a:pt x="114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026800" y="4381180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1154" y="3531"/>
                    </a:moveTo>
                    <a:cubicBezTo>
                      <a:pt x="1607" y="4708"/>
                      <a:pt x="2060" y="5930"/>
                      <a:pt x="3237" y="6587"/>
                    </a:cubicBezTo>
                    <a:cubicBezTo>
                      <a:pt x="3486" y="6722"/>
                      <a:pt x="3848" y="6836"/>
                      <a:pt x="4097" y="6632"/>
                    </a:cubicBezTo>
                    <a:cubicBezTo>
                      <a:pt x="4232" y="6519"/>
                      <a:pt x="4300" y="6292"/>
                      <a:pt x="4323" y="6134"/>
                    </a:cubicBezTo>
                    <a:cubicBezTo>
                      <a:pt x="4549" y="4753"/>
                      <a:pt x="4232" y="3463"/>
                      <a:pt x="3531" y="2309"/>
                    </a:cubicBezTo>
                    <a:cubicBezTo>
                      <a:pt x="3101" y="1630"/>
                      <a:pt x="1969" y="1"/>
                      <a:pt x="973" y="159"/>
                    </a:cubicBezTo>
                    <a:cubicBezTo>
                      <a:pt x="0" y="295"/>
                      <a:pt x="951" y="3056"/>
                      <a:pt x="1154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1927551" y="45628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178" y="657"/>
                    </a:moveTo>
                    <a:cubicBezTo>
                      <a:pt x="1178" y="657"/>
                      <a:pt x="1155" y="1087"/>
                      <a:pt x="1133" y="1064"/>
                    </a:cubicBezTo>
                    <a:cubicBezTo>
                      <a:pt x="906" y="883"/>
                      <a:pt x="454" y="1"/>
                      <a:pt x="205" y="272"/>
                    </a:cubicBezTo>
                    <a:cubicBezTo>
                      <a:pt x="1" y="499"/>
                      <a:pt x="24" y="1132"/>
                      <a:pt x="24" y="1427"/>
                    </a:cubicBezTo>
                    <a:cubicBezTo>
                      <a:pt x="24" y="2219"/>
                      <a:pt x="250" y="3441"/>
                      <a:pt x="657" y="4120"/>
                    </a:cubicBezTo>
                    <a:cubicBezTo>
                      <a:pt x="1449" y="5500"/>
                      <a:pt x="2830" y="6519"/>
                      <a:pt x="4210" y="7220"/>
                    </a:cubicBezTo>
                    <a:cubicBezTo>
                      <a:pt x="4505" y="7356"/>
                      <a:pt x="6089" y="8126"/>
                      <a:pt x="5704" y="7288"/>
                    </a:cubicBezTo>
                    <a:cubicBezTo>
                      <a:pt x="5252" y="6224"/>
                      <a:pt x="4844" y="5138"/>
                      <a:pt x="4210" y="4188"/>
                    </a:cubicBezTo>
                    <a:cubicBezTo>
                      <a:pt x="3396" y="2988"/>
                      <a:pt x="2377" y="1472"/>
                      <a:pt x="1178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838400" y="48516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70" y="2490"/>
                      <a:pt x="1494" y="3192"/>
                    </a:cubicBezTo>
                    <a:cubicBezTo>
                      <a:pt x="1698" y="3395"/>
                      <a:pt x="1901" y="3576"/>
                      <a:pt x="2128" y="3735"/>
                    </a:cubicBezTo>
                    <a:cubicBezTo>
                      <a:pt x="2965" y="4368"/>
                      <a:pt x="3984" y="4957"/>
                      <a:pt x="4979" y="5296"/>
                    </a:cubicBezTo>
                    <a:cubicBezTo>
                      <a:pt x="5772" y="5545"/>
                      <a:pt x="6473" y="5907"/>
                      <a:pt x="7288" y="6088"/>
                    </a:cubicBezTo>
                    <a:lnTo>
                      <a:pt x="7378" y="6088"/>
                    </a:lnTo>
                    <a:cubicBezTo>
                      <a:pt x="7446" y="6043"/>
                      <a:pt x="7401" y="5998"/>
                      <a:pt x="7401" y="5953"/>
                    </a:cubicBezTo>
                    <a:cubicBezTo>
                      <a:pt x="6948" y="4640"/>
                      <a:pt x="5794" y="3124"/>
                      <a:pt x="4753" y="2196"/>
                    </a:cubicBezTo>
                    <a:cubicBezTo>
                      <a:pt x="3667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182840" y="4433588"/>
                <a:ext cx="307745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8" h="5659" fill="none" extrusionOk="0">
                    <a:moveTo>
                      <a:pt x="5138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02" y="657"/>
                      <a:pt x="6179" y="860"/>
                    </a:cubicBezTo>
                    <a:cubicBezTo>
                      <a:pt x="6021" y="2015"/>
                      <a:pt x="5297" y="3056"/>
                      <a:pt x="4391" y="3848"/>
                    </a:cubicBezTo>
                    <a:cubicBezTo>
                      <a:pt x="3893" y="4278"/>
                      <a:pt x="3328" y="4640"/>
                      <a:pt x="2762" y="4934"/>
                    </a:cubicBezTo>
                    <a:cubicBezTo>
                      <a:pt x="2332" y="5115"/>
                      <a:pt x="1540" y="5658"/>
                      <a:pt x="1064" y="5545"/>
                    </a:cubicBezTo>
                    <a:cubicBezTo>
                      <a:pt x="1" y="5274"/>
                      <a:pt x="1585" y="3531"/>
                      <a:pt x="1879" y="3191"/>
                    </a:cubicBezTo>
                    <a:cubicBezTo>
                      <a:pt x="2852" y="2105"/>
                      <a:pt x="3803" y="928"/>
                      <a:pt x="5138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239680" y="44436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24" y="2648"/>
                      <a:pt x="2671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71" y="1946"/>
                      <a:pt x="2106" y="3372"/>
                      <a:pt x="1608" y="4843"/>
                    </a:cubicBezTo>
                    <a:cubicBezTo>
                      <a:pt x="1789" y="3780"/>
                      <a:pt x="1925" y="2716"/>
                      <a:pt x="2083" y="1675"/>
                    </a:cubicBezTo>
                    <a:cubicBezTo>
                      <a:pt x="1630" y="2761"/>
                      <a:pt x="1155" y="3848"/>
                      <a:pt x="702" y="4956"/>
                    </a:cubicBezTo>
                    <a:cubicBezTo>
                      <a:pt x="951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197321" y="4693309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4935" y="408"/>
                    </a:moveTo>
                    <a:cubicBezTo>
                      <a:pt x="5252" y="295"/>
                      <a:pt x="5523" y="182"/>
                      <a:pt x="5840" y="69"/>
                    </a:cubicBezTo>
                    <a:cubicBezTo>
                      <a:pt x="5953" y="23"/>
                      <a:pt x="6089" y="1"/>
                      <a:pt x="6202" y="1"/>
                    </a:cubicBezTo>
                    <a:cubicBezTo>
                      <a:pt x="6904" y="1"/>
                      <a:pt x="6406" y="1064"/>
                      <a:pt x="6270" y="1381"/>
                    </a:cubicBezTo>
                    <a:cubicBezTo>
                      <a:pt x="5749" y="2309"/>
                      <a:pt x="5093" y="3101"/>
                      <a:pt x="4256" y="3758"/>
                    </a:cubicBezTo>
                    <a:cubicBezTo>
                      <a:pt x="3554" y="4278"/>
                      <a:pt x="2785" y="4731"/>
                      <a:pt x="1925" y="4957"/>
                    </a:cubicBezTo>
                    <a:cubicBezTo>
                      <a:pt x="1540" y="5070"/>
                      <a:pt x="1110" y="5115"/>
                      <a:pt x="680" y="5138"/>
                    </a:cubicBezTo>
                    <a:cubicBezTo>
                      <a:pt x="612" y="5138"/>
                      <a:pt x="499" y="5138"/>
                      <a:pt x="408" y="5115"/>
                    </a:cubicBezTo>
                    <a:cubicBezTo>
                      <a:pt x="272" y="5048"/>
                      <a:pt x="114" y="4799"/>
                      <a:pt x="91" y="4663"/>
                    </a:cubicBezTo>
                    <a:cubicBezTo>
                      <a:pt x="1" y="4233"/>
                      <a:pt x="340" y="3780"/>
                      <a:pt x="567" y="3463"/>
                    </a:cubicBezTo>
                    <a:cubicBezTo>
                      <a:pt x="838" y="3124"/>
                      <a:pt x="1178" y="2807"/>
                      <a:pt x="1517" y="2535"/>
                    </a:cubicBezTo>
                    <a:cubicBezTo>
                      <a:pt x="2015" y="2083"/>
                      <a:pt x="2536" y="1653"/>
                      <a:pt x="3124" y="1313"/>
                    </a:cubicBezTo>
                    <a:cubicBezTo>
                      <a:pt x="3713" y="951"/>
                      <a:pt x="4301" y="680"/>
                      <a:pt x="4935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221850" y="46944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2" y="1811"/>
                      <a:pt x="5274" y="906"/>
                      <a:pt x="5591" y="0"/>
                    </a:cubicBezTo>
                    <a:cubicBezTo>
                      <a:pt x="5432" y="498"/>
                      <a:pt x="4935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690" y="1856"/>
                      <a:pt x="3237" y="3169"/>
                      <a:pt x="2852" y="4527"/>
                    </a:cubicBezTo>
                    <a:cubicBezTo>
                      <a:pt x="3011" y="3372"/>
                      <a:pt x="3192" y="2241"/>
                      <a:pt x="3350" y="1064"/>
                    </a:cubicBezTo>
                    <a:cubicBezTo>
                      <a:pt x="3169" y="1630"/>
                      <a:pt x="2988" y="2196"/>
                      <a:pt x="2785" y="2739"/>
                    </a:cubicBezTo>
                    <a:cubicBezTo>
                      <a:pt x="2603" y="3327"/>
                      <a:pt x="2400" y="3961"/>
                      <a:pt x="2060" y="4504"/>
                    </a:cubicBezTo>
                    <a:lnTo>
                      <a:pt x="2898" y="1109"/>
                    </a:lnTo>
                    <a:cubicBezTo>
                      <a:pt x="2422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48" y="3735"/>
                      <a:pt x="1" y="4662"/>
                    </a:cubicBezTo>
                    <a:cubicBezTo>
                      <a:pt x="250" y="4074"/>
                      <a:pt x="408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2211851" y="47211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43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4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2180574" y="4896141"/>
                <a:ext cx="424824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5393" extrusionOk="0">
                    <a:moveTo>
                      <a:pt x="8018" y="1"/>
                    </a:moveTo>
                    <a:cubicBezTo>
                      <a:pt x="7841" y="1"/>
                      <a:pt x="7660" y="26"/>
                      <a:pt x="7470" y="70"/>
                    </a:cubicBezTo>
                    <a:cubicBezTo>
                      <a:pt x="6497" y="228"/>
                      <a:pt x="5546" y="635"/>
                      <a:pt x="4664" y="1133"/>
                    </a:cubicBezTo>
                    <a:cubicBezTo>
                      <a:pt x="3871" y="1586"/>
                      <a:pt x="3170" y="2129"/>
                      <a:pt x="2468" y="2695"/>
                    </a:cubicBezTo>
                    <a:cubicBezTo>
                      <a:pt x="1835" y="3193"/>
                      <a:pt x="1042" y="3691"/>
                      <a:pt x="567" y="4324"/>
                    </a:cubicBezTo>
                    <a:cubicBezTo>
                      <a:pt x="222" y="4756"/>
                      <a:pt x="0" y="5393"/>
                      <a:pt x="686" y="5393"/>
                    </a:cubicBezTo>
                    <a:cubicBezTo>
                      <a:pt x="719" y="5393"/>
                      <a:pt x="755" y="5391"/>
                      <a:pt x="794" y="5388"/>
                    </a:cubicBezTo>
                    <a:cubicBezTo>
                      <a:pt x="1608" y="5320"/>
                      <a:pt x="2446" y="4981"/>
                      <a:pt x="3193" y="4664"/>
                    </a:cubicBezTo>
                    <a:cubicBezTo>
                      <a:pt x="3758" y="4438"/>
                      <a:pt x="4324" y="4211"/>
                      <a:pt x="4913" y="3962"/>
                    </a:cubicBezTo>
                    <a:cubicBezTo>
                      <a:pt x="5343" y="3759"/>
                      <a:pt x="5840" y="3532"/>
                      <a:pt x="6248" y="3238"/>
                    </a:cubicBezTo>
                    <a:cubicBezTo>
                      <a:pt x="7198" y="2582"/>
                      <a:pt x="7809" y="1586"/>
                      <a:pt x="8443" y="658"/>
                    </a:cubicBezTo>
                    <a:cubicBezTo>
                      <a:pt x="8556" y="522"/>
                      <a:pt x="8624" y="296"/>
                      <a:pt x="8511" y="137"/>
                    </a:cubicBezTo>
                    <a:cubicBezTo>
                      <a:pt x="8466" y="92"/>
                      <a:pt x="8375" y="70"/>
                      <a:pt x="8307" y="24"/>
                    </a:cubicBezTo>
                    <a:cubicBezTo>
                      <a:pt x="8211" y="8"/>
                      <a:pt x="8115" y="1"/>
                      <a:pt x="8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2197321" y="42619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106" y="1652"/>
                      <a:pt x="1585" y="3372"/>
                      <a:pt x="1200" y="5138"/>
                    </a:cubicBezTo>
                    <a:cubicBezTo>
                      <a:pt x="770" y="6880"/>
                      <a:pt x="454" y="8668"/>
                      <a:pt x="295" y="10456"/>
                    </a:cubicBezTo>
                    <a:cubicBezTo>
                      <a:pt x="114" y="12221"/>
                      <a:pt x="1" y="14032"/>
                      <a:pt x="69" y="15842"/>
                    </a:cubicBezTo>
                    <a:cubicBezTo>
                      <a:pt x="69" y="16725"/>
                      <a:pt x="159" y="17630"/>
                      <a:pt x="205" y="18536"/>
                    </a:cubicBezTo>
                    <a:cubicBezTo>
                      <a:pt x="227" y="18966"/>
                      <a:pt x="295" y="19418"/>
                      <a:pt x="340" y="19871"/>
                    </a:cubicBezTo>
                    <a:cubicBezTo>
                      <a:pt x="408" y="20324"/>
                      <a:pt x="454" y="20754"/>
                      <a:pt x="521" y="21206"/>
                    </a:cubicBezTo>
                    <a:cubicBezTo>
                      <a:pt x="454" y="19418"/>
                      <a:pt x="386" y="17608"/>
                      <a:pt x="431" y="15820"/>
                    </a:cubicBezTo>
                    <a:cubicBezTo>
                      <a:pt x="431" y="15390"/>
                      <a:pt x="431" y="14937"/>
                      <a:pt x="454" y="14485"/>
                    </a:cubicBezTo>
                    <a:lnTo>
                      <a:pt x="544" y="13172"/>
                    </a:lnTo>
                    <a:cubicBezTo>
                      <a:pt x="544" y="12719"/>
                      <a:pt x="612" y="12289"/>
                      <a:pt x="635" y="11837"/>
                    </a:cubicBezTo>
                    <a:cubicBezTo>
                      <a:pt x="657" y="11384"/>
                      <a:pt x="680" y="10954"/>
                      <a:pt x="748" y="10501"/>
                    </a:cubicBezTo>
                    <a:lnTo>
                      <a:pt x="884" y="9166"/>
                    </a:lnTo>
                    <a:lnTo>
                      <a:pt x="1087" y="7831"/>
                    </a:lnTo>
                    <a:cubicBezTo>
                      <a:pt x="1223" y="6971"/>
                      <a:pt x="1359" y="6088"/>
                      <a:pt x="1540" y="5205"/>
                    </a:cubicBezTo>
                    <a:cubicBezTo>
                      <a:pt x="1902" y="3463"/>
                      <a:pt x="2309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2122650" y="4456984"/>
                <a:ext cx="119345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70" y="1517"/>
                      <a:pt x="1404" y="3101"/>
                      <a:pt x="1924" y="4685"/>
                    </a:cubicBezTo>
                    <a:cubicBezTo>
                      <a:pt x="1958" y="4787"/>
                      <a:pt x="2069" y="4838"/>
                      <a:pt x="2169" y="4838"/>
                    </a:cubicBezTo>
                    <a:cubicBezTo>
                      <a:pt x="2203" y="4838"/>
                      <a:pt x="2235" y="4833"/>
                      <a:pt x="2264" y="4821"/>
                    </a:cubicBezTo>
                    <a:cubicBezTo>
                      <a:pt x="2377" y="4753"/>
                      <a:pt x="2422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2219634" y="4520523"/>
                <a:ext cx="194015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6" extrusionOk="0">
                    <a:moveTo>
                      <a:pt x="3938" y="1"/>
                    </a:moveTo>
                    <a:lnTo>
                      <a:pt x="114" y="3056"/>
                    </a:lnTo>
                    <a:lnTo>
                      <a:pt x="91" y="3079"/>
                    </a:lnTo>
                    <a:cubicBezTo>
                      <a:pt x="1" y="3169"/>
                      <a:pt x="1" y="3328"/>
                      <a:pt x="91" y="3418"/>
                    </a:cubicBezTo>
                    <a:cubicBezTo>
                      <a:pt x="136" y="3463"/>
                      <a:pt x="199" y="3486"/>
                      <a:pt x="261" y="3486"/>
                    </a:cubicBezTo>
                    <a:cubicBezTo>
                      <a:pt x="323" y="3486"/>
                      <a:pt x="385" y="3463"/>
                      <a:pt x="431" y="3418"/>
                    </a:cubicBezTo>
                    <a:lnTo>
                      <a:pt x="39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247512" y="4484862"/>
                <a:ext cx="230809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346" fill="none" extrusionOk="0">
                    <a:moveTo>
                      <a:pt x="4640" y="0"/>
                    </a:moveTo>
                    <a:cubicBezTo>
                      <a:pt x="4685" y="793"/>
                      <a:pt x="4391" y="1585"/>
                      <a:pt x="3938" y="2241"/>
                    </a:cubicBezTo>
                    <a:cubicBezTo>
                      <a:pt x="3010" y="3599"/>
                      <a:pt x="1652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2023451" y="4705574"/>
                <a:ext cx="198448" cy="231154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69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6" y="838"/>
                      <a:pt x="1019" y="1630"/>
                      <a:pt x="1607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52" y="3939"/>
                      <a:pt x="3191" y="4301"/>
                      <a:pt x="3576" y="4640"/>
                    </a:cubicBezTo>
                    <a:cubicBezTo>
                      <a:pt x="3624" y="4678"/>
                      <a:pt x="3676" y="4692"/>
                      <a:pt x="3728" y="4692"/>
                    </a:cubicBezTo>
                    <a:cubicBezTo>
                      <a:pt x="3800" y="4692"/>
                      <a:pt x="3873" y="4666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31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55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2197321" y="4807039"/>
                <a:ext cx="202931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2649" extrusionOk="0">
                    <a:moveTo>
                      <a:pt x="4120" y="0"/>
                    </a:moveTo>
                    <a:lnTo>
                      <a:pt x="4120" y="0"/>
                    </a:lnTo>
                    <a:cubicBezTo>
                      <a:pt x="3509" y="521"/>
                      <a:pt x="2898" y="928"/>
                      <a:pt x="2264" y="1335"/>
                    </a:cubicBezTo>
                    <a:cubicBezTo>
                      <a:pt x="1630" y="1698"/>
                      <a:pt x="951" y="2014"/>
                      <a:pt x="227" y="2173"/>
                    </a:cubicBezTo>
                    <a:lnTo>
                      <a:pt x="205" y="2173"/>
                    </a:lnTo>
                    <a:cubicBezTo>
                      <a:pt x="91" y="2241"/>
                      <a:pt x="1" y="2376"/>
                      <a:pt x="69" y="2490"/>
                    </a:cubicBezTo>
                    <a:cubicBezTo>
                      <a:pt x="103" y="2576"/>
                      <a:pt x="203" y="2649"/>
                      <a:pt x="299" y="2649"/>
                    </a:cubicBezTo>
                    <a:cubicBezTo>
                      <a:pt x="329" y="2649"/>
                      <a:pt x="359" y="2642"/>
                      <a:pt x="386" y="2625"/>
                    </a:cubicBezTo>
                    <a:cubicBezTo>
                      <a:pt x="1110" y="2376"/>
                      <a:pt x="1789" y="1992"/>
                      <a:pt x="2423" y="1539"/>
                    </a:cubicBezTo>
                    <a:cubicBezTo>
                      <a:pt x="3011" y="1086"/>
                      <a:pt x="3599" y="566"/>
                      <a:pt x="4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2"/>
            <p:cNvGrpSpPr/>
            <p:nvPr/>
          </p:nvGrpSpPr>
          <p:grpSpPr>
            <a:xfrm>
              <a:off x="2733806" y="4380153"/>
              <a:ext cx="769215" cy="1154931"/>
              <a:chOff x="2733806" y="4380153"/>
              <a:chExt cx="769215" cy="1154931"/>
            </a:xfrm>
          </p:grpSpPr>
          <p:sp>
            <p:nvSpPr>
              <p:cNvPr id="230" name="Google Shape;230;p2"/>
              <p:cNvSpPr/>
              <p:nvPr/>
            </p:nvSpPr>
            <p:spPr>
              <a:xfrm>
                <a:off x="2817392" y="47747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2826307" y="47993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140702" y="43801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132870" y="44058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2937821" y="45741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2923290" y="46097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2823007" y="47914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2733806" y="50802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3079379" y="46621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135087" y="46722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094993" y="49219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3117257" y="49230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3107258" y="49497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3077212" y="51247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3093860" y="44905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018057" y="46855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3116173" y="47491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3144051" y="47134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2918857" y="49341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3093860" y="50356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" name="Google Shape;250;p2"/>
            <p:cNvGrpSpPr/>
            <p:nvPr/>
          </p:nvGrpSpPr>
          <p:grpSpPr>
            <a:xfrm>
              <a:off x="3707629" y="4456362"/>
              <a:ext cx="788129" cy="1014456"/>
              <a:chOff x="3707629" y="4456362"/>
              <a:chExt cx="788129" cy="1014456"/>
            </a:xfrm>
          </p:grpSpPr>
          <p:sp>
            <p:nvSpPr>
              <p:cNvPr id="251" name="Google Shape;251;p2"/>
              <p:cNvSpPr/>
              <p:nvPr/>
            </p:nvSpPr>
            <p:spPr>
              <a:xfrm>
                <a:off x="3723194" y="50182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3771168" y="50249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3831358" y="44563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3835791" y="44898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3707629" y="47595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713195" y="47863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3747723" y="50382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842490" y="52804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4015276" y="46224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4029757" y="46280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4152402" y="47896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4155751" y="48153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4186930" y="48286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4287262" y="49186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3880416" y="45645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3825792" y="48509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4035323" y="47250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4072116" y="46615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3893764" y="51051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4164667" y="49635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" name="Google Shape;271;p2"/>
            <p:cNvGrpSpPr/>
            <p:nvPr/>
          </p:nvGrpSpPr>
          <p:grpSpPr>
            <a:xfrm>
              <a:off x="6499806" y="4156978"/>
              <a:ext cx="768082" cy="1156015"/>
              <a:chOff x="6499806" y="4156978"/>
              <a:chExt cx="768082" cy="1156015"/>
            </a:xfrm>
          </p:grpSpPr>
          <p:sp>
            <p:nvSpPr>
              <p:cNvPr id="272" name="Google Shape;272;p2"/>
              <p:cNvSpPr/>
              <p:nvPr/>
            </p:nvSpPr>
            <p:spPr>
              <a:xfrm flipH="1">
                <a:off x="6583391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 flipH="1">
                <a:off x="6591223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 flipH="1">
                <a:off x="690556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 flipH="1">
                <a:off x="6896653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 flipH="1">
                <a:off x="6701554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 flipH="1">
                <a:off x="6688206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 flipH="1">
                <a:off x="6499806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 flipH="1">
                <a:off x="6844246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 flipH="1">
                <a:off x="6901086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 flipH="1">
                <a:off x="6858727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 flipH="1">
                <a:off x="6881039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 flipH="1">
                <a:off x="6873208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 flipH="1">
                <a:off x="6841980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 flipH="1">
                <a:off x="685651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 flipH="1">
                <a:off x="6782923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 flipH="1">
                <a:off x="6879906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 flipH="1">
                <a:off x="6907785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 flipH="1">
                <a:off x="6683724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 flipH="1">
                <a:off x="6859860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" name="Google Shape;291;p2"/>
            <p:cNvGrpSpPr/>
            <p:nvPr/>
          </p:nvGrpSpPr>
          <p:grpSpPr>
            <a:xfrm>
              <a:off x="5673057" y="4303953"/>
              <a:ext cx="769215" cy="1154931"/>
              <a:chOff x="5673057" y="4303953"/>
              <a:chExt cx="769215" cy="1154931"/>
            </a:xfrm>
          </p:grpSpPr>
          <p:sp>
            <p:nvSpPr>
              <p:cNvPr id="292" name="Google Shape;292;p2"/>
              <p:cNvSpPr/>
              <p:nvPr/>
            </p:nvSpPr>
            <p:spPr>
              <a:xfrm flipH="1">
                <a:off x="6058773" y="46985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 flipH="1">
                <a:off x="6082169" y="47231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 flipH="1">
                <a:off x="5892635" y="43039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 flipH="1">
                <a:off x="5929429" y="43296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 flipH="1">
                <a:off x="6030894" y="44979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 flipH="1">
                <a:off x="6029761" y="45335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 flipH="1">
                <a:off x="6053157" y="47152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 flipH="1">
                <a:off x="6075470" y="50040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 flipH="1">
                <a:off x="5789003" y="45859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 flipH="1">
                <a:off x="5805700" y="45960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 flipH="1">
                <a:off x="5741078" y="48457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 flipH="1">
                <a:off x="5783437" y="48468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 flipH="1">
                <a:off x="5768907" y="48735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 flipH="1">
                <a:off x="5673057" y="50485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 flipH="1">
                <a:off x="5942826" y="44143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 flipH="1">
                <a:off x="6037593" y="46093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 flipH="1">
                <a:off x="5867023" y="46729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 flipH="1">
                <a:off x="5802351" y="46372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 flipH="1">
                <a:off x="6058773" y="48579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 flipH="1">
                <a:off x="5880420" y="49594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" name="Google Shape;312;p2"/>
            <p:cNvGrpSpPr/>
            <p:nvPr/>
          </p:nvGrpSpPr>
          <p:grpSpPr>
            <a:xfrm>
              <a:off x="7396296" y="4303962"/>
              <a:ext cx="788129" cy="1014456"/>
              <a:chOff x="7396296" y="4303962"/>
              <a:chExt cx="788129" cy="1014456"/>
            </a:xfrm>
          </p:grpSpPr>
          <p:sp>
            <p:nvSpPr>
              <p:cNvPr id="313" name="Google Shape;313;p2"/>
              <p:cNvSpPr/>
              <p:nvPr/>
            </p:nvSpPr>
            <p:spPr>
              <a:xfrm flipH="1">
                <a:off x="7699460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 flipH="1">
                <a:off x="7741820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 flipH="1">
                <a:off x="7884511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 flipH="1">
                <a:off x="7911306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 flipH="1">
                <a:off x="7816539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 flipH="1">
                <a:off x="7828804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 flipH="1">
                <a:off x="7677197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 flipH="1">
                <a:off x="7583563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 flipH="1">
                <a:off x="7731821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 flipH="1">
                <a:off x="7739603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 flipH="1">
                <a:off x="7569082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 flipH="1">
                <a:off x="7580214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 flipH="1">
                <a:off x="7553468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 flipH="1">
                <a:off x="7396296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 flipH="1">
                <a:off x="7476532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 flipH="1">
                <a:off x="7832153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 flipH="1">
                <a:off x="7795360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 flipH="1">
                <a:off x="7722906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 flipH="1">
                <a:off x="7705075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 flipH="1">
                <a:off x="7633705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" name="Google Shape;333;p2"/>
            <p:cNvGrpSpPr/>
            <p:nvPr/>
          </p:nvGrpSpPr>
          <p:grpSpPr>
            <a:xfrm>
              <a:off x="992737" y="4303962"/>
              <a:ext cx="788129" cy="1014456"/>
              <a:chOff x="992737" y="4303962"/>
              <a:chExt cx="788129" cy="1014456"/>
            </a:xfrm>
          </p:grpSpPr>
          <p:sp>
            <p:nvSpPr>
              <p:cNvPr id="334" name="Google Shape;334;p2"/>
              <p:cNvSpPr/>
              <p:nvPr/>
            </p:nvSpPr>
            <p:spPr>
              <a:xfrm flipH="1">
                <a:off x="1295902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 flipH="1">
                <a:off x="1338261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 flipH="1">
                <a:off x="1480953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 flipH="1">
                <a:off x="1507747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 flipH="1">
                <a:off x="1412981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 flipH="1">
                <a:off x="1425245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 flipH="1">
                <a:off x="1273638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 flipH="1">
                <a:off x="1180004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 flipH="1">
                <a:off x="1328262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 flipH="1">
                <a:off x="1336044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 flipH="1">
                <a:off x="1165524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 flipH="1">
                <a:off x="1176655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 flipH="1">
                <a:off x="1149910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 flipH="1">
                <a:off x="992737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 flipH="1">
                <a:off x="1072973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 flipH="1">
                <a:off x="1428594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 flipH="1">
                <a:off x="1391801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 flipH="1">
                <a:off x="1319347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 flipH="1">
                <a:off x="1301517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 flipH="1">
                <a:off x="1230146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" name="Google Shape;354;p2"/>
            <p:cNvGrpSpPr/>
            <p:nvPr/>
          </p:nvGrpSpPr>
          <p:grpSpPr>
            <a:xfrm>
              <a:off x="0" y="4380162"/>
              <a:ext cx="788129" cy="1014456"/>
              <a:chOff x="0" y="4380162"/>
              <a:chExt cx="788129" cy="1014456"/>
            </a:xfrm>
          </p:grpSpPr>
          <p:sp>
            <p:nvSpPr>
              <p:cNvPr id="355" name="Google Shape;355;p2"/>
              <p:cNvSpPr/>
              <p:nvPr/>
            </p:nvSpPr>
            <p:spPr>
              <a:xfrm>
                <a:off x="15565" y="49420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63539" y="49487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23729" y="43801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28162" y="44136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0" y="46833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5566" y="47101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0094" y="49620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134860" y="52042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307647" y="45462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322128" y="45518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44773" y="47134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8122" y="47391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79300" y="47524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579633" y="48424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172787" y="44883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118163" y="47747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327694" y="46488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364487" y="45853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86135" y="50289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57037" y="48873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" name="Google Shape;375;p2"/>
            <p:cNvGrpSpPr/>
            <p:nvPr/>
          </p:nvGrpSpPr>
          <p:grpSpPr>
            <a:xfrm>
              <a:off x="8396815" y="4456353"/>
              <a:ext cx="769215" cy="1154931"/>
              <a:chOff x="8396815" y="4456353"/>
              <a:chExt cx="769215" cy="1154931"/>
            </a:xfrm>
          </p:grpSpPr>
          <p:sp>
            <p:nvSpPr>
              <p:cNvPr id="376" name="Google Shape;376;p2"/>
              <p:cNvSpPr/>
              <p:nvPr/>
            </p:nvSpPr>
            <p:spPr>
              <a:xfrm flipH="1">
                <a:off x="8782531" y="48509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 flipH="1">
                <a:off x="8805927" y="48755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 flipH="1">
                <a:off x="8616394" y="44563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 flipH="1">
                <a:off x="8653187" y="44820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 flipH="1">
                <a:off x="8754653" y="46503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 flipH="1">
                <a:off x="8753520" y="46859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 flipH="1">
                <a:off x="8776916" y="48676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 flipH="1">
                <a:off x="8799228" y="51564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 flipH="1">
                <a:off x="8512761" y="47383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 flipH="1">
                <a:off x="8529459" y="47484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 flipH="1">
                <a:off x="8464836" y="49981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 flipH="1">
                <a:off x="8507195" y="49992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 flipH="1">
                <a:off x="8492665" y="50259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 flipH="1">
                <a:off x="8396815" y="52009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 flipH="1">
                <a:off x="8666585" y="45667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 flipH="1">
                <a:off x="8761351" y="47617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 flipH="1">
                <a:off x="8590781" y="48253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 flipH="1">
                <a:off x="8526109" y="47896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 flipH="1">
                <a:off x="8782531" y="50103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 flipH="1">
                <a:off x="8604179" y="51118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" name="Google Shape;396;p2"/>
            <p:cNvGrpSpPr/>
            <p:nvPr/>
          </p:nvGrpSpPr>
          <p:grpSpPr>
            <a:xfrm>
              <a:off x="8303022" y="2094306"/>
              <a:ext cx="241941" cy="218741"/>
              <a:chOff x="2097025" y="4644575"/>
              <a:chExt cx="122800" cy="111025"/>
            </a:xfrm>
          </p:grpSpPr>
          <p:sp>
            <p:nvSpPr>
              <p:cNvPr id="397" name="Google Shape;397;p2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" name="Google Shape;399;p2"/>
            <p:cNvGrpSpPr/>
            <p:nvPr/>
          </p:nvGrpSpPr>
          <p:grpSpPr>
            <a:xfrm>
              <a:off x="5745847" y="646606"/>
              <a:ext cx="241941" cy="218741"/>
              <a:chOff x="2097025" y="4644575"/>
              <a:chExt cx="122800" cy="111025"/>
            </a:xfrm>
          </p:grpSpPr>
          <p:sp>
            <p:nvSpPr>
              <p:cNvPr id="400" name="Google Shape;400;p2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2"/>
            <p:cNvGrpSpPr/>
            <p:nvPr/>
          </p:nvGrpSpPr>
          <p:grpSpPr>
            <a:xfrm>
              <a:off x="7027857" y="598117"/>
              <a:ext cx="541806" cy="382373"/>
              <a:chOff x="674132" y="5262167"/>
              <a:chExt cx="541806" cy="382373"/>
            </a:xfrm>
          </p:grpSpPr>
          <p:sp>
            <p:nvSpPr>
              <p:cNvPr id="403" name="Google Shape;403;p2"/>
              <p:cNvSpPr/>
              <p:nvPr/>
            </p:nvSpPr>
            <p:spPr>
              <a:xfrm>
                <a:off x="967353" y="5622179"/>
                <a:ext cx="1133" cy="223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454" fill="none" extrusionOk="0">
                    <a:moveTo>
                      <a:pt x="23" y="0"/>
                    </a:moveTo>
                    <a:lnTo>
                      <a:pt x="0" y="453"/>
                    </a:lnTo>
                  </a:path>
                </a:pathLst>
              </a:custGeom>
              <a:noFill/>
              <a:ln w="73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912728" y="5618829"/>
                <a:ext cx="2266" cy="23445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6" fill="none" extrusionOk="0">
                    <a:moveTo>
                      <a:pt x="45" y="1"/>
                    </a:moveTo>
                    <a:lnTo>
                      <a:pt x="0" y="476"/>
                    </a:lnTo>
                  </a:path>
                </a:pathLst>
              </a:custGeom>
              <a:noFill/>
              <a:ln w="73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674132" y="5406339"/>
                <a:ext cx="89250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893" extrusionOk="0">
                    <a:moveTo>
                      <a:pt x="1234" y="1"/>
                    </a:moveTo>
                    <a:cubicBezTo>
                      <a:pt x="1170" y="1"/>
                      <a:pt x="1098" y="16"/>
                      <a:pt x="1019" y="37"/>
                    </a:cubicBezTo>
                    <a:cubicBezTo>
                      <a:pt x="748" y="82"/>
                      <a:pt x="408" y="150"/>
                      <a:pt x="91" y="218"/>
                    </a:cubicBezTo>
                    <a:cubicBezTo>
                      <a:pt x="69" y="218"/>
                      <a:pt x="23" y="263"/>
                      <a:pt x="23" y="263"/>
                    </a:cubicBezTo>
                    <a:cubicBezTo>
                      <a:pt x="1" y="286"/>
                      <a:pt x="23" y="331"/>
                      <a:pt x="69" y="377"/>
                    </a:cubicBezTo>
                    <a:cubicBezTo>
                      <a:pt x="589" y="942"/>
                      <a:pt x="1223" y="1418"/>
                      <a:pt x="1811" y="1893"/>
                    </a:cubicBezTo>
                    <a:cubicBezTo>
                      <a:pt x="1766" y="1350"/>
                      <a:pt x="1676" y="829"/>
                      <a:pt x="1540" y="286"/>
                    </a:cubicBezTo>
                    <a:cubicBezTo>
                      <a:pt x="1478" y="69"/>
                      <a:pt x="1374" y="1"/>
                      <a:pt x="1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728757" y="5262167"/>
                <a:ext cx="487181" cy="346066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7026" extrusionOk="0">
                    <a:moveTo>
                      <a:pt x="3039" y="0"/>
                    </a:moveTo>
                    <a:cubicBezTo>
                      <a:pt x="2713" y="0"/>
                      <a:pt x="2389" y="58"/>
                      <a:pt x="2083" y="180"/>
                    </a:cubicBezTo>
                    <a:cubicBezTo>
                      <a:pt x="2038" y="180"/>
                      <a:pt x="2015" y="226"/>
                      <a:pt x="1947" y="248"/>
                    </a:cubicBezTo>
                    <a:cubicBezTo>
                      <a:pt x="1336" y="565"/>
                      <a:pt x="770" y="1154"/>
                      <a:pt x="431" y="1719"/>
                    </a:cubicBezTo>
                    <a:cubicBezTo>
                      <a:pt x="227" y="2285"/>
                      <a:pt x="1" y="2693"/>
                      <a:pt x="46" y="3326"/>
                    </a:cubicBezTo>
                    <a:cubicBezTo>
                      <a:pt x="114" y="3869"/>
                      <a:pt x="318" y="4390"/>
                      <a:pt x="589" y="4888"/>
                    </a:cubicBezTo>
                    <a:cubicBezTo>
                      <a:pt x="1155" y="5884"/>
                      <a:pt x="1947" y="6495"/>
                      <a:pt x="3056" y="6789"/>
                    </a:cubicBezTo>
                    <a:cubicBezTo>
                      <a:pt x="3651" y="6943"/>
                      <a:pt x="4263" y="7025"/>
                      <a:pt x="4870" y="7025"/>
                    </a:cubicBezTo>
                    <a:cubicBezTo>
                      <a:pt x="6319" y="7025"/>
                      <a:pt x="7736" y="6554"/>
                      <a:pt x="8805" y="5454"/>
                    </a:cubicBezTo>
                    <a:cubicBezTo>
                      <a:pt x="9054" y="5205"/>
                      <a:pt x="9891" y="4231"/>
                      <a:pt x="9167" y="4141"/>
                    </a:cubicBezTo>
                    <a:cubicBezTo>
                      <a:pt x="8465" y="4096"/>
                      <a:pt x="7831" y="4209"/>
                      <a:pt x="7220" y="3779"/>
                    </a:cubicBezTo>
                    <a:cubicBezTo>
                      <a:pt x="6655" y="3417"/>
                      <a:pt x="6360" y="2738"/>
                      <a:pt x="6089" y="2104"/>
                    </a:cubicBezTo>
                    <a:cubicBezTo>
                      <a:pt x="5704" y="1267"/>
                      <a:pt x="5093" y="610"/>
                      <a:pt x="4210" y="248"/>
                    </a:cubicBezTo>
                    <a:cubicBezTo>
                      <a:pt x="3837" y="87"/>
                      <a:pt x="3437" y="0"/>
                      <a:pt x="30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731023" y="5266551"/>
                <a:ext cx="448171" cy="35567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7221" fill="none" extrusionOk="0">
                    <a:moveTo>
                      <a:pt x="1901" y="408"/>
                    </a:moveTo>
                    <a:cubicBezTo>
                      <a:pt x="1969" y="386"/>
                      <a:pt x="1992" y="340"/>
                      <a:pt x="2037" y="340"/>
                    </a:cubicBezTo>
                    <a:cubicBezTo>
                      <a:pt x="2829" y="1"/>
                      <a:pt x="3780" y="159"/>
                      <a:pt x="4526" y="521"/>
                    </a:cubicBezTo>
                    <a:cubicBezTo>
                      <a:pt x="5160" y="838"/>
                      <a:pt x="5635" y="1336"/>
                      <a:pt x="6088" y="1857"/>
                    </a:cubicBezTo>
                    <a:cubicBezTo>
                      <a:pt x="6518" y="2355"/>
                      <a:pt x="6858" y="2988"/>
                      <a:pt x="7355" y="3373"/>
                    </a:cubicBezTo>
                    <a:cubicBezTo>
                      <a:pt x="7650" y="3599"/>
                      <a:pt x="8012" y="3735"/>
                      <a:pt x="8351" y="3939"/>
                    </a:cubicBezTo>
                    <a:cubicBezTo>
                      <a:pt x="8668" y="4120"/>
                      <a:pt x="9098" y="4256"/>
                      <a:pt x="8940" y="4663"/>
                    </a:cubicBezTo>
                    <a:cubicBezTo>
                      <a:pt x="8668" y="5365"/>
                      <a:pt x="8193" y="5998"/>
                      <a:pt x="7559" y="6406"/>
                    </a:cubicBezTo>
                    <a:cubicBezTo>
                      <a:pt x="6880" y="6836"/>
                      <a:pt x="6111" y="7107"/>
                      <a:pt x="5319" y="7175"/>
                    </a:cubicBezTo>
                    <a:cubicBezTo>
                      <a:pt x="4572" y="7220"/>
                      <a:pt x="3802" y="7153"/>
                      <a:pt x="3055" y="6949"/>
                    </a:cubicBezTo>
                    <a:cubicBezTo>
                      <a:pt x="1969" y="6655"/>
                      <a:pt x="1177" y="6044"/>
                      <a:pt x="611" y="5048"/>
                    </a:cubicBezTo>
                    <a:cubicBezTo>
                      <a:pt x="317" y="4572"/>
                      <a:pt x="113" y="4029"/>
                      <a:pt x="68" y="3486"/>
                    </a:cubicBezTo>
                    <a:cubicBezTo>
                      <a:pt x="0" y="2875"/>
                      <a:pt x="226" y="2445"/>
                      <a:pt x="430" y="1879"/>
                    </a:cubicBezTo>
                    <a:cubicBezTo>
                      <a:pt x="724" y="1313"/>
                      <a:pt x="1290" y="725"/>
                      <a:pt x="1901" y="408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865885" y="5389198"/>
                <a:ext cx="148307" cy="13156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671" extrusionOk="0">
                    <a:moveTo>
                      <a:pt x="1675" y="0"/>
                    </a:moveTo>
                    <a:lnTo>
                      <a:pt x="1675" y="0"/>
                    </a:lnTo>
                    <a:cubicBezTo>
                      <a:pt x="1743" y="476"/>
                      <a:pt x="1947" y="928"/>
                      <a:pt x="2218" y="1313"/>
                    </a:cubicBezTo>
                    <a:cubicBezTo>
                      <a:pt x="2354" y="1517"/>
                      <a:pt x="2558" y="1652"/>
                      <a:pt x="2648" y="1811"/>
                    </a:cubicBezTo>
                    <a:cubicBezTo>
                      <a:pt x="2762" y="1969"/>
                      <a:pt x="2716" y="2128"/>
                      <a:pt x="2581" y="2241"/>
                    </a:cubicBezTo>
                    <a:cubicBezTo>
                      <a:pt x="2445" y="2377"/>
                      <a:pt x="2241" y="2422"/>
                      <a:pt x="2015" y="2422"/>
                    </a:cubicBezTo>
                    <a:lnTo>
                      <a:pt x="1336" y="2422"/>
                    </a:lnTo>
                    <a:cubicBezTo>
                      <a:pt x="883" y="2422"/>
                      <a:pt x="431" y="2377"/>
                      <a:pt x="1" y="2196"/>
                    </a:cubicBezTo>
                    <a:lnTo>
                      <a:pt x="1" y="2196"/>
                    </a:lnTo>
                    <a:cubicBezTo>
                      <a:pt x="385" y="2467"/>
                      <a:pt x="861" y="2580"/>
                      <a:pt x="1313" y="2648"/>
                    </a:cubicBezTo>
                    <a:cubicBezTo>
                      <a:pt x="1562" y="2648"/>
                      <a:pt x="1788" y="2671"/>
                      <a:pt x="2015" y="2671"/>
                    </a:cubicBezTo>
                    <a:cubicBezTo>
                      <a:pt x="2241" y="2671"/>
                      <a:pt x="2535" y="2648"/>
                      <a:pt x="2762" y="2445"/>
                    </a:cubicBezTo>
                    <a:cubicBezTo>
                      <a:pt x="2875" y="2354"/>
                      <a:pt x="2943" y="2218"/>
                      <a:pt x="2988" y="2082"/>
                    </a:cubicBezTo>
                    <a:cubicBezTo>
                      <a:pt x="3011" y="1901"/>
                      <a:pt x="2965" y="1766"/>
                      <a:pt x="2875" y="1652"/>
                    </a:cubicBezTo>
                    <a:cubicBezTo>
                      <a:pt x="2739" y="1426"/>
                      <a:pt x="2535" y="1313"/>
                      <a:pt x="2400" y="1132"/>
                    </a:cubicBezTo>
                    <a:cubicBezTo>
                      <a:pt x="2105" y="838"/>
                      <a:pt x="1856" y="430"/>
                      <a:pt x="1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>
                <a:off x="778949" y="5379150"/>
                <a:ext cx="29011" cy="27928"/>
              </a:xfrm>
              <a:custGeom>
                <a:avLst/>
                <a:gdLst/>
                <a:ahLst/>
                <a:cxnLst/>
                <a:rect l="l" t="t" r="r" b="b"/>
                <a:pathLst>
                  <a:path w="589" h="567" extrusionOk="0">
                    <a:moveTo>
                      <a:pt x="227" y="1"/>
                    </a:moveTo>
                    <a:cubicBezTo>
                      <a:pt x="0" y="114"/>
                      <a:pt x="0" y="566"/>
                      <a:pt x="317" y="566"/>
                    </a:cubicBezTo>
                    <a:cubicBezTo>
                      <a:pt x="430" y="566"/>
                      <a:pt x="498" y="499"/>
                      <a:pt x="543" y="408"/>
                    </a:cubicBezTo>
                    <a:cubicBezTo>
                      <a:pt x="589" y="340"/>
                      <a:pt x="589" y="204"/>
                      <a:pt x="543" y="159"/>
                    </a:cubicBezTo>
                    <a:cubicBezTo>
                      <a:pt x="498" y="136"/>
                      <a:pt x="498" y="114"/>
                      <a:pt x="475" y="69"/>
                    </a:cubicBezTo>
                    <a:cubicBezTo>
                      <a:pt x="453" y="23"/>
                      <a:pt x="362" y="1"/>
                      <a:pt x="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" name="Google Shape;410;p2"/>
            <p:cNvGrpSpPr/>
            <p:nvPr/>
          </p:nvGrpSpPr>
          <p:grpSpPr>
            <a:xfrm>
              <a:off x="7057272" y="1481243"/>
              <a:ext cx="241941" cy="218741"/>
              <a:chOff x="2097025" y="4644575"/>
              <a:chExt cx="122800" cy="111025"/>
            </a:xfrm>
          </p:grpSpPr>
          <p:sp>
            <p:nvSpPr>
              <p:cNvPr id="411" name="Google Shape;411;p2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" name="Google Shape;413;p2"/>
            <p:cNvGrpSpPr/>
            <p:nvPr/>
          </p:nvGrpSpPr>
          <p:grpSpPr>
            <a:xfrm flipH="1">
              <a:off x="-136244" y="-12374"/>
              <a:ext cx="4270606" cy="1104740"/>
              <a:chOff x="2637925" y="3469400"/>
              <a:chExt cx="2167600" cy="560725"/>
            </a:xfrm>
          </p:grpSpPr>
          <p:sp>
            <p:nvSpPr>
              <p:cNvPr id="414" name="Google Shape;414;p2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2"/>
            <p:cNvGrpSpPr/>
            <p:nvPr/>
          </p:nvGrpSpPr>
          <p:grpSpPr>
            <a:xfrm>
              <a:off x="2425489" y="-85831"/>
              <a:ext cx="949833" cy="732422"/>
              <a:chOff x="4866600" y="2956225"/>
              <a:chExt cx="482100" cy="371750"/>
            </a:xfrm>
          </p:grpSpPr>
          <p:sp>
            <p:nvSpPr>
              <p:cNvPr id="420" name="Google Shape;420;p2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" name="Google Shape;428;p2"/>
            <p:cNvGrpSpPr/>
            <p:nvPr/>
          </p:nvGrpSpPr>
          <p:grpSpPr>
            <a:xfrm>
              <a:off x="1291123" y="-162602"/>
              <a:ext cx="950917" cy="733555"/>
              <a:chOff x="2920825" y="1027400"/>
              <a:chExt cx="482650" cy="372325"/>
            </a:xfrm>
          </p:grpSpPr>
          <p:sp>
            <p:nvSpPr>
              <p:cNvPr id="429" name="Google Shape;429;p2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2"/>
            <p:cNvGrpSpPr/>
            <p:nvPr/>
          </p:nvGrpSpPr>
          <p:grpSpPr>
            <a:xfrm flipH="1">
              <a:off x="720004" y="-203525"/>
              <a:ext cx="292131" cy="1327718"/>
              <a:chOff x="2806525" y="620025"/>
              <a:chExt cx="148275" cy="673900"/>
            </a:xfrm>
          </p:grpSpPr>
          <p:sp>
            <p:nvSpPr>
              <p:cNvPr id="437" name="Google Shape;437;p2"/>
              <p:cNvSpPr/>
              <p:nvPr/>
            </p:nvSpPr>
            <p:spPr>
              <a:xfrm>
                <a:off x="2867075" y="917075"/>
                <a:ext cx="6452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925" fill="none" extrusionOk="0">
                    <a:moveTo>
                      <a:pt x="2241" y="0"/>
                    </a:moveTo>
                    <a:cubicBezTo>
                      <a:pt x="2286" y="0"/>
                      <a:pt x="2377" y="0"/>
                      <a:pt x="2444" y="23"/>
                    </a:cubicBezTo>
                    <a:cubicBezTo>
                      <a:pt x="2512" y="91"/>
                      <a:pt x="2580" y="227"/>
                      <a:pt x="2558" y="317"/>
                    </a:cubicBezTo>
                    <a:cubicBezTo>
                      <a:pt x="2512" y="430"/>
                      <a:pt x="2467" y="521"/>
                      <a:pt x="2399" y="589"/>
                    </a:cubicBezTo>
                    <a:cubicBezTo>
                      <a:pt x="2105" y="996"/>
                      <a:pt x="1698" y="1268"/>
                      <a:pt x="1268" y="1494"/>
                    </a:cubicBezTo>
                    <a:cubicBezTo>
                      <a:pt x="906" y="1698"/>
                      <a:pt x="453" y="1924"/>
                      <a:pt x="0" y="1698"/>
                    </a:cubicBezTo>
                    <a:cubicBezTo>
                      <a:pt x="136" y="1109"/>
                      <a:pt x="679" y="566"/>
                      <a:pt x="1154" y="295"/>
                    </a:cubicBezTo>
                    <a:cubicBezTo>
                      <a:pt x="1494" y="114"/>
                      <a:pt x="1879" y="0"/>
                      <a:pt x="2241" y="0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2873300" y="917075"/>
                <a:ext cx="532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721" fill="none" extrusionOk="0">
                    <a:moveTo>
                      <a:pt x="1856" y="0"/>
                    </a:moveTo>
                    <a:cubicBezTo>
                      <a:pt x="1245" y="430"/>
                      <a:pt x="566" y="974"/>
                      <a:pt x="91" y="1539"/>
                    </a:cubicBezTo>
                    <a:cubicBezTo>
                      <a:pt x="68" y="1585"/>
                      <a:pt x="0" y="1653"/>
                      <a:pt x="68" y="1698"/>
                    </a:cubicBezTo>
                    <a:cubicBezTo>
                      <a:pt x="91" y="1720"/>
                      <a:pt x="113" y="1720"/>
                      <a:pt x="159" y="1720"/>
                    </a:cubicBezTo>
                    <a:cubicBezTo>
                      <a:pt x="611" y="1720"/>
                      <a:pt x="883" y="1381"/>
                      <a:pt x="1177" y="1042"/>
                    </a:cubicBezTo>
                    <a:cubicBezTo>
                      <a:pt x="1449" y="702"/>
                      <a:pt x="1788" y="408"/>
                      <a:pt x="2128" y="114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2806525" y="703775"/>
                <a:ext cx="475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28" fill="none" extrusionOk="0">
                    <a:moveTo>
                      <a:pt x="340" y="294"/>
                    </a:moveTo>
                    <a:cubicBezTo>
                      <a:pt x="521" y="113"/>
                      <a:pt x="861" y="0"/>
                      <a:pt x="1132" y="113"/>
                    </a:cubicBezTo>
                    <a:cubicBezTo>
                      <a:pt x="1426" y="226"/>
                      <a:pt x="1607" y="589"/>
                      <a:pt x="1698" y="928"/>
                    </a:cubicBezTo>
                    <a:cubicBezTo>
                      <a:pt x="1856" y="1607"/>
                      <a:pt x="1902" y="2625"/>
                      <a:pt x="1517" y="3237"/>
                    </a:cubicBezTo>
                    <a:cubicBezTo>
                      <a:pt x="1472" y="3327"/>
                      <a:pt x="747" y="2671"/>
                      <a:pt x="702" y="2625"/>
                    </a:cubicBezTo>
                    <a:cubicBezTo>
                      <a:pt x="340" y="2263"/>
                      <a:pt x="136" y="1924"/>
                      <a:pt x="46" y="1403"/>
                    </a:cubicBezTo>
                    <a:cubicBezTo>
                      <a:pt x="1" y="1064"/>
                      <a:pt x="23" y="702"/>
                      <a:pt x="204" y="453"/>
                    </a:cubicBezTo>
                    <a:cubicBezTo>
                      <a:pt x="272" y="385"/>
                      <a:pt x="295" y="340"/>
                      <a:pt x="340" y="29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2811050" y="956675"/>
                <a:ext cx="66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857" fill="none" extrusionOk="0">
                    <a:moveTo>
                      <a:pt x="46" y="861"/>
                    </a:moveTo>
                    <a:cubicBezTo>
                      <a:pt x="1" y="589"/>
                      <a:pt x="114" y="318"/>
                      <a:pt x="318" y="159"/>
                    </a:cubicBezTo>
                    <a:cubicBezTo>
                      <a:pt x="566" y="1"/>
                      <a:pt x="906" y="91"/>
                      <a:pt x="1178" y="204"/>
                    </a:cubicBezTo>
                    <a:cubicBezTo>
                      <a:pt x="1698" y="453"/>
                      <a:pt x="2445" y="951"/>
                      <a:pt x="2649" y="1585"/>
                    </a:cubicBezTo>
                    <a:cubicBezTo>
                      <a:pt x="2671" y="1675"/>
                      <a:pt x="1856" y="1811"/>
                      <a:pt x="1789" y="1811"/>
                    </a:cubicBezTo>
                    <a:cubicBezTo>
                      <a:pt x="1359" y="1857"/>
                      <a:pt x="996" y="1834"/>
                      <a:pt x="612" y="1608"/>
                    </a:cubicBezTo>
                    <a:cubicBezTo>
                      <a:pt x="340" y="1472"/>
                      <a:pt x="114" y="1245"/>
                      <a:pt x="69" y="951"/>
                    </a:cubicBezTo>
                    <a:cubicBezTo>
                      <a:pt x="69" y="929"/>
                      <a:pt x="46" y="883"/>
                      <a:pt x="46" y="861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2821800" y="620025"/>
                <a:ext cx="133000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26956" fill="none" extrusionOk="0">
                    <a:moveTo>
                      <a:pt x="3916" y="1"/>
                    </a:moveTo>
                    <a:cubicBezTo>
                      <a:pt x="3395" y="3690"/>
                      <a:pt x="1" y="6745"/>
                      <a:pt x="589" y="10615"/>
                    </a:cubicBezTo>
                    <a:cubicBezTo>
                      <a:pt x="996" y="13331"/>
                      <a:pt x="3486" y="15685"/>
                      <a:pt x="2852" y="18355"/>
                    </a:cubicBezTo>
                    <a:cubicBezTo>
                      <a:pt x="2603" y="19487"/>
                      <a:pt x="1811" y="20460"/>
                      <a:pt x="1472" y="21569"/>
                    </a:cubicBezTo>
                    <a:cubicBezTo>
                      <a:pt x="1110" y="22768"/>
                      <a:pt x="1336" y="24172"/>
                      <a:pt x="2060" y="25213"/>
                    </a:cubicBezTo>
                    <a:cubicBezTo>
                      <a:pt x="2807" y="26254"/>
                      <a:pt x="4052" y="26933"/>
                      <a:pt x="5319" y="26955"/>
                    </a:cubicBezTo>
                  </a:path>
                </a:pathLst>
              </a:custGeom>
              <a:noFill/>
              <a:ln w="141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2843875" y="668125"/>
                <a:ext cx="102425" cy="6218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4873" fill="none" extrusionOk="0">
                    <a:moveTo>
                      <a:pt x="2739" y="0"/>
                    </a:moveTo>
                    <a:cubicBezTo>
                      <a:pt x="2286" y="1924"/>
                      <a:pt x="1336" y="3689"/>
                      <a:pt x="611" y="5477"/>
                    </a:cubicBezTo>
                    <a:cubicBezTo>
                      <a:pt x="46" y="6994"/>
                      <a:pt x="0" y="8668"/>
                      <a:pt x="249" y="10230"/>
                    </a:cubicBezTo>
                    <a:cubicBezTo>
                      <a:pt x="453" y="11565"/>
                      <a:pt x="906" y="12833"/>
                      <a:pt x="1177" y="14168"/>
                    </a:cubicBezTo>
                    <a:cubicBezTo>
                      <a:pt x="1404" y="15141"/>
                      <a:pt x="1358" y="16137"/>
                      <a:pt x="1177" y="17110"/>
                    </a:cubicBezTo>
                    <a:cubicBezTo>
                      <a:pt x="1132" y="17540"/>
                      <a:pt x="1019" y="17880"/>
                      <a:pt x="838" y="18287"/>
                    </a:cubicBezTo>
                    <a:cubicBezTo>
                      <a:pt x="679" y="18717"/>
                      <a:pt x="702" y="19260"/>
                      <a:pt x="702" y="19758"/>
                    </a:cubicBezTo>
                    <a:cubicBezTo>
                      <a:pt x="702" y="21184"/>
                      <a:pt x="1177" y="22542"/>
                      <a:pt x="2264" y="23538"/>
                    </a:cubicBezTo>
                    <a:cubicBezTo>
                      <a:pt x="2829" y="24058"/>
                      <a:pt x="3486" y="24466"/>
                      <a:pt x="4097" y="24873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2859150" y="1169025"/>
                <a:ext cx="67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87" extrusionOk="0">
                    <a:moveTo>
                      <a:pt x="2196" y="537"/>
                    </a:moveTo>
                    <a:cubicBezTo>
                      <a:pt x="2218" y="537"/>
                      <a:pt x="2241" y="559"/>
                      <a:pt x="2241" y="605"/>
                    </a:cubicBezTo>
                    <a:cubicBezTo>
                      <a:pt x="2264" y="673"/>
                      <a:pt x="2241" y="763"/>
                      <a:pt x="2218" y="854"/>
                    </a:cubicBezTo>
                    <a:cubicBezTo>
                      <a:pt x="2105" y="1284"/>
                      <a:pt x="1788" y="1601"/>
                      <a:pt x="1336" y="1691"/>
                    </a:cubicBezTo>
                    <a:cubicBezTo>
                      <a:pt x="1064" y="1782"/>
                      <a:pt x="770" y="1827"/>
                      <a:pt x="430" y="1940"/>
                    </a:cubicBezTo>
                    <a:cubicBezTo>
                      <a:pt x="498" y="1329"/>
                      <a:pt x="860" y="808"/>
                      <a:pt x="1177" y="763"/>
                    </a:cubicBezTo>
                    <a:cubicBezTo>
                      <a:pt x="1426" y="650"/>
                      <a:pt x="1766" y="673"/>
                      <a:pt x="2105" y="559"/>
                    </a:cubicBezTo>
                    <a:cubicBezTo>
                      <a:pt x="2128" y="559"/>
                      <a:pt x="2150" y="537"/>
                      <a:pt x="2196" y="537"/>
                    </a:cubicBezTo>
                    <a:close/>
                    <a:moveTo>
                      <a:pt x="2448" y="0"/>
                    </a:moveTo>
                    <a:cubicBezTo>
                      <a:pt x="2413" y="0"/>
                      <a:pt x="2374" y="6"/>
                      <a:pt x="2331" y="16"/>
                    </a:cubicBezTo>
                    <a:cubicBezTo>
                      <a:pt x="2218" y="62"/>
                      <a:pt x="2105" y="84"/>
                      <a:pt x="2015" y="107"/>
                    </a:cubicBezTo>
                    <a:cubicBezTo>
                      <a:pt x="1585" y="220"/>
                      <a:pt x="1155" y="84"/>
                      <a:pt x="860" y="288"/>
                    </a:cubicBezTo>
                    <a:cubicBezTo>
                      <a:pt x="408" y="424"/>
                      <a:pt x="0" y="1646"/>
                      <a:pt x="68" y="2506"/>
                    </a:cubicBezTo>
                    <a:lnTo>
                      <a:pt x="68" y="2687"/>
                    </a:lnTo>
                    <a:cubicBezTo>
                      <a:pt x="114" y="2619"/>
                      <a:pt x="159" y="2574"/>
                      <a:pt x="204" y="2551"/>
                    </a:cubicBezTo>
                    <a:cubicBezTo>
                      <a:pt x="317" y="2438"/>
                      <a:pt x="430" y="2370"/>
                      <a:pt x="544" y="2347"/>
                    </a:cubicBezTo>
                    <a:cubicBezTo>
                      <a:pt x="996" y="2234"/>
                      <a:pt x="1426" y="2257"/>
                      <a:pt x="1720" y="2144"/>
                    </a:cubicBezTo>
                    <a:cubicBezTo>
                      <a:pt x="2241" y="2031"/>
                      <a:pt x="2513" y="1487"/>
                      <a:pt x="2626" y="763"/>
                    </a:cubicBezTo>
                    <a:cubicBezTo>
                      <a:pt x="2671" y="559"/>
                      <a:pt x="2694" y="356"/>
                      <a:pt x="2671" y="197"/>
                    </a:cubicBezTo>
                    <a:cubicBezTo>
                      <a:pt x="2636" y="59"/>
                      <a:pt x="2562" y="0"/>
                      <a:pt x="24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2864800" y="1173950"/>
                <a:ext cx="549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025" extrusionOk="0">
                    <a:moveTo>
                      <a:pt x="1223" y="906"/>
                    </a:moveTo>
                    <a:lnTo>
                      <a:pt x="1223" y="906"/>
                    </a:lnTo>
                    <a:cubicBezTo>
                      <a:pt x="1200" y="928"/>
                      <a:pt x="1178" y="951"/>
                      <a:pt x="1132" y="1019"/>
                    </a:cubicBezTo>
                    <a:lnTo>
                      <a:pt x="1110" y="1041"/>
                    </a:lnTo>
                    <a:cubicBezTo>
                      <a:pt x="974" y="1223"/>
                      <a:pt x="838" y="1381"/>
                      <a:pt x="634" y="1471"/>
                    </a:cubicBezTo>
                    <a:cubicBezTo>
                      <a:pt x="793" y="1223"/>
                      <a:pt x="997" y="1041"/>
                      <a:pt x="1223" y="906"/>
                    </a:cubicBezTo>
                    <a:close/>
                    <a:moveTo>
                      <a:pt x="1494" y="0"/>
                    </a:moveTo>
                    <a:cubicBezTo>
                      <a:pt x="1087" y="362"/>
                      <a:pt x="431" y="498"/>
                      <a:pt x="91" y="1562"/>
                    </a:cubicBezTo>
                    <a:cubicBezTo>
                      <a:pt x="1" y="1811"/>
                      <a:pt x="69" y="1969"/>
                      <a:pt x="204" y="2015"/>
                    </a:cubicBezTo>
                    <a:cubicBezTo>
                      <a:pt x="235" y="2022"/>
                      <a:pt x="260" y="2025"/>
                      <a:pt x="282" y="2025"/>
                    </a:cubicBezTo>
                    <a:cubicBezTo>
                      <a:pt x="328" y="2025"/>
                      <a:pt x="363" y="2015"/>
                      <a:pt x="408" y="2015"/>
                    </a:cubicBezTo>
                    <a:cubicBezTo>
                      <a:pt x="431" y="1969"/>
                      <a:pt x="453" y="1969"/>
                      <a:pt x="453" y="1969"/>
                    </a:cubicBezTo>
                    <a:cubicBezTo>
                      <a:pt x="1019" y="1924"/>
                      <a:pt x="1313" y="1788"/>
                      <a:pt x="1517" y="1449"/>
                    </a:cubicBezTo>
                    <a:cubicBezTo>
                      <a:pt x="1540" y="1449"/>
                      <a:pt x="1540" y="1404"/>
                      <a:pt x="1540" y="1404"/>
                    </a:cubicBezTo>
                    <a:cubicBezTo>
                      <a:pt x="1789" y="1109"/>
                      <a:pt x="2015" y="770"/>
                      <a:pt x="2196" y="227"/>
                    </a:cubicBezTo>
                    <a:cubicBezTo>
                      <a:pt x="2060" y="204"/>
                      <a:pt x="1970" y="159"/>
                      <a:pt x="1834" y="91"/>
                    </a:cubicBezTo>
                    <a:cubicBezTo>
                      <a:pt x="1811" y="114"/>
                      <a:pt x="1789" y="159"/>
                      <a:pt x="1766" y="227"/>
                    </a:cubicBezTo>
                    <a:cubicBezTo>
                      <a:pt x="1675" y="159"/>
                      <a:pt x="1585" y="91"/>
                      <a:pt x="1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2"/>
            <p:cNvGrpSpPr/>
            <p:nvPr/>
          </p:nvGrpSpPr>
          <p:grpSpPr>
            <a:xfrm flipH="1">
              <a:off x="1032868" y="156705"/>
              <a:ext cx="237508" cy="247359"/>
              <a:chOff x="2650925" y="4637475"/>
              <a:chExt cx="120550" cy="125550"/>
            </a:xfrm>
          </p:grpSpPr>
          <p:sp>
            <p:nvSpPr>
              <p:cNvPr id="446" name="Google Shape;446;p2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2"/>
            <p:cNvGrpSpPr/>
            <p:nvPr/>
          </p:nvGrpSpPr>
          <p:grpSpPr>
            <a:xfrm>
              <a:off x="478047" y="1425306"/>
              <a:ext cx="241941" cy="218741"/>
              <a:chOff x="2097025" y="4644575"/>
              <a:chExt cx="122800" cy="111025"/>
            </a:xfrm>
          </p:grpSpPr>
          <p:sp>
            <p:nvSpPr>
              <p:cNvPr id="449" name="Google Shape;449;p2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1" name="Google Shape;451;p2"/>
            <p:cNvGrpSpPr/>
            <p:nvPr/>
          </p:nvGrpSpPr>
          <p:grpSpPr>
            <a:xfrm>
              <a:off x="2939097" y="51031"/>
              <a:ext cx="241941" cy="218741"/>
              <a:chOff x="2097025" y="4644575"/>
              <a:chExt cx="122800" cy="111025"/>
            </a:xfrm>
          </p:grpSpPr>
          <p:sp>
            <p:nvSpPr>
              <p:cNvPr id="452" name="Google Shape;452;p2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" name="Google Shape;454;p2"/>
            <p:cNvGrpSpPr/>
            <p:nvPr/>
          </p:nvGrpSpPr>
          <p:grpSpPr>
            <a:xfrm>
              <a:off x="4424939" y="-85831"/>
              <a:ext cx="949833" cy="732422"/>
              <a:chOff x="4866600" y="2956225"/>
              <a:chExt cx="482100" cy="371750"/>
            </a:xfrm>
          </p:grpSpPr>
          <p:sp>
            <p:nvSpPr>
              <p:cNvPr id="455" name="Google Shape;455;p2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3" name="Google Shape;463;p2"/>
          <p:cNvSpPr txBox="1">
            <a:spLocks noGrp="1"/>
          </p:cNvSpPr>
          <p:nvPr>
            <p:ph type="ctrTitle"/>
          </p:nvPr>
        </p:nvSpPr>
        <p:spPr>
          <a:xfrm>
            <a:off x="720000" y="1796438"/>
            <a:ext cx="590340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4" name="Google Shape;464;p2"/>
          <p:cNvSpPr txBox="1">
            <a:spLocks noGrp="1"/>
          </p:cNvSpPr>
          <p:nvPr>
            <p:ph type="subTitle" idx="1"/>
          </p:nvPr>
        </p:nvSpPr>
        <p:spPr>
          <a:xfrm>
            <a:off x="720000" y="3520250"/>
            <a:ext cx="59034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2">
    <p:spTree>
      <p:nvGrpSpPr>
        <p:cNvPr id="1" name="Shape 9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77" name="Google Shape;9077;p27"/>
          <p:cNvGrpSpPr/>
          <p:nvPr/>
        </p:nvGrpSpPr>
        <p:grpSpPr>
          <a:xfrm>
            <a:off x="-136244" y="-589188"/>
            <a:ext cx="9302274" cy="6207147"/>
            <a:chOff x="-136244" y="-589188"/>
            <a:chExt cx="9302274" cy="6207147"/>
          </a:xfrm>
        </p:grpSpPr>
        <p:grpSp>
          <p:nvGrpSpPr>
            <p:cNvPr id="9078" name="Google Shape;9078;p27"/>
            <p:cNvGrpSpPr/>
            <p:nvPr/>
          </p:nvGrpSpPr>
          <p:grpSpPr>
            <a:xfrm>
              <a:off x="478047" y="1425306"/>
              <a:ext cx="241941" cy="218741"/>
              <a:chOff x="2097025" y="4644575"/>
              <a:chExt cx="122800" cy="111025"/>
            </a:xfrm>
          </p:grpSpPr>
          <p:sp>
            <p:nvSpPr>
              <p:cNvPr id="9079" name="Google Shape;9079;p27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0" name="Google Shape;9080;p27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81" name="Google Shape;9081;p27"/>
            <p:cNvGrpSpPr/>
            <p:nvPr/>
          </p:nvGrpSpPr>
          <p:grpSpPr>
            <a:xfrm>
              <a:off x="152406" y="-314989"/>
              <a:ext cx="476050" cy="2908409"/>
              <a:chOff x="2022900" y="563450"/>
              <a:chExt cx="241625" cy="1476200"/>
            </a:xfrm>
          </p:grpSpPr>
          <p:sp>
            <p:nvSpPr>
              <p:cNvPr id="9082" name="Google Shape;9082;p27"/>
              <p:cNvSpPr/>
              <p:nvPr/>
            </p:nvSpPr>
            <p:spPr>
              <a:xfrm>
                <a:off x="2022900" y="574200"/>
                <a:ext cx="241625" cy="146545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58618" fill="none" extrusionOk="0">
                    <a:moveTo>
                      <a:pt x="3689" y="58617"/>
                    </a:moveTo>
                    <a:cubicBezTo>
                      <a:pt x="2512" y="58527"/>
                      <a:pt x="1494" y="57576"/>
                      <a:pt x="1154" y="56399"/>
                    </a:cubicBezTo>
                    <a:cubicBezTo>
                      <a:pt x="815" y="55268"/>
                      <a:pt x="1087" y="54000"/>
                      <a:pt x="1720" y="52982"/>
                    </a:cubicBezTo>
                    <a:cubicBezTo>
                      <a:pt x="1879" y="52710"/>
                      <a:pt x="2105" y="52416"/>
                      <a:pt x="2422" y="52303"/>
                    </a:cubicBezTo>
                    <a:cubicBezTo>
                      <a:pt x="3033" y="52077"/>
                      <a:pt x="3735" y="52733"/>
                      <a:pt x="3644" y="53389"/>
                    </a:cubicBezTo>
                    <a:cubicBezTo>
                      <a:pt x="3553" y="54023"/>
                      <a:pt x="2875" y="54476"/>
                      <a:pt x="2218" y="54408"/>
                    </a:cubicBezTo>
                    <a:cubicBezTo>
                      <a:pt x="1585" y="54340"/>
                      <a:pt x="1041" y="53842"/>
                      <a:pt x="792" y="53231"/>
                    </a:cubicBezTo>
                    <a:cubicBezTo>
                      <a:pt x="340" y="52167"/>
                      <a:pt x="747" y="50877"/>
                      <a:pt x="1381" y="49904"/>
                    </a:cubicBezTo>
                    <a:cubicBezTo>
                      <a:pt x="1992" y="48908"/>
                      <a:pt x="2829" y="48003"/>
                      <a:pt x="3282" y="46917"/>
                    </a:cubicBezTo>
                    <a:cubicBezTo>
                      <a:pt x="3780" y="45672"/>
                      <a:pt x="3757" y="44223"/>
                      <a:pt x="3191" y="42956"/>
                    </a:cubicBezTo>
                    <a:cubicBezTo>
                      <a:pt x="2603" y="41711"/>
                      <a:pt x="1494" y="40738"/>
                      <a:pt x="1041" y="39403"/>
                    </a:cubicBezTo>
                    <a:cubicBezTo>
                      <a:pt x="0" y="36370"/>
                      <a:pt x="3214" y="34175"/>
                      <a:pt x="4685" y="31957"/>
                    </a:cubicBezTo>
                    <a:cubicBezTo>
                      <a:pt x="6292" y="29580"/>
                      <a:pt x="6812" y="26503"/>
                      <a:pt x="6066" y="23696"/>
                    </a:cubicBezTo>
                    <a:cubicBezTo>
                      <a:pt x="5364" y="21048"/>
                      <a:pt x="3553" y="18581"/>
                      <a:pt x="3802" y="15843"/>
                    </a:cubicBezTo>
                    <a:cubicBezTo>
                      <a:pt x="4097" y="12629"/>
                      <a:pt x="7039" y="10366"/>
                      <a:pt x="8442" y="7492"/>
                    </a:cubicBezTo>
                    <a:cubicBezTo>
                      <a:pt x="9574" y="5161"/>
                      <a:pt x="9664" y="2377"/>
                      <a:pt x="8714" y="0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3" name="Google Shape;9083;p27"/>
              <p:cNvSpPr/>
              <p:nvPr/>
            </p:nvSpPr>
            <p:spPr>
              <a:xfrm>
                <a:off x="2033650" y="563450"/>
                <a:ext cx="220125" cy="1324575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52983" fill="none" extrusionOk="0">
                    <a:moveTo>
                      <a:pt x="498" y="52982"/>
                    </a:moveTo>
                    <a:cubicBezTo>
                      <a:pt x="0" y="51330"/>
                      <a:pt x="227" y="49451"/>
                      <a:pt x="1109" y="47935"/>
                    </a:cubicBezTo>
                    <a:cubicBezTo>
                      <a:pt x="2082" y="46260"/>
                      <a:pt x="3870" y="44767"/>
                      <a:pt x="3576" y="42865"/>
                    </a:cubicBezTo>
                    <a:cubicBezTo>
                      <a:pt x="3305" y="40987"/>
                      <a:pt x="1132" y="39946"/>
                      <a:pt x="566" y="38158"/>
                    </a:cubicBezTo>
                    <a:cubicBezTo>
                      <a:pt x="181" y="36913"/>
                      <a:pt x="657" y="35533"/>
                      <a:pt x="1358" y="34424"/>
                    </a:cubicBezTo>
                    <a:cubicBezTo>
                      <a:pt x="2105" y="33337"/>
                      <a:pt x="3078" y="32432"/>
                      <a:pt x="3825" y="31346"/>
                    </a:cubicBezTo>
                    <a:cubicBezTo>
                      <a:pt x="5274" y="29309"/>
                      <a:pt x="5930" y="26729"/>
                      <a:pt x="5636" y="24285"/>
                    </a:cubicBezTo>
                    <a:cubicBezTo>
                      <a:pt x="5500" y="23062"/>
                      <a:pt x="5138" y="21908"/>
                      <a:pt x="4934" y="20686"/>
                    </a:cubicBezTo>
                    <a:cubicBezTo>
                      <a:pt x="4617" y="18694"/>
                      <a:pt x="4798" y="16635"/>
                      <a:pt x="5455" y="14711"/>
                    </a:cubicBezTo>
                    <a:cubicBezTo>
                      <a:pt x="5975" y="13127"/>
                      <a:pt x="6835" y="11679"/>
                      <a:pt x="7446" y="10162"/>
                    </a:cubicBezTo>
                    <a:cubicBezTo>
                      <a:pt x="8170" y="8465"/>
                      <a:pt x="8193" y="6745"/>
                      <a:pt x="8465" y="4979"/>
                    </a:cubicBezTo>
                    <a:cubicBezTo>
                      <a:pt x="8736" y="3395"/>
                      <a:pt x="8804" y="1585"/>
                      <a:pt x="8397" y="0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4" name="Google Shape;9084;p27"/>
              <p:cNvSpPr/>
              <p:nvPr/>
            </p:nvSpPr>
            <p:spPr>
              <a:xfrm>
                <a:off x="2171125" y="1261025"/>
                <a:ext cx="736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312" extrusionOk="0">
                    <a:moveTo>
                      <a:pt x="2445" y="501"/>
                    </a:moveTo>
                    <a:cubicBezTo>
                      <a:pt x="2468" y="501"/>
                      <a:pt x="2490" y="523"/>
                      <a:pt x="2490" y="591"/>
                    </a:cubicBezTo>
                    <a:cubicBezTo>
                      <a:pt x="2490" y="636"/>
                      <a:pt x="2468" y="727"/>
                      <a:pt x="2445" y="817"/>
                    </a:cubicBezTo>
                    <a:cubicBezTo>
                      <a:pt x="2241" y="1270"/>
                      <a:pt x="1925" y="1496"/>
                      <a:pt x="1449" y="1519"/>
                    </a:cubicBezTo>
                    <a:cubicBezTo>
                      <a:pt x="1155" y="1542"/>
                      <a:pt x="861" y="1587"/>
                      <a:pt x="521" y="1632"/>
                    </a:cubicBezTo>
                    <a:cubicBezTo>
                      <a:pt x="635" y="1044"/>
                      <a:pt x="1087" y="591"/>
                      <a:pt x="1381" y="546"/>
                    </a:cubicBezTo>
                    <a:cubicBezTo>
                      <a:pt x="1434" y="538"/>
                      <a:pt x="1489" y="535"/>
                      <a:pt x="1544" y="535"/>
                    </a:cubicBezTo>
                    <a:cubicBezTo>
                      <a:pt x="1704" y="535"/>
                      <a:pt x="1873" y="560"/>
                      <a:pt x="2045" y="560"/>
                    </a:cubicBezTo>
                    <a:cubicBezTo>
                      <a:pt x="2148" y="560"/>
                      <a:pt x="2251" y="551"/>
                      <a:pt x="2355" y="523"/>
                    </a:cubicBezTo>
                    <a:cubicBezTo>
                      <a:pt x="2355" y="501"/>
                      <a:pt x="2400" y="501"/>
                      <a:pt x="2445" y="501"/>
                    </a:cubicBezTo>
                    <a:close/>
                    <a:moveTo>
                      <a:pt x="1430" y="1"/>
                    </a:moveTo>
                    <a:cubicBezTo>
                      <a:pt x="1334" y="1"/>
                      <a:pt x="1242" y="13"/>
                      <a:pt x="1155" y="48"/>
                    </a:cubicBezTo>
                    <a:cubicBezTo>
                      <a:pt x="680" y="139"/>
                      <a:pt x="114" y="1270"/>
                      <a:pt x="23" y="2153"/>
                    </a:cubicBezTo>
                    <a:cubicBezTo>
                      <a:pt x="1" y="2198"/>
                      <a:pt x="1" y="2266"/>
                      <a:pt x="1" y="2311"/>
                    </a:cubicBezTo>
                    <a:cubicBezTo>
                      <a:pt x="69" y="2289"/>
                      <a:pt x="114" y="2221"/>
                      <a:pt x="182" y="2198"/>
                    </a:cubicBezTo>
                    <a:cubicBezTo>
                      <a:pt x="318" y="2107"/>
                      <a:pt x="431" y="2085"/>
                      <a:pt x="544" y="2062"/>
                    </a:cubicBezTo>
                    <a:cubicBezTo>
                      <a:pt x="684" y="2042"/>
                      <a:pt x="819" y="2036"/>
                      <a:pt x="946" y="2036"/>
                    </a:cubicBezTo>
                    <a:cubicBezTo>
                      <a:pt x="1156" y="2036"/>
                      <a:pt x="1346" y="2053"/>
                      <a:pt x="1513" y="2053"/>
                    </a:cubicBezTo>
                    <a:cubicBezTo>
                      <a:pt x="1587" y="2053"/>
                      <a:pt x="1657" y="2049"/>
                      <a:pt x="1721" y="2040"/>
                    </a:cubicBezTo>
                    <a:cubicBezTo>
                      <a:pt x="2241" y="1994"/>
                      <a:pt x="2604" y="1519"/>
                      <a:pt x="2830" y="817"/>
                    </a:cubicBezTo>
                    <a:cubicBezTo>
                      <a:pt x="2898" y="614"/>
                      <a:pt x="2943" y="410"/>
                      <a:pt x="2943" y="252"/>
                    </a:cubicBezTo>
                    <a:cubicBezTo>
                      <a:pt x="2943" y="79"/>
                      <a:pt x="2862" y="20"/>
                      <a:pt x="2712" y="20"/>
                    </a:cubicBezTo>
                    <a:cubicBezTo>
                      <a:pt x="2686" y="20"/>
                      <a:pt x="2657" y="22"/>
                      <a:pt x="2626" y="25"/>
                    </a:cubicBezTo>
                    <a:cubicBezTo>
                      <a:pt x="2513" y="48"/>
                      <a:pt x="2400" y="71"/>
                      <a:pt x="2309" y="71"/>
                    </a:cubicBezTo>
                    <a:cubicBezTo>
                      <a:pt x="2267" y="75"/>
                      <a:pt x="2225" y="77"/>
                      <a:pt x="2183" y="77"/>
                    </a:cubicBezTo>
                    <a:cubicBezTo>
                      <a:pt x="1923" y="77"/>
                      <a:pt x="1666" y="1"/>
                      <a:pt x="1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5" name="Google Shape;9085;p27"/>
              <p:cNvSpPr/>
              <p:nvPr/>
            </p:nvSpPr>
            <p:spPr>
              <a:xfrm>
                <a:off x="2178500" y="1263900"/>
                <a:ext cx="5942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5" extrusionOk="0">
                    <a:moveTo>
                      <a:pt x="1291" y="872"/>
                    </a:moveTo>
                    <a:cubicBezTo>
                      <a:pt x="1270" y="890"/>
                      <a:pt x="1258" y="913"/>
                      <a:pt x="1245" y="951"/>
                    </a:cubicBezTo>
                    <a:lnTo>
                      <a:pt x="1200" y="974"/>
                    </a:lnTo>
                    <a:cubicBezTo>
                      <a:pt x="1064" y="1132"/>
                      <a:pt x="905" y="1268"/>
                      <a:pt x="679" y="1314"/>
                    </a:cubicBezTo>
                    <a:cubicBezTo>
                      <a:pt x="842" y="1109"/>
                      <a:pt x="1080" y="979"/>
                      <a:pt x="1291" y="872"/>
                    </a:cubicBezTo>
                    <a:close/>
                    <a:moveTo>
                      <a:pt x="1743" y="1"/>
                    </a:moveTo>
                    <a:cubicBezTo>
                      <a:pt x="1267" y="295"/>
                      <a:pt x="588" y="340"/>
                      <a:pt x="113" y="1314"/>
                    </a:cubicBezTo>
                    <a:cubicBezTo>
                      <a:pt x="0" y="1540"/>
                      <a:pt x="23" y="1744"/>
                      <a:pt x="158" y="1766"/>
                    </a:cubicBezTo>
                    <a:cubicBezTo>
                      <a:pt x="249" y="1811"/>
                      <a:pt x="294" y="1811"/>
                      <a:pt x="362" y="1811"/>
                    </a:cubicBezTo>
                    <a:cubicBezTo>
                      <a:pt x="375" y="1811"/>
                      <a:pt x="388" y="1797"/>
                      <a:pt x="393" y="1797"/>
                    </a:cubicBezTo>
                    <a:cubicBezTo>
                      <a:pt x="396" y="1797"/>
                      <a:pt x="395" y="1805"/>
                      <a:pt x="385" y="1834"/>
                    </a:cubicBezTo>
                    <a:cubicBezTo>
                      <a:pt x="951" y="1834"/>
                      <a:pt x="1267" y="1721"/>
                      <a:pt x="1516" y="1427"/>
                    </a:cubicBezTo>
                    <a:lnTo>
                      <a:pt x="1539" y="1404"/>
                    </a:lnTo>
                    <a:cubicBezTo>
                      <a:pt x="1833" y="1087"/>
                      <a:pt x="2105" y="793"/>
                      <a:pt x="2376" y="295"/>
                    </a:cubicBezTo>
                    <a:cubicBezTo>
                      <a:pt x="2263" y="272"/>
                      <a:pt x="2173" y="227"/>
                      <a:pt x="2060" y="137"/>
                    </a:cubicBezTo>
                    <a:cubicBezTo>
                      <a:pt x="2037" y="182"/>
                      <a:pt x="1969" y="227"/>
                      <a:pt x="1946" y="272"/>
                    </a:cubicBezTo>
                    <a:cubicBezTo>
                      <a:pt x="1879" y="182"/>
                      <a:pt x="1811" y="69"/>
                      <a:pt x="1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6" name="Google Shape;9086;p27"/>
              <p:cNvSpPr/>
              <p:nvPr/>
            </p:nvSpPr>
            <p:spPr>
              <a:xfrm>
                <a:off x="2094750" y="1580725"/>
                <a:ext cx="60575" cy="753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3012" extrusionOk="0">
                    <a:moveTo>
                      <a:pt x="2032" y="514"/>
                    </a:moveTo>
                    <a:cubicBezTo>
                      <a:pt x="2050" y="514"/>
                      <a:pt x="2071" y="539"/>
                      <a:pt x="2105" y="590"/>
                    </a:cubicBezTo>
                    <a:cubicBezTo>
                      <a:pt x="2128" y="681"/>
                      <a:pt x="2105" y="726"/>
                      <a:pt x="2105" y="839"/>
                    </a:cubicBezTo>
                    <a:cubicBezTo>
                      <a:pt x="2037" y="1314"/>
                      <a:pt x="1811" y="1654"/>
                      <a:pt x="1358" y="1835"/>
                    </a:cubicBezTo>
                    <a:cubicBezTo>
                      <a:pt x="1087" y="1948"/>
                      <a:pt x="793" y="2061"/>
                      <a:pt x="476" y="2220"/>
                    </a:cubicBezTo>
                    <a:cubicBezTo>
                      <a:pt x="431" y="1609"/>
                      <a:pt x="702" y="1043"/>
                      <a:pt x="1019" y="884"/>
                    </a:cubicBezTo>
                    <a:cubicBezTo>
                      <a:pt x="1268" y="726"/>
                      <a:pt x="1607" y="726"/>
                      <a:pt x="1924" y="568"/>
                    </a:cubicBezTo>
                    <a:cubicBezTo>
                      <a:pt x="1947" y="568"/>
                      <a:pt x="1992" y="522"/>
                      <a:pt x="2015" y="522"/>
                    </a:cubicBezTo>
                    <a:cubicBezTo>
                      <a:pt x="2020" y="517"/>
                      <a:pt x="2026" y="514"/>
                      <a:pt x="2032" y="514"/>
                    </a:cubicBezTo>
                    <a:close/>
                    <a:moveTo>
                      <a:pt x="2193" y="1"/>
                    </a:moveTo>
                    <a:cubicBezTo>
                      <a:pt x="2144" y="1"/>
                      <a:pt x="2085" y="16"/>
                      <a:pt x="2015" y="47"/>
                    </a:cubicBezTo>
                    <a:cubicBezTo>
                      <a:pt x="1902" y="115"/>
                      <a:pt x="1811" y="160"/>
                      <a:pt x="1721" y="183"/>
                    </a:cubicBezTo>
                    <a:cubicBezTo>
                      <a:pt x="1358" y="364"/>
                      <a:pt x="906" y="296"/>
                      <a:pt x="634" y="522"/>
                    </a:cubicBezTo>
                    <a:cubicBezTo>
                      <a:pt x="204" y="726"/>
                      <a:pt x="1" y="1993"/>
                      <a:pt x="204" y="2853"/>
                    </a:cubicBezTo>
                    <a:cubicBezTo>
                      <a:pt x="204" y="2899"/>
                      <a:pt x="227" y="2967"/>
                      <a:pt x="227" y="3012"/>
                    </a:cubicBezTo>
                    <a:cubicBezTo>
                      <a:pt x="249" y="2967"/>
                      <a:pt x="317" y="2899"/>
                      <a:pt x="340" y="2853"/>
                    </a:cubicBezTo>
                    <a:cubicBezTo>
                      <a:pt x="453" y="2763"/>
                      <a:pt x="544" y="2672"/>
                      <a:pt x="657" y="2627"/>
                    </a:cubicBezTo>
                    <a:cubicBezTo>
                      <a:pt x="1087" y="2401"/>
                      <a:pt x="1494" y="2378"/>
                      <a:pt x="1743" y="2220"/>
                    </a:cubicBezTo>
                    <a:cubicBezTo>
                      <a:pt x="2241" y="2039"/>
                      <a:pt x="2422" y="1473"/>
                      <a:pt x="2422" y="726"/>
                    </a:cubicBezTo>
                    <a:cubicBezTo>
                      <a:pt x="2422" y="522"/>
                      <a:pt x="2422" y="296"/>
                      <a:pt x="2377" y="160"/>
                    </a:cubicBezTo>
                    <a:cubicBezTo>
                      <a:pt x="2347" y="56"/>
                      <a:pt x="2288" y="1"/>
                      <a:pt x="21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7" name="Google Shape;9087;p27"/>
              <p:cNvSpPr/>
              <p:nvPr/>
            </p:nvSpPr>
            <p:spPr>
              <a:xfrm>
                <a:off x="2102675" y="1587550"/>
                <a:ext cx="481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219" extrusionOk="0">
                    <a:moveTo>
                      <a:pt x="1041" y="974"/>
                    </a:moveTo>
                    <a:cubicBezTo>
                      <a:pt x="1019" y="996"/>
                      <a:pt x="996" y="1041"/>
                      <a:pt x="974" y="1087"/>
                    </a:cubicBezTo>
                    <a:cubicBezTo>
                      <a:pt x="951" y="1087"/>
                      <a:pt x="951" y="1109"/>
                      <a:pt x="951" y="1109"/>
                    </a:cubicBezTo>
                    <a:cubicBezTo>
                      <a:pt x="838" y="1313"/>
                      <a:pt x="725" y="1471"/>
                      <a:pt x="544" y="1607"/>
                    </a:cubicBezTo>
                    <a:cubicBezTo>
                      <a:pt x="679" y="1336"/>
                      <a:pt x="838" y="1132"/>
                      <a:pt x="1041" y="974"/>
                    </a:cubicBezTo>
                    <a:close/>
                    <a:moveTo>
                      <a:pt x="1223" y="0"/>
                    </a:moveTo>
                    <a:cubicBezTo>
                      <a:pt x="838" y="453"/>
                      <a:pt x="227" y="679"/>
                      <a:pt x="46" y="1788"/>
                    </a:cubicBezTo>
                    <a:cubicBezTo>
                      <a:pt x="0" y="2060"/>
                      <a:pt x="91" y="2218"/>
                      <a:pt x="227" y="2218"/>
                    </a:cubicBezTo>
                    <a:cubicBezTo>
                      <a:pt x="272" y="2218"/>
                      <a:pt x="340" y="2218"/>
                      <a:pt x="385" y="2173"/>
                    </a:cubicBezTo>
                    <a:cubicBezTo>
                      <a:pt x="430" y="2150"/>
                      <a:pt x="453" y="2150"/>
                      <a:pt x="476" y="2128"/>
                    </a:cubicBezTo>
                    <a:cubicBezTo>
                      <a:pt x="1019" y="1992"/>
                      <a:pt x="1268" y="1788"/>
                      <a:pt x="1449" y="1426"/>
                    </a:cubicBezTo>
                    <a:cubicBezTo>
                      <a:pt x="1471" y="1426"/>
                      <a:pt x="1471" y="1381"/>
                      <a:pt x="1471" y="1381"/>
                    </a:cubicBezTo>
                    <a:cubicBezTo>
                      <a:pt x="1675" y="1041"/>
                      <a:pt x="1811" y="657"/>
                      <a:pt x="1924" y="114"/>
                    </a:cubicBezTo>
                    <a:cubicBezTo>
                      <a:pt x="1811" y="114"/>
                      <a:pt x="1675" y="91"/>
                      <a:pt x="1562" y="23"/>
                    </a:cubicBezTo>
                    <a:cubicBezTo>
                      <a:pt x="1562" y="91"/>
                      <a:pt x="1517" y="136"/>
                      <a:pt x="1494" y="204"/>
                    </a:cubicBezTo>
                    <a:cubicBezTo>
                      <a:pt x="1404" y="136"/>
                      <a:pt x="1290" y="91"/>
                      <a:pt x="1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8" name="Google Shape;9088;p27"/>
              <p:cNvSpPr/>
              <p:nvPr/>
            </p:nvSpPr>
            <p:spPr>
              <a:xfrm>
                <a:off x="2031950" y="1737475"/>
                <a:ext cx="4075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396" fill="none" extrusionOk="0">
                    <a:moveTo>
                      <a:pt x="362" y="227"/>
                    </a:moveTo>
                    <a:cubicBezTo>
                      <a:pt x="430" y="182"/>
                      <a:pt x="453" y="91"/>
                      <a:pt x="521" y="69"/>
                    </a:cubicBezTo>
                    <a:cubicBezTo>
                      <a:pt x="679" y="1"/>
                      <a:pt x="838" y="24"/>
                      <a:pt x="996" y="91"/>
                    </a:cubicBezTo>
                    <a:cubicBezTo>
                      <a:pt x="1132" y="137"/>
                      <a:pt x="1177" y="250"/>
                      <a:pt x="1245" y="363"/>
                    </a:cubicBezTo>
                    <a:cubicBezTo>
                      <a:pt x="1517" y="884"/>
                      <a:pt x="1630" y="1449"/>
                      <a:pt x="1607" y="2015"/>
                    </a:cubicBezTo>
                    <a:cubicBezTo>
                      <a:pt x="1607" y="2490"/>
                      <a:pt x="1607" y="3056"/>
                      <a:pt x="1019" y="3396"/>
                    </a:cubicBezTo>
                    <a:cubicBezTo>
                      <a:pt x="362" y="2943"/>
                      <a:pt x="68" y="2128"/>
                      <a:pt x="23" y="1472"/>
                    </a:cubicBezTo>
                    <a:cubicBezTo>
                      <a:pt x="0" y="1087"/>
                      <a:pt x="114" y="635"/>
                      <a:pt x="362" y="227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9" name="Google Shape;9089;p27"/>
              <p:cNvSpPr/>
              <p:nvPr/>
            </p:nvSpPr>
            <p:spPr>
              <a:xfrm>
                <a:off x="2090225" y="1282575"/>
                <a:ext cx="7357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3124" fill="none" extrusionOk="0">
                    <a:moveTo>
                      <a:pt x="136" y="385"/>
                    </a:moveTo>
                    <a:cubicBezTo>
                      <a:pt x="272" y="114"/>
                      <a:pt x="770" y="1"/>
                      <a:pt x="1336" y="114"/>
                    </a:cubicBezTo>
                    <a:cubicBezTo>
                      <a:pt x="1992" y="227"/>
                      <a:pt x="2377" y="589"/>
                      <a:pt x="2558" y="906"/>
                    </a:cubicBezTo>
                    <a:cubicBezTo>
                      <a:pt x="2943" y="1540"/>
                      <a:pt x="2694" y="2422"/>
                      <a:pt x="2422" y="3033"/>
                    </a:cubicBezTo>
                    <a:cubicBezTo>
                      <a:pt x="2445" y="3124"/>
                      <a:pt x="2037" y="2717"/>
                      <a:pt x="1902" y="2671"/>
                    </a:cubicBezTo>
                    <a:cubicBezTo>
                      <a:pt x="1562" y="2400"/>
                      <a:pt x="1177" y="2106"/>
                      <a:pt x="657" y="1562"/>
                    </a:cubicBezTo>
                    <a:cubicBezTo>
                      <a:pt x="317" y="1223"/>
                      <a:pt x="0" y="838"/>
                      <a:pt x="91" y="521"/>
                    </a:cubicBezTo>
                    <a:cubicBezTo>
                      <a:pt x="68" y="431"/>
                      <a:pt x="91" y="408"/>
                      <a:pt x="136" y="385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0" name="Google Shape;9090;p27"/>
              <p:cNvSpPr/>
              <p:nvPr/>
            </p:nvSpPr>
            <p:spPr>
              <a:xfrm>
                <a:off x="2172825" y="722450"/>
                <a:ext cx="498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2422" fill="none" extrusionOk="0">
                    <a:moveTo>
                      <a:pt x="69" y="634"/>
                    </a:moveTo>
                    <a:cubicBezTo>
                      <a:pt x="182" y="430"/>
                      <a:pt x="476" y="272"/>
                      <a:pt x="793" y="158"/>
                    </a:cubicBezTo>
                    <a:cubicBezTo>
                      <a:pt x="1155" y="0"/>
                      <a:pt x="1404" y="158"/>
                      <a:pt x="1585" y="385"/>
                    </a:cubicBezTo>
                    <a:cubicBezTo>
                      <a:pt x="1879" y="815"/>
                      <a:pt x="1992" y="1856"/>
                      <a:pt x="1766" y="2422"/>
                    </a:cubicBezTo>
                    <a:cubicBezTo>
                      <a:pt x="1743" y="2422"/>
                      <a:pt x="1178" y="2150"/>
                      <a:pt x="1087" y="2195"/>
                    </a:cubicBezTo>
                    <a:cubicBezTo>
                      <a:pt x="748" y="2105"/>
                      <a:pt x="499" y="1924"/>
                      <a:pt x="272" y="1539"/>
                    </a:cubicBezTo>
                    <a:cubicBezTo>
                      <a:pt x="114" y="1245"/>
                      <a:pt x="1" y="951"/>
                      <a:pt x="69" y="724"/>
                    </a:cubicBezTo>
                    <a:cubicBezTo>
                      <a:pt x="46" y="679"/>
                      <a:pt x="46" y="656"/>
                      <a:pt x="69" y="634"/>
                    </a:cubicBezTo>
                    <a:close/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1" name="Google Shape;9091;p27"/>
              <p:cNvSpPr/>
              <p:nvPr/>
            </p:nvSpPr>
            <p:spPr>
              <a:xfrm>
                <a:off x="2173400" y="735450"/>
                <a:ext cx="45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563" fill="none" extrusionOk="0">
                    <a:moveTo>
                      <a:pt x="0" y="566"/>
                    </a:moveTo>
                    <a:cubicBezTo>
                      <a:pt x="498" y="1132"/>
                      <a:pt x="1041" y="1291"/>
                      <a:pt x="1494" y="1517"/>
                    </a:cubicBezTo>
                    <a:cubicBezTo>
                      <a:pt x="1517" y="1562"/>
                      <a:pt x="1607" y="1562"/>
                      <a:pt x="1675" y="1494"/>
                    </a:cubicBezTo>
                    <a:cubicBezTo>
                      <a:pt x="1698" y="1472"/>
                      <a:pt x="1698" y="1449"/>
                      <a:pt x="1698" y="1404"/>
                    </a:cubicBezTo>
                    <a:cubicBezTo>
                      <a:pt x="1834" y="793"/>
                      <a:pt x="317" y="317"/>
                      <a:pt x="249" y="23"/>
                    </a:cubicBezTo>
                    <a:cubicBezTo>
                      <a:pt x="906" y="1"/>
                      <a:pt x="1245" y="23"/>
                      <a:pt x="1743" y="589"/>
                    </a:cubicBezTo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92" name="Google Shape;9092;p27"/>
            <p:cNvGrpSpPr/>
            <p:nvPr/>
          </p:nvGrpSpPr>
          <p:grpSpPr>
            <a:xfrm flipH="1">
              <a:off x="1413868" y="309105"/>
              <a:ext cx="237508" cy="247359"/>
              <a:chOff x="2650925" y="4637475"/>
              <a:chExt cx="120550" cy="125550"/>
            </a:xfrm>
          </p:grpSpPr>
          <p:sp>
            <p:nvSpPr>
              <p:cNvPr id="9093" name="Google Shape;9093;p27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4" name="Google Shape;9094;p27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95" name="Google Shape;9095;p27"/>
            <p:cNvGrpSpPr/>
            <p:nvPr/>
          </p:nvGrpSpPr>
          <p:grpSpPr>
            <a:xfrm>
              <a:off x="2253297" y="51031"/>
              <a:ext cx="241941" cy="218741"/>
              <a:chOff x="2097025" y="4644575"/>
              <a:chExt cx="122800" cy="111025"/>
            </a:xfrm>
          </p:grpSpPr>
          <p:sp>
            <p:nvSpPr>
              <p:cNvPr id="9096" name="Google Shape;9096;p27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7" name="Google Shape;9097;p27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98" name="Google Shape;9098;p27"/>
            <p:cNvGrpSpPr/>
            <p:nvPr/>
          </p:nvGrpSpPr>
          <p:grpSpPr>
            <a:xfrm flipH="1">
              <a:off x="-136244" y="-88574"/>
              <a:ext cx="4270606" cy="1104740"/>
              <a:chOff x="2637925" y="3469400"/>
              <a:chExt cx="2167600" cy="560725"/>
            </a:xfrm>
          </p:grpSpPr>
          <p:sp>
            <p:nvSpPr>
              <p:cNvPr id="9099" name="Google Shape;9099;p27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0" name="Google Shape;9100;p27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1" name="Google Shape;9101;p27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2" name="Google Shape;9102;p27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3" name="Google Shape;9103;p27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04" name="Google Shape;9104;p27"/>
            <p:cNvGrpSpPr/>
            <p:nvPr/>
          </p:nvGrpSpPr>
          <p:grpSpPr>
            <a:xfrm>
              <a:off x="7904349" y="0"/>
              <a:ext cx="1239650" cy="1639847"/>
              <a:chOff x="4119175" y="4625900"/>
              <a:chExt cx="629200" cy="832325"/>
            </a:xfrm>
          </p:grpSpPr>
          <p:sp>
            <p:nvSpPr>
              <p:cNvPr id="9105" name="Google Shape;9105;p27"/>
              <p:cNvSpPr/>
              <p:nvPr/>
            </p:nvSpPr>
            <p:spPr>
              <a:xfrm>
                <a:off x="4522600" y="4958400"/>
                <a:ext cx="140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9577" extrusionOk="0">
                    <a:moveTo>
                      <a:pt x="4315" y="1"/>
                    </a:moveTo>
                    <a:cubicBezTo>
                      <a:pt x="4176" y="1"/>
                      <a:pt x="4030" y="53"/>
                      <a:pt x="3893" y="121"/>
                    </a:cubicBezTo>
                    <a:cubicBezTo>
                      <a:pt x="3441" y="348"/>
                      <a:pt x="3146" y="823"/>
                      <a:pt x="2920" y="1275"/>
                    </a:cubicBezTo>
                    <a:cubicBezTo>
                      <a:pt x="2151" y="2611"/>
                      <a:pt x="1426" y="3991"/>
                      <a:pt x="861" y="5440"/>
                    </a:cubicBezTo>
                    <a:cubicBezTo>
                      <a:pt x="634" y="6028"/>
                      <a:pt x="431" y="6639"/>
                      <a:pt x="295" y="7273"/>
                    </a:cubicBezTo>
                    <a:cubicBezTo>
                      <a:pt x="159" y="7952"/>
                      <a:pt x="1" y="8608"/>
                      <a:pt x="498" y="9129"/>
                    </a:cubicBezTo>
                    <a:cubicBezTo>
                      <a:pt x="771" y="9444"/>
                      <a:pt x="1032" y="9577"/>
                      <a:pt x="1280" y="9577"/>
                    </a:cubicBezTo>
                    <a:cubicBezTo>
                      <a:pt x="1691" y="9577"/>
                      <a:pt x="2070" y="9215"/>
                      <a:pt x="2422" y="8721"/>
                    </a:cubicBezTo>
                    <a:cubicBezTo>
                      <a:pt x="3350" y="7386"/>
                      <a:pt x="4052" y="5892"/>
                      <a:pt x="4482" y="4331"/>
                    </a:cubicBezTo>
                    <a:cubicBezTo>
                      <a:pt x="4753" y="3358"/>
                      <a:pt x="5613" y="823"/>
                      <a:pt x="4572" y="76"/>
                    </a:cubicBezTo>
                    <a:cubicBezTo>
                      <a:pt x="4492" y="23"/>
                      <a:pt x="4405" y="1"/>
                      <a:pt x="4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6" name="Google Shape;9106;p27"/>
              <p:cNvSpPr/>
              <p:nvPr/>
            </p:nvSpPr>
            <p:spPr>
              <a:xfrm>
                <a:off x="4516375" y="4960275"/>
                <a:ext cx="140350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10027" fill="none" extrusionOk="0">
                    <a:moveTo>
                      <a:pt x="861" y="5501"/>
                    </a:moveTo>
                    <a:cubicBezTo>
                      <a:pt x="634" y="6089"/>
                      <a:pt x="431" y="6723"/>
                      <a:pt x="295" y="7334"/>
                    </a:cubicBezTo>
                    <a:cubicBezTo>
                      <a:pt x="136" y="8013"/>
                      <a:pt x="1" y="8669"/>
                      <a:pt x="476" y="9212"/>
                    </a:cubicBezTo>
                    <a:cubicBezTo>
                      <a:pt x="1223" y="10027"/>
                      <a:pt x="1834" y="9574"/>
                      <a:pt x="2400" y="8782"/>
                    </a:cubicBezTo>
                    <a:cubicBezTo>
                      <a:pt x="3350" y="7447"/>
                      <a:pt x="4052" y="5953"/>
                      <a:pt x="4482" y="4392"/>
                    </a:cubicBezTo>
                    <a:cubicBezTo>
                      <a:pt x="4753" y="3441"/>
                      <a:pt x="5613" y="884"/>
                      <a:pt x="4550" y="159"/>
                    </a:cubicBezTo>
                    <a:cubicBezTo>
                      <a:pt x="4369" y="1"/>
                      <a:pt x="4097" y="69"/>
                      <a:pt x="3871" y="182"/>
                    </a:cubicBezTo>
                    <a:cubicBezTo>
                      <a:pt x="3418" y="408"/>
                      <a:pt x="3146" y="884"/>
                      <a:pt x="2920" y="1336"/>
                    </a:cubicBezTo>
                    <a:cubicBezTo>
                      <a:pt x="2151" y="2672"/>
                      <a:pt x="1381" y="4029"/>
                      <a:pt x="861" y="550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7" name="Google Shape;9107;p27"/>
              <p:cNvSpPr/>
              <p:nvPr/>
            </p:nvSpPr>
            <p:spPr>
              <a:xfrm>
                <a:off x="4495450" y="5381800"/>
                <a:ext cx="8602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3057" fill="none" extrusionOk="0">
                    <a:moveTo>
                      <a:pt x="1154" y="2830"/>
                    </a:moveTo>
                    <a:cubicBezTo>
                      <a:pt x="1494" y="3011"/>
                      <a:pt x="1924" y="3056"/>
                      <a:pt x="2309" y="2920"/>
                    </a:cubicBezTo>
                    <a:cubicBezTo>
                      <a:pt x="3237" y="2626"/>
                      <a:pt x="3440" y="1698"/>
                      <a:pt x="3327" y="793"/>
                    </a:cubicBezTo>
                    <a:cubicBezTo>
                      <a:pt x="3078" y="1"/>
                      <a:pt x="1268" y="69"/>
                      <a:pt x="679" y="363"/>
                    </a:cubicBezTo>
                    <a:cubicBezTo>
                      <a:pt x="0" y="748"/>
                      <a:pt x="181" y="1608"/>
                      <a:pt x="498" y="2151"/>
                    </a:cubicBezTo>
                    <a:cubicBezTo>
                      <a:pt x="611" y="2468"/>
                      <a:pt x="860" y="2694"/>
                      <a:pt x="115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8" name="Google Shape;9108;p27"/>
              <p:cNvSpPr/>
              <p:nvPr/>
            </p:nvSpPr>
            <p:spPr>
              <a:xfrm>
                <a:off x="4399825" y="5117575"/>
                <a:ext cx="269900" cy="297650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11906" fill="none" extrusionOk="0">
                    <a:moveTo>
                      <a:pt x="6247" y="11113"/>
                    </a:moveTo>
                    <a:cubicBezTo>
                      <a:pt x="3984" y="10977"/>
                      <a:pt x="4391" y="11905"/>
                      <a:pt x="2648" y="11249"/>
                    </a:cubicBezTo>
                    <a:cubicBezTo>
                      <a:pt x="1223" y="10728"/>
                      <a:pt x="385" y="8623"/>
                      <a:pt x="136" y="7062"/>
                    </a:cubicBezTo>
                    <a:cubicBezTo>
                      <a:pt x="46" y="6496"/>
                      <a:pt x="23" y="5908"/>
                      <a:pt x="23" y="5319"/>
                    </a:cubicBezTo>
                    <a:cubicBezTo>
                      <a:pt x="0" y="4685"/>
                      <a:pt x="0" y="4074"/>
                      <a:pt x="114" y="3441"/>
                    </a:cubicBezTo>
                    <a:cubicBezTo>
                      <a:pt x="385" y="2128"/>
                      <a:pt x="1268" y="1404"/>
                      <a:pt x="2490" y="1019"/>
                    </a:cubicBezTo>
                    <a:cubicBezTo>
                      <a:pt x="5568" y="1"/>
                      <a:pt x="9053" y="1585"/>
                      <a:pt x="10207" y="4346"/>
                    </a:cubicBezTo>
                    <a:cubicBezTo>
                      <a:pt x="10796" y="5772"/>
                      <a:pt x="10796" y="6564"/>
                      <a:pt x="10388" y="8239"/>
                    </a:cubicBezTo>
                    <a:cubicBezTo>
                      <a:pt x="9936" y="10072"/>
                      <a:pt x="7582" y="11204"/>
                      <a:pt x="6247" y="1111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9" name="Google Shape;9109;p27"/>
              <p:cNvSpPr/>
              <p:nvPr/>
            </p:nvSpPr>
            <p:spPr>
              <a:xfrm>
                <a:off x="4606900" y="4632550"/>
                <a:ext cx="1305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23615" extrusionOk="0">
                    <a:moveTo>
                      <a:pt x="2994" y="0"/>
                    </a:moveTo>
                    <a:cubicBezTo>
                      <a:pt x="2643" y="0"/>
                      <a:pt x="2291" y="98"/>
                      <a:pt x="1970" y="323"/>
                    </a:cubicBezTo>
                    <a:cubicBezTo>
                      <a:pt x="567" y="1341"/>
                      <a:pt x="883" y="3514"/>
                      <a:pt x="1223" y="5008"/>
                    </a:cubicBezTo>
                    <a:cubicBezTo>
                      <a:pt x="1811" y="7769"/>
                      <a:pt x="2490" y="10281"/>
                      <a:pt x="2309" y="13155"/>
                    </a:cubicBezTo>
                    <a:cubicBezTo>
                      <a:pt x="2151" y="15916"/>
                      <a:pt x="1472" y="18655"/>
                      <a:pt x="250" y="21190"/>
                    </a:cubicBezTo>
                    <a:cubicBezTo>
                      <a:pt x="1" y="21710"/>
                      <a:pt x="815" y="22932"/>
                      <a:pt x="1042" y="23453"/>
                    </a:cubicBezTo>
                    <a:cubicBezTo>
                      <a:pt x="1062" y="23515"/>
                      <a:pt x="1139" y="23614"/>
                      <a:pt x="1239" y="23614"/>
                    </a:cubicBezTo>
                    <a:cubicBezTo>
                      <a:pt x="1248" y="23614"/>
                      <a:pt x="1258" y="23613"/>
                      <a:pt x="1268" y="23611"/>
                    </a:cubicBezTo>
                    <a:cubicBezTo>
                      <a:pt x="1336" y="23589"/>
                      <a:pt x="1359" y="23521"/>
                      <a:pt x="1381" y="23475"/>
                    </a:cubicBezTo>
                    <a:cubicBezTo>
                      <a:pt x="2626" y="20850"/>
                      <a:pt x="3418" y="18021"/>
                      <a:pt x="3735" y="15124"/>
                    </a:cubicBezTo>
                    <a:cubicBezTo>
                      <a:pt x="3984" y="12997"/>
                      <a:pt x="3893" y="10847"/>
                      <a:pt x="3667" y="8719"/>
                    </a:cubicBezTo>
                    <a:cubicBezTo>
                      <a:pt x="3441" y="6818"/>
                      <a:pt x="2309" y="4962"/>
                      <a:pt x="2603" y="3016"/>
                    </a:cubicBezTo>
                    <a:cubicBezTo>
                      <a:pt x="2649" y="2677"/>
                      <a:pt x="2739" y="2337"/>
                      <a:pt x="2966" y="2088"/>
                    </a:cubicBezTo>
                    <a:cubicBezTo>
                      <a:pt x="3205" y="1798"/>
                      <a:pt x="3465" y="1677"/>
                      <a:pt x="3735" y="1677"/>
                    </a:cubicBezTo>
                    <a:cubicBezTo>
                      <a:pt x="3950" y="1677"/>
                      <a:pt x="4171" y="1754"/>
                      <a:pt x="4391" y="1884"/>
                    </a:cubicBezTo>
                    <a:cubicBezTo>
                      <a:pt x="4561" y="1990"/>
                      <a:pt x="4702" y="2035"/>
                      <a:pt x="4814" y="2035"/>
                    </a:cubicBezTo>
                    <a:cubicBezTo>
                      <a:pt x="5136" y="2035"/>
                      <a:pt x="5221" y="1665"/>
                      <a:pt x="5070" y="1296"/>
                    </a:cubicBezTo>
                    <a:cubicBezTo>
                      <a:pt x="5025" y="1183"/>
                      <a:pt x="4957" y="1092"/>
                      <a:pt x="4889" y="979"/>
                    </a:cubicBezTo>
                    <a:cubicBezTo>
                      <a:pt x="4420" y="403"/>
                      <a:pt x="3706" y="0"/>
                      <a:pt x="29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0" name="Google Shape;9110;p27"/>
              <p:cNvSpPr/>
              <p:nvPr/>
            </p:nvSpPr>
            <p:spPr>
              <a:xfrm>
                <a:off x="4617100" y="4625900"/>
                <a:ext cx="131275" cy="59412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3765" fill="none" extrusionOk="0">
                    <a:moveTo>
                      <a:pt x="5047" y="1653"/>
                    </a:moveTo>
                    <a:cubicBezTo>
                      <a:pt x="5024" y="1539"/>
                      <a:pt x="4934" y="1449"/>
                      <a:pt x="4889" y="1336"/>
                    </a:cubicBezTo>
                    <a:cubicBezTo>
                      <a:pt x="4187" y="476"/>
                      <a:pt x="2942" y="0"/>
                      <a:pt x="1969" y="679"/>
                    </a:cubicBezTo>
                    <a:cubicBezTo>
                      <a:pt x="566" y="1698"/>
                      <a:pt x="521" y="3916"/>
                      <a:pt x="837" y="5387"/>
                    </a:cubicBezTo>
                    <a:cubicBezTo>
                      <a:pt x="1426" y="8148"/>
                      <a:pt x="1788" y="11565"/>
                      <a:pt x="1630" y="14440"/>
                    </a:cubicBezTo>
                    <a:cubicBezTo>
                      <a:pt x="1471" y="17201"/>
                      <a:pt x="1426" y="19011"/>
                      <a:pt x="249" y="21523"/>
                    </a:cubicBezTo>
                    <a:cubicBezTo>
                      <a:pt x="0" y="22067"/>
                      <a:pt x="272" y="23085"/>
                      <a:pt x="498" y="23560"/>
                    </a:cubicBezTo>
                    <a:cubicBezTo>
                      <a:pt x="521" y="23651"/>
                      <a:pt x="611" y="23764"/>
                      <a:pt x="724" y="23741"/>
                    </a:cubicBezTo>
                    <a:cubicBezTo>
                      <a:pt x="792" y="23719"/>
                      <a:pt x="815" y="23651"/>
                      <a:pt x="837" y="23606"/>
                    </a:cubicBezTo>
                    <a:cubicBezTo>
                      <a:pt x="2082" y="20958"/>
                      <a:pt x="2852" y="18921"/>
                      <a:pt x="3191" y="16047"/>
                    </a:cubicBezTo>
                    <a:cubicBezTo>
                      <a:pt x="3440" y="13919"/>
                      <a:pt x="3915" y="11973"/>
                      <a:pt x="3553" y="9166"/>
                    </a:cubicBezTo>
                    <a:cubicBezTo>
                      <a:pt x="3304" y="7265"/>
                      <a:pt x="2309" y="5296"/>
                      <a:pt x="2603" y="3373"/>
                    </a:cubicBezTo>
                    <a:cubicBezTo>
                      <a:pt x="2648" y="3033"/>
                      <a:pt x="2739" y="2694"/>
                      <a:pt x="2965" y="2445"/>
                    </a:cubicBezTo>
                    <a:cubicBezTo>
                      <a:pt x="3395" y="1924"/>
                      <a:pt x="3893" y="1947"/>
                      <a:pt x="4368" y="2241"/>
                    </a:cubicBezTo>
                    <a:cubicBezTo>
                      <a:pt x="5002" y="2603"/>
                      <a:pt x="5251" y="2128"/>
                      <a:pt x="5047" y="165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1" name="Google Shape;9111;p27"/>
              <p:cNvSpPr/>
              <p:nvPr/>
            </p:nvSpPr>
            <p:spPr>
              <a:xfrm>
                <a:off x="4398125" y="5127350"/>
                <a:ext cx="273875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11161" extrusionOk="0">
                    <a:moveTo>
                      <a:pt x="4443" y="1"/>
                    </a:moveTo>
                    <a:cubicBezTo>
                      <a:pt x="3792" y="1"/>
                      <a:pt x="3133" y="100"/>
                      <a:pt x="2490" y="311"/>
                    </a:cubicBezTo>
                    <a:cubicBezTo>
                      <a:pt x="1291" y="696"/>
                      <a:pt x="408" y="1420"/>
                      <a:pt x="114" y="2733"/>
                    </a:cubicBezTo>
                    <a:cubicBezTo>
                      <a:pt x="0" y="3367"/>
                      <a:pt x="0" y="3978"/>
                      <a:pt x="46" y="4611"/>
                    </a:cubicBezTo>
                    <a:cubicBezTo>
                      <a:pt x="46" y="5200"/>
                      <a:pt x="68" y="5811"/>
                      <a:pt x="159" y="6377"/>
                    </a:cubicBezTo>
                    <a:cubicBezTo>
                      <a:pt x="408" y="7916"/>
                      <a:pt x="1132" y="9477"/>
                      <a:pt x="2354" y="10405"/>
                    </a:cubicBezTo>
                    <a:cubicBezTo>
                      <a:pt x="3063" y="10934"/>
                      <a:pt x="3900" y="11161"/>
                      <a:pt x="4774" y="11161"/>
                    </a:cubicBezTo>
                    <a:cubicBezTo>
                      <a:pt x="5659" y="11161"/>
                      <a:pt x="6581" y="10928"/>
                      <a:pt x="7446" y="10541"/>
                    </a:cubicBezTo>
                    <a:cubicBezTo>
                      <a:pt x="7990" y="10292"/>
                      <a:pt x="8488" y="9975"/>
                      <a:pt x="8940" y="9613"/>
                    </a:cubicBezTo>
                    <a:cubicBezTo>
                      <a:pt x="9370" y="9274"/>
                      <a:pt x="9732" y="8889"/>
                      <a:pt x="10004" y="8436"/>
                    </a:cubicBezTo>
                    <a:cubicBezTo>
                      <a:pt x="10954" y="6965"/>
                      <a:pt x="10819" y="5064"/>
                      <a:pt x="10230" y="3638"/>
                    </a:cubicBezTo>
                    <a:cubicBezTo>
                      <a:pt x="9297" y="1450"/>
                      <a:pt x="6929" y="1"/>
                      <a:pt x="4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2" name="Google Shape;9112;p27"/>
              <p:cNvSpPr/>
              <p:nvPr/>
            </p:nvSpPr>
            <p:spPr>
              <a:xfrm>
                <a:off x="4445075" y="5178575"/>
                <a:ext cx="170900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6970" extrusionOk="0">
                    <a:moveTo>
                      <a:pt x="2789" y="1"/>
                    </a:moveTo>
                    <a:cubicBezTo>
                      <a:pt x="2387" y="1"/>
                      <a:pt x="1981" y="60"/>
                      <a:pt x="1585" y="186"/>
                    </a:cubicBezTo>
                    <a:cubicBezTo>
                      <a:pt x="816" y="435"/>
                      <a:pt x="250" y="888"/>
                      <a:pt x="91" y="1725"/>
                    </a:cubicBezTo>
                    <a:cubicBezTo>
                      <a:pt x="1" y="2110"/>
                      <a:pt x="24" y="2472"/>
                      <a:pt x="24" y="2879"/>
                    </a:cubicBezTo>
                    <a:cubicBezTo>
                      <a:pt x="46" y="3241"/>
                      <a:pt x="46" y="3603"/>
                      <a:pt x="114" y="3988"/>
                    </a:cubicBezTo>
                    <a:cubicBezTo>
                      <a:pt x="250" y="4939"/>
                      <a:pt x="703" y="5935"/>
                      <a:pt x="1472" y="6500"/>
                    </a:cubicBezTo>
                    <a:cubicBezTo>
                      <a:pt x="1913" y="6828"/>
                      <a:pt x="2434" y="6970"/>
                      <a:pt x="2980" y="6970"/>
                    </a:cubicBezTo>
                    <a:cubicBezTo>
                      <a:pt x="3526" y="6970"/>
                      <a:pt x="4097" y="6828"/>
                      <a:pt x="4641" y="6591"/>
                    </a:cubicBezTo>
                    <a:cubicBezTo>
                      <a:pt x="4980" y="6432"/>
                      <a:pt x="5297" y="6229"/>
                      <a:pt x="5568" y="6025"/>
                    </a:cubicBezTo>
                    <a:cubicBezTo>
                      <a:pt x="5817" y="5821"/>
                      <a:pt x="6044" y="5572"/>
                      <a:pt x="6247" y="5278"/>
                    </a:cubicBezTo>
                    <a:cubicBezTo>
                      <a:pt x="6836" y="4350"/>
                      <a:pt x="6768" y="3151"/>
                      <a:pt x="6383" y="2291"/>
                    </a:cubicBezTo>
                    <a:cubicBezTo>
                      <a:pt x="5826" y="889"/>
                      <a:pt x="4341" y="1"/>
                      <a:pt x="27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3" name="Google Shape;9113;p27"/>
              <p:cNvSpPr/>
              <p:nvPr/>
            </p:nvSpPr>
            <p:spPr>
              <a:xfrm>
                <a:off x="4162175" y="5248275"/>
                <a:ext cx="296525" cy="81150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3246" extrusionOk="0">
                    <a:moveTo>
                      <a:pt x="4594" y="63"/>
                    </a:moveTo>
                    <a:cubicBezTo>
                      <a:pt x="4459" y="63"/>
                      <a:pt x="4323" y="65"/>
                      <a:pt x="4188" y="69"/>
                    </a:cubicBezTo>
                    <a:cubicBezTo>
                      <a:pt x="3192" y="91"/>
                      <a:pt x="476" y="1"/>
                      <a:pt x="69" y="1223"/>
                    </a:cubicBezTo>
                    <a:cubicBezTo>
                      <a:pt x="1" y="1449"/>
                      <a:pt x="137" y="1698"/>
                      <a:pt x="273" y="1879"/>
                    </a:cubicBezTo>
                    <a:cubicBezTo>
                      <a:pt x="612" y="2241"/>
                      <a:pt x="1155" y="2354"/>
                      <a:pt x="1653" y="2468"/>
                    </a:cubicBezTo>
                    <a:cubicBezTo>
                      <a:pt x="3192" y="2739"/>
                      <a:pt x="4731" y="3079"/>
                      <a:pt x="6270" y="3192"/>
                    </a:cubicBezTo>
                    <a:cubicBezTo>
                      <a:pt x="6495" y="3216"/>
                      <a:pt x="7144" y="3246"/>
                      <a:pt x="7904" y="3246"/>
                    </a:cubicBezTo>
                    <a:cubicBezTo>
                      <a:pt x="9284" y="3246"/>
                      <a:pt x="11032" y="3148"/>
                      <a:pt x="11294" y="2739"/>
                    </a:cubicBezTo>
                    <a:cubicBezTo>
                      <a:pt x="11860" y="1811"/>
                      <a:pt x="9869" y="1042"/>
                      <a:pt x="8986" y="770"/>
                    </a:cubicBezTo>
                    <a:cubicBezTo>
                      <a:pt x="7595" y="293"/>
                      <a:pt x="6091" y="63"/>
                      <a:pt x="4594" y="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4" name="Google Shape;9114;p27"/>
              <p:cNvSpPr/>
              <p:nvPr/>
            </p:nvSpPr>
            <p:spPr>
              <a:xfrm>
                <a:off x="4182550" y="5255075"/>
                <a:ext cx="26255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10502" h="3305" fill="none" extrusionOk="0">
                    <a:moveTo>
                      <a:pt x="6292" y="3237"/>
                    </a:moveTo>
                    <a:cubicBezTo>
                      <a:pt x="6903" y="3305"/>
                      <a:pt x="7560" y="3305"/>
                      <a:pt x="8216" y="3237"/>
                    </a:cubicBezTo>
                    <a:cubicBezTo>
                      <a:pt x="8895" y="3169"/>
                      <a:pt x="9574" y="3123"/>
                      <a:pt x="9936" y="2512"/>
                    </a:cubicBezTo>
                    <a:cubicBezTo>
                      <a:pt x="10502" y="1562"/>
                      <a:pt x="9868" y="1087"/>
                      <a:pt x="9008" y="770"/>
                    </a:cubicBezTo>
                    <a:cubicBezTo>
                      <a:pt x="7469" y="272"/>
                      <a:pt x="5840" y="46"/>
                      <a:pt x="4188" y="68"/>
                    </a:cubicBezTo>
                    <a:cubicBezTo>
                      <a:pt x="3192" y="91"/>
                      <a:pt x="476" y="0"/>
                      <a:pt x="91" y="1222"/>
                    </a:cubicBezTo>
                    <a:cubicBezTo>
                      <a:pt x="1" y="1449"/>
                      <a:pt x="136" y="1720"/>
                      <a:pt x="295" y="1879"/>
                    </a:cubicBezTo>
                    <a:cubicBezTo>
                      <a:pt x="634" y="2241"/>
                      <a:pt x="1155" y="2354"/>
                      <a:pt x="1675" y="2467"/>
                    </a:cubicBezTo>
                    <a:cubicBezTo>
                      <a:pt x="3192" y="2784"/>
                      <a:pt x="4731" y="3123"/>
                      <a:pt x="6292" y="323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5" name="Google Shape;9115;p27"/>
              <p:cNvSpPr/>
              <p:nvPr/>
            </p:nvSpPr>
            <p:spPr>
              <a:xfrm>
                <a:off x="4211400" y="4885600"/>
                <a:ext cx="3536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5527" fill="none" extrusionOk="0">
                    <a:moveTo>
                      <a:pt x="10231" y="1811"/>
                    </a:moveTo>
                    <a:cubicBezTo>
                      <a:pt x="10638" y="2037"/>
                      <a:pt x="11045" y="2309"/>
                      <a:pt x="11407" y="2626"/>
                    </a:cubicBezTo>
                    <a:cubicBezTo>
                      <a:pt x="11837" y="2965"/>
                      <a:pt x="12222" y="3373"/>
                      <a:pt x="12562" y="3780"/>
                    </a:cubicBezTo>
                    <a:cubicBezTo>
                      <a:pt x="13422" y="4866"/>
                      <a:pt x="13761" y="6156"/>
                      <a:pt x="13965" y="7514"/>
                    </a:cubicBezTo>
                    <a:cubicBezTo>
                      <a:pt x="14146" y="8963"/>
                      <a:pt x="13965" y="10321"/>
                      <a:pt x="13173" y="11475"/>
                    </a:cubicBezTo>
                    <a:cubicBezTo>
                      <a:pt x="12765" y="12041"/>
                      <a:pt x="12313" y="12561"/>
                      <a:pt x="11837" y="13014"/>
                    </a:cubicBezTo>
                    <a:cubicBezTo>
                      <a:pt x="11317" y="13489"/>
                      <a:pt x="10751" y="13897"/>
                      <a:pt x="10140" y="14236"/>
                    </a:cubicBezTo>
                    <a:cubicBezTo>
                      <a:pt x="9438" y="14621"/>
                      <a:pt x="8646" y="14938"/>
                      <a:pt x="7832" y="15141"/>
                    </a:cubicBezTo>
                    <a:cubicBezTo>
                      <a:pt x="6474" y="15481"/>
                      <a:pt x="5003" y="15526"/>
                      <a:pt x="3758" y="14757"/>
                    </a:cubicBezTo>
                    <a:cubicBezTo>
                      <a:pt x="2694" y="14078"/>
                      <a:pt x="1789" y="13331"/>
                      <a:pt x="1178" y="12222"/>
                    </a:cubicBezTo>
                    <a:cubicBezTo>
                      <a:pt x="567" y="11181"/>
                      <a:pt x="227" y="9959"/>
                      <a:pt x="137" y="8759"/>
                    </a:cubicBezTo>
                    <a:cubicBezTo>
                      <a:pt x="1" y="6768"/>
                      <a:pt x="567" y="4640"/>
                      <a:pt x="1993" y="3169"/>
                    </a:cubicBezTo>
                    <a:cubicBezTo>
                      <a:pt x="2128" y="3033"/>
                      <a:pt x="2128" y="2852"/>
                      <a:pt x="1902" y="2830"/>
                    </a:cubicBezTo>
                    <a:cubicBezTo>
                      <a:pt x="1608" y="2807"/>
                      <a:pt x="1314" y="2830"/>
                      <a:pt x="1019" y="2920"/>
                    </a:cubicBezTo>
                    <a:cubicBezTo>
                      <a:pt x="1381" y="2581"/>
                      <a:pt x="1879" y="2377"/>
                      <a:pt x="2377" y="2400"/>
                    </a:cubicBezTo>
                    <a:cubicBezTo>
                      <a:pt x="2128" y="2196"/>
                      <a:pt x="2174" y="1585"/>
                      <a:pt x="2264" y="1291"/>
                    </a:cubicBezTo>
                    <a:cubicBezTo>
                      <a:pt x="2332" y="1064"/>
                      <a:pt x="2468" y="906"/>
                      <a:pt x="2604" y="725"/>
                    </a:cubicBezTo>
                    <a:cubicBezTo>
                      <a:pt x="2898" y="431"/>
                      <a:pt x="3260" y="136"/>
                      <a:pt x="3645" y="1"/>
                    </a:cubicBezTo>
                    <a:cubicBezTo>
                      <a:pt x="3464" y="317"/>
                      <a:pt x="3237" y="657"/>
                      <a:pt x="3079" y="1019"/>
                    </a:cubicBezTo>
                    <a:cubicBezTo>
                      <a:pt x="2966" y="1336"/>
                      <a:pt x="2898" y="1630"/>
                      <a:pt x="2920" y="1970"/>
                    </a:cubicBezTo>
                    <a:cubicBezTo>
                      <a:pt x="2920" y="2173"/>
                      <a:pt x="3011" y="2173"/>
                      <a:pt x="3169" y="2128"/>
                    </a:cubicBezTo>
                    <a:cubicBezTo>
                      <a:pt x="3305" y="2060"/>
                      <a:pt x="3464" y="1947"/>
                      <a:pt x="3599" y="1856"/>
                    </a:cubicBezTo>
                    <a:cubicBezTo>
                      <a:pt x="4052" y="1607"/>
                      <a:pt x="4527" y="1404"/>
                      <a:pt x="5048" y="1268"/>
                    </a:cubicBezTo>
                    <a:cubicBezTo>
                      <a:pt x="6768" y="770"/>
                      <a:pt x="8669" y="951"/>
                      <a:pt x="10231" y="181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6" name="Google Shape;9116;p27"/>
              <p:cNvSpPr/>
              <p:nvPr/>
            </p:nvSpPr>
            <p:spPr>
              <a:xfrm>
                <a:off x="4425850" y="4880275"/>
                <a:ext cx="155050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7004" extrusionOk="0">
                    <a:moveTo>
                      <a:pt x="3308" y="1"/>
                    </a:moveTo>
                    <a:cubicBezTo>
                      <a:pt x="3212" y="1"/>
                      <a:pt x="3113" y="4"/>
                      <a:pt x="3011" y="10"/>
                    </a:cubicBezTo>
                    <a:cubicBezTo>
                      <a:pt x="2151" y="100"/>
                      <a:pt x="1358" y="462"/>
                      <a:pt x="770" y="1051"/>
                    </a:cubicBezTo>
                    <a:cubicBezTo>
                      <a:pt x="182" y="1617"/>
                      <a:pt x="0" y="2409"/>
                      <a:pt x="68" y="3246"/>
                    </a:cubicBezTo>
                    <a:cubicBezTo>
                      <a:pt x="182" y="4717"/>
                      <a:pt x="1268" y="6143"/>
                      <a:pt x="2603" y="6777"/>
                    </a:cubicBezTo>
                    <a:cubicBezTo>
                      <a:pt x="2912" y="6909"/>
                      <a:pt x="3250" y="7003"/>
                      <a:pt x="3591" y="7003"/>
                    </a:cubicBezTo>
                    <a:cubicBezTo>
                      <a:pt x="3775" y="7003"/>
                      <a:pt x="3960" y="6976"/>
                      <a:pt x="4142" y="6913"/>
                    </a:cubicBezTo>
                    <a:cubicBezTo>
                      <a:pt x="4957" y="6641"/>
                      <a:pt x="5658" y="5849"/>
                      <a:pt x="5953" y="5012"/>
                    </a:cubicBezTo>
                    <a:cubicBezTo>
                      <a:pt x="6134" y="4378"/>
                      <a:pt x="6202" y="3608"/>
                      <a:pt x="6111" y="2839"/>
                    </a:cubicBezTo>
                    <a:cubicBezTo>
                      <a:pt x="5998" y="1956"/>
                      <a:pt x="5545" y="1141"/>
                      <a:pt x="4934" y="598"/>
                    </a:cubicBezTo>
                    <a:cubicBezTo>
                      <a:pt x="4442" y="145"/>
                      <a:pt x="3949" y="1"/>
                      <a:pt x="3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7" name="Google Shape;9117;p27"/>
              <p:cNvSpPr/>
              <p:nvPr/>
            </p:nvSpPr>
            <p:spPr>
              <a:xfrm>
                <a:off x="4427550" y="4873725"/>
                <a:ext cx="154475" cy="178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7130" fill="none" extrusionOk="0">
                    <a:moveTo>
                      <a:pt x="6111" y="2875"/>
                    </a:moveTo>
                    <a:cubicBezTo>
                      <a:pt x="6179" y="3644"/>
                      <a:pt x="6134" y="4414"/>
                      <a:pt x="5930" y="5047"/>
                    </a:cubicBezTo>
                    <a:cubicBezTo>
                      <a:pt x="5658" y="5885"/>
                      <a:pt x="4934" y="6677"/>
                      <a:pt x="4119" y="6948"/>
                    </a:cubicBezTo>
                    <a:cubicBezTo>
                      <a:pt x="3621" y="7129"/>
                      <a:pt x="3078" y="7016"/>
                      <a:pt x="2603" y="6813"/>
                    </a:cubicBezTo>
                    <a:cubicBezTo>
                      <a:pt x="1268" y="6179"/>
                      <a:pt x="159" y="4753"/>
                      <a:pt x="46" y="3282"/>
                    </a:cubicBezTo>
                    <a:cubicBezTo>
                      <a:pt x="0" y="2445"/>
                      <a:pt x="159" y="1652"/>
                      <a:pt x="747" y="1087"/>
                    </a:cubicBezTo>
                    <a:cubicBezTo>
                      <a:pt x="1358" y="498"/>
                      <a:pt x="2150" y="136"/>
                      <a:pt x="2988" y="46"/>
                    </a:cubicBezTo>
                    <a:cubicBezTo>
                      <a:pt x="3780" y="0"/>
                      <a:pt x="4346" y="113"/>
                      <a:pt x="4912" y="634"/>
                    </a:cubicBezTo>
                    <a:cubicBezTo>
                      <a:pt x="5568" y="1177"/>
                      <a:pt x="5998" y="1992"/>
                      <a:pt x="6111" y="287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8" name="Google Shape;9118;p27"/>
              <p:cNvSpPr/>
              <p:nvPr/>
            </p:nvSpPr>
            <p:spPr>
              <a:xfrm>
                <a:off x="4440550" y="4912625"/>
                <a:ext cx="108675" cy="1271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5087" extrusionOk="0">
                    <a:moveTo>
                      <a:pt x="2298" y="1"/>
                    </a:moveTo>
                    <a:cubicBezTo>
                      <a:pt x="1985" y="1"/>
                      <a:pt x="1679" y="58"/>
                      <a:pt x="1449" y="164"/>
                    </a:cubicBezTo>
                    <a:cubicBezTo>
                      <a:pt x="612" y="526"/>
                      <a:pt x="1" y="1545"/>
                      <a:pt x="69" y="2473"/>
                    </a:cubicBezTo>
                    <a:cubicBezTo>
                      <a:pt x="114" y="3491"/>
                      <a:pt x="906" y="4487"/>
                      <a:pt x="1811" y="4917"/>
                    </a:cubicBezTo>
                    <a:cubicBezTo>
                      <a:pt x="2035" y="5021"/>
                      <a:pt x="2288" y="5086"/>
                      <a:pt x="2531" y="5086"/>
                    </a:cubicBezTo>
                    <a:cubicBezTo>
                      <a:pt x="2658" y="5086"/>
                      <a:pt x="2782" y="5069"/>
                      <a:pt x="2898" y="5030"/>
                    </a:cubicBezTo>
                    <a:cubicBezTo>
                      <a:pt x="3486" y="4849"/>
                      <a:pt x="3962" y="4283"/>
                      <a:pt x="4165" y="3718"/>
                    </a:cubicBezTo>
                    <a:cubicBezTo>
                      <a:pt x="4301" y="3265"/>
                      <a:pt x="4346" y="2722"/>
                      <a:pt x="4278" y="2224"/>
                    </a:cubicBezTo>
                    <a:cubicBezTo>
                      <a:pt x="4188" y="1567"/>
                      <a:pt x="3939" y="934"/>
                      <a:pt x="3554" y="459"/>
                    </a:cubicBezTo>
                    <a:cubicBezTo>
                      <a:pt x="3292" y="141"/>
                      <a:pt x="2786" y="1"/>
                      <a:pt x="2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9" name="Google Shape;9119;p27"/>
              <p:cNvSpPr/>
              <p:nvPr/>
            </p:nvSpPr>
            <p:spPr>
              <a:xfrm>
                <a:off x="4126550" y="5075000"/>
                <a:ext cx="1912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6095" extrusionOk="0">
                    <a:moveTo>
                      <a:pt x="3572" y="0"/>
                    </a:moveTo>
                    <a:cubicBezTo>
                      <a:pt x="3505" y="0"/>
                      <a:pt x="3439" y="2"/>
                      <a:pt x="3372" y="6"/>
                    </a:cubicBezTo>
                    <a:cubicBezTo>
                      <a:pt x="2014" y="97"/>
                      <a:pt x="679" y="1115"/>
                      <a:pt x="294" y="2405"/>
                    </a:cubicBezTo>
                    <a:cubicBezTo>
                      <a:pt x="0" y="3311"/>
                      <a:pt x="272" y="4850"/>
                      <a:pt x="1109" y="5370"/>
                    </a:cubicBezTo>
                    <a:cubicBezTo>
                      <a:pt x="1811" y="5868"/>
                      <a:pt x="2784" y="6094"/>
                      <a:pt x="3712" y="6094"/>
                    </a:cubicBezTo>
                    <a:cubicBezTo>
                      <a:pt x="4481" y="6094"/>
                      <a:pt x="5228" y="5936"/>
                      <a:pt x="5862" y="5642"/>
                    </a:cubicBezTo>
                    <a:cubicBezTo>
                      <a:pt x="6654" y="5257"/>
                      <a:pt x="7356" y="4465"/>
                      <a:pt x="7537" y="3582"/>
                    </a:cubicBezTo>
                    <a:cubicBezTo>
                      <a:pt x="7650" y="3084"/>
                      <a:pt x="7469" y="2541"/>
                      <a:pt x="7197" y="2088"/>
                    </a:cubicBezTo>
                    <a:cubicBezTo>
                      <a:pt x="6462" y="900"/>
                      <a:pt x="4985" y="0"/>
                      <a:pt x="3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0" name="Google Shape;9120;p27"/>
              <p:cNvSpPr/>
              <p:nvPr/>
            </p:nvSpPr>
            <p:spPr>
              <a:xfrm>
                <a:off x="4119175" y="5074575"/>
                <a:ext cx="1907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6157" fill="none" extrusionOk="0">
                    <a:moveTo>
                      <a:pt x="3690" y="6157"/>
                    </a:moveTo>
                    <a:cubicBezTo>
                      <a:pt x="4459" y="6157"/>
                      <a:pt x="5229" y="6021"/>
                      <a:pt x="5840" y="5704"/>
                    </a:cubicBezTo>
                    <a:cubicBezTo>
                      <a:pt x="6632" y="5342"/>
                      <a:pt x="7356" y="4550"/>
                      <a:pt x="7515" y="3667"/>
                    </a:cubicBezTo>
                    <a:cubicBezTo>
                      <a:pt x="7628" y="3169"/>
                      <a:pt x="7469" y="2626"/>
                      <a:pt x="7175" y="2173"/>
                    </a:cubicBezTo>
                    <a:cubicBezTo>
                      <a:pt x="6406" y="929"/>
                      <a:pt x="4822" y="1"/>
                      <a:pt x="3350" y="69"/>
                    </a:cubicBezTo>
                    <a:cubicBezTo>
                      <a:pt x="1993" y="159"/>
                      <a:pt x="680" y="1177"/>
                      <a:pt x="272" y="2490"/>
                    </a:cubicBezTo>
                    <a:cubicBezTo>
                      <a:pt x="1" y="3395"/>
                      <a:pt x="250" y="4912"/>
                      <a:pt x="1087" y="5455"/>
                    </a:cubicBezTo>
                    <a:cubicBezTo>
                      <a:pt x="1789" y="5930"/>
                      <a:pt x="2739" y="6157"/>
                      <a:pt x="3690" y="61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1" name="Google Shape;9121;p27"/>
              <p:cNvSpPr/>
              <p:nvPr/>
            </p:nvSpPr>
            <p:spPr>
              <a:xfrm>
                <a:off x="4167850" y="5089175"/>
                <a:ext cx="15107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4804" extrusionOk="0">
                    <a:moveTo>
                      <a:pt x="2841" y="1"/>
                    </a:moveTo>
                    <a:cubicBezTo>
                      <a:pt x="2791" y="1"/>
                      <a:pt x="2742" y="2"/>
                      <a:pt x="2693" y="5"/>
                    </a:cubicBezTo>
                    <a:cubicBezTo>
                      <a:pt x="1607" y="50"/>
                      <a:pt x="566" y="865"/>
                      <a:pt x="227" y="1884"/>
                    </a:cubicBezTo>
                    <a:cubicBezTo>
                      <a:pt x="0" y="2608"/>
                      <a:pt x="204" y="3807"/>
                      <a:pt x="883" y="4237"/>
                    </a:cubicBezTo>
                    <a:cubicBezTo>
                      <a:pt x="1471" y="4622"/>
                      <a:pt x="2241" y="4780"/>
                      <a:pt x="2965" y="4803"/>
                    </a:cubicBezTo>
                    <a:cubicBezTo>
                      <a:pt x="3553" y="4803"/>
                      <a:pt x="4142" y="4690"/>
                      <a:pt x="4662" y="4464"/>
                    </a:cubicBezTo>
                    <a:cubicBezTo>
                      <a:pt x="5274" y="4192"/>
                      <a:pt x="5839" y="3536"/>
                      <a:pt x="5975" y="2857"/>
                    </a:cubicBezTo>
                    <a:cubicBezTo>
                      <a:pt x="6043" y="2449"/>
                      <a:pt x="5907" y="1997"/>
                      <a:pt x="5704" y="1657"/>
                    </a:cubicBezTo>
                    <a:cubicBezTo>
                      <a:pt x="5140" y="725"/>
                      <a:pt x="3954" y="1"/>
                      <a:pt x="28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2" name="Google Shape;9122;p27"/>
              <p:cNvSpPr/>
              <p:nvPr/>
            </p:nvSpPr>
            <p:spPr>
              <a:xfrm>
                <a:off x="4205750" y="4891250"/>
                <a:ext cx="361575" cy="384400"/>
              </a:xfrm>
              <a:custGeom>
                <a:avLst/>
                <a:gdLst/>
                <a:ahLst/>
                <a:cxnLst/>
                <a:rect l="l" t="t" r="r" b="b"/>
                <a:pathLst>
                  <a:path w="14463" h="15376" extrusionOk="0">
                    <a:moveTo>
                      <a:pt x="3667" y="1"/>
                    </a:moveTo>
                    <a:cubicBezTo>
                      <a:pt x="3260" y="137"/>
                      <a:pt x="2898" y="431"/>
                      <a:pt x="2603" y="725"/>
                    </a:cubicBezTo>
                    <a:cubicBezTo>
                      <a:pt x="2467" y="906"/>
                      <a:pt x="2332" y="1065"/>
                      <a:pt x="2264" y="1291"/>
                    </a:cubicBezTo>
                    <a:cubicBezTo>
                      <a:pt x="2196" y="1585"/>
                      <a:pt x="2128" y="2196"/>
                      <a:pt x="2377" y="2400"/>
                    </a:cubicBezTo>
                    <a:cubicBezTo>
                      <a:pt x="2349" y="2399"/>
                      <a:pt x="2322" y="2398"/>
                      <a:pt x="2294" y="2398"/>
                    </a:cubicBezTo>
                    <a:cubicBezTo>
                      <a:pt x="1826" y="2398"/>
                      <a:pt x="1382" y="2578"/>
                      <a:pt x="1019" y="2920"/>
                    </a:cubicBezTo>
                    <a:cubicBezTo>
                      <a:pt x="1244" y="2851"/>
                      <a:pt x="1482" y="2822"/>
                      <a:pt x="1703" y="2822"/>
                    </a:cubicBezTo>
                    <a:cubicBezTo>
                      <a:pt x="1771" y="2822"/>
                      <a:pt x="1838" y="2825"/>
                      <a:pt x="1902" y="2830"/>
                    </a:cubicBezTo>
                    <a:cubicBezTo>
                      <a:pt x="2128" y="2852"/>
                      <a:pt x="2128" y="3034"/>
                      <a:pt x="1992" y="3169"/>
                    </a:cubicBezTo>
                    <a:cubicBezTo>
                      <a:pt x="566" y="4640"/>
                      <a:pt x="1" y="6768"/>
                      <a:pt x="159" y="8759"/>
                    </a:cubicBezTo>
                    <a:cubicBezTo>
                      <a:pt x="227" y="9959"/>
                      <a:pt x="566" y="11181"/>
                      <a:pt x="1177" y="12222"/>
                    </a:cubicBezTo>
                    <a:cubicBezTo>
                      <a:pt x="1789" y="13331"/>
                      <a:pt x="2694" y="14078"/>
                      <a:pt x="3780" y="14757"/>
                    </a:cubicBezTo>
                    <a:cubicBezTo>
                      <a:pt x="4501" y="15203"/>
                      <a:pt x="5299" y="15375"/>
                      <a:pt x="6106" y="15375"/>
                    </a:cubicBezTo>
                    <a:cubicBezTo>
                      <a:pt x="6692" y="15375"/>
                      <a:pt x="7283" y="15284"/>
                      <a:pt x="7854" y="15142"/>
                    </a:cubicBezTo>
                    <a:cubicBezTo>
                      <a:pt x="8646" y="14938"/>
                      <a:pt x="9438" y="14621"/>
                      <a:pt x="10140" y="14236"/>
                    </a:cubicBezTo>
                    <a:cubicBezTo>
                      <a:pt x="10751" y="13897"/>
                      <a:pt x="11317" y="13490"/>
                      <a:pt x="11837" y="13014"/>
                    </a:cubicBezTo>
                    <a:cubicBezTo>
                      <a:pt x="12312" y="12562"/>
                      <a:pt x="12765" y="12041"/>
                      <a:pt x="13172" y="11475"/>
                    </a:cubicBezTo>
                    <a:cubicBezTo>
                      <a:pt x="13965" y="10321"/>
                      <a:pt x="14462" y="8963"/>
                      <a:pt x="14259" y="7515"/>
                    </a:cubicBezTo>
                    <a:cubicBezTo>
                      <a:pt x="14100" y="6134"/>
                      <a:pt x="13444" y="4867"/>
                      <a:pt x="12607" y="3780"/>
                    </a:cubicBezTo>
                    <a:cubicBezTo>
                      <a:pt x="12267" y="3373"/>
                      <a:pt x="11860" y="2966"/>
                      <a:pt x="11430" y="2626"/>
                    </a:cubicBezTo>
                    <a:cubicBezTo>
                      <a:pt x="11068" y="2309"/>
                      <a:pt x="10683" y="2038"/>
                      <a:pt x="10253" y="1811"/>
                    </a:cubicBezTo>
                    <a:cubicBezTo>
                      <a:pt x="9264" y="1267"/>
                      <a:pt x="8139" y="994"/>
                      <a:pt x="7004" y="994"/>
                    </a:cubicBezTo>
                    <a:cubicBezTo>
                      <a:pt x="6347" y="994"/>
                      <a:pt x="5687" y="1086"/>
                      <a:pt x="5048" y="1268"/>
                    </a:cubicBezTo>
                    <a:cubicBezTo>
                      <a:pt x="4527" y="1404"/>
                      <a:pt x="4052" y="1608"/>
                      <a:pt x="3599" y="1857"/>
                    </a:cubicBezTo>
                    <a:cubicBezTo>
                      <a:pt x="3463" y="1947"/>
                      <a:pt x="3305" y="2060"/>
                      <a:pt x="3169" y="2128"/>
                    </a:cubicBezTo>
                    <a:cubicBezTo>
                      <a:pt x="3118" y="2143"/>
                      <a:pt x="3075" y="2153"/>
                      <a:pt x="3038" y="2153"/>
                    </a:cubicBezTo>
                    <a:cubicBezTo>
                      <a:pt x="2962" y="2153"/>
                      <a:pt x="2920" y="2108"/>
                      <a:pt x="2920" y="1970"/>
                    </a:cubicBezTo>
                    <a:cubicBezTo>
                      <a:pt x="2898" y="1630"/>
                      <a:pt x="2988" y="1336"/>
                      <a:pt x="3101" y="1019"/>
                    </a:cubicBezTo>
                    <a:cubicBezTo>
                      <a:pt x="3237" y="657"/>
                      <a:pt x="3463" y="318"/>
                      <a:pt x="3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3" name="Google Shape;9123;p27"/>
              <p:cNvSpPr/>
              <p:nvPr/>
            </p:nvSpPr>
            <p:spPr>
              <a:xfrm>
                <a:off x="4360225" y="5079100"/>
                <a:ext cx="209350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7899" extrusionOk="0">
                    <a:moveTo>
                      <a:pt x="8125" y="1"/>
                    </a:moveTo>
                    <a:lnTo>
                      <a:pt x="8125" y="1"/>
                    </a:lnTo>
                    <a:cubicBezTo>
                      <a:pt x="8148" y="1064"/>
                      <a:pt x="7831" y="2083"/>
                      <a:pt x="7356" y="2943"/>
                    </a:cubicBezTo>
                    <a:cubicBezTo>
                      <a:pt x="6880" y="3848"/>
                      <a:pt x="6201" y="4640"/>
                      <a:pt x="5454" y="5319"/>
                    </a:cubicBezTo>
                    <a:cubicBezTo>
                      <a:pt x="4753" y="6043"/>
                      <a:pt x="3870" y="6564"/>
                      <a:pt x="2942" y="6994"/>
                    </a:cubicBezTo>
                    <a:cubicBezTo>
                      <a:pt x="2037" y="7424"/>
                      <a:pt x="1041" y="7741"/>
                      <a:pt x="0" y="7877"/>
                    </a:cubicBezTo>
                    <a:cubicBezTo>
                      <a:pt x="166" y="7891"/>
                      <a:pt x="334" y="7898"/>
                      <a:pt x="502" y="7898"/>
                    </a:cubicBezTo>
                    <a:cubicBezTo>
                      <a:pt x="1385" y="7898"/>
                      <a:pt x="2283" y="7706"/>
                      <a:pt x="3101" y="7401"/>
                    </a:cubicBezTo>
                    <a:cubicBezTo>
                      <a:pt x="4097" y="6994"/>
                      <a:pt x="5070" y="6451"/>
                      <a:pt x="5862" y="5727"/>
                    </a:cubicBezTo>
                    <a:cubicBezTo>
                      <a:pt x="6609" y="4980"/>
                      <a:pt x="7288" y="4142"/>
                      <a:pt x="7740" y="3147"/>
                    </a:cubicBezTo>
                    <a:cubicBezTo>
                      <a:pt x="8193" y="2151"/>
                      <a:pt x="8374" y="1019"/>
                      <a:pt x="8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4" name="Google Shape;9124;p27"/>
              <p:cNvSpPr/>
              <p:nvPr/>
            </p:nvSpPr>
            <p:spPr>
              <a:xfrm>
                <a:off x="4240825" y="4963725"/>
                <a:ext cx="297650" cy="282700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11308" extrusionOk="0">
                    <a:moveTo>
                      <a:pt x="7168" y="0"/>
                    </a:moveTo>
                    <a:cubicBezTo>
                      <a:pt x="6477" y="0"/>
                      <a:pt x="5813" y="215"/>
                      <a:pt x="5274" y="723"/>
                    </a:cubicBezTo>
                    <a:cubicBezTo>
                      <a:pt x="4912" y="1040"/>
                      <a:pt x="4640" y="1447"/>
                      <a:pt x="4527" y="2081"/>
                    </a:cubicBezTo>
                    <a:cubicBezTo>
                      <a:pt x="4437" y="2466"/>
                      <a:pt x="4527" y="3099"/>
                      <a:pt x="4527" y="3099"/>
                    </a:cubicBezTo>
                    <a:cubicBezTo>
                      <a:pt x="4527" y="3099"/>
                      <a:pt x="3758" y="3009"/>
                      <a:pt x="3396" y="2986"/>
                    </a:cubicBezTo>
                    <a:cubicBezTo>
                      <a:pt x="3258" y="2975"/>
                      <a:pt x="3120" y="2969"/>
                      <a:pt x="2983" y="2969"/>
                    </a:cubicBezTo>
                    <a:cubicBezTo>
                      <a:pt x="2282" y="2969"/>
                      <a:pt x="1591" y="3132"/>
                      <a:pt x="1042" y="3643"/>
                    </a:cubicBezTo>
                    <a:cubicBezTo>
                      <a:pt x="476" y="4140"/>
                      <a:pt x="137" y="4933"/>
                      <a:pt x="69" y="5702"/>
                    </a:cubicBezTo>
                    <a:cubicBezTo>
                      <a:pt x="1" y="6720"/>
                      <a:pt x="340" y="7739"/>
                      <a:pt x="838" y="8644"/>
                    </a:cubicBezTo>
                    <a:cubicBezTo>
                      <a:pt x="1359" y="9572"/>
                      <a:pt x="2106" y="10228"/>
                      <a:pt x="3011" y="10794"/>
                    </a:cubicBezTo>
                    <a:cubicBezTo>
                      <a:pt x="3591" y="11168"/>
                      <a:pt x="4245" y="11307"/>
                      <a:pt x="4909" y="11307"/>
                    </a:cubicBezTo>
                    <a:cubicBezTo>
                      <a:pt x="5411" y="11307"/>
                      <a:pt x="5919" y="11228"/>
                      <a:pt x="6406" y="11111"/>
                    </a:cubicBezTo>
                    <a:cubicBezTo>
                      <a:pt x="7062" y="10930"/>
                      <a:pt x="7718" y="10681"/>
                      <a:pt x="8307" y="10342"/>
                    </a:cubicBezTo>
                    <a:cubicBezTo>
                      <a:pt x="8827" y="10047"/>
                      <a:pt x="9303" y="9708"/>
                      <a:pt x="9733" y="9323"/>
                    </a:cubicBezTo>
                    <a:cubicBezTo>
                      <a:pt x="10117" y="8961"/>
                      <a:pt x="10525" y="8531"/>
                      <a:pt x="10819" y="8056"/>
                    </a:cubicBezTo>
                    <a:cubicBezTo>
                      <a:pt x="11475" y="7083"/>
                      <a:pt x="11905" y="5951"/>
                      <a:pt x="11724" y="4729"/>
                    </a:cubicBezTo>
                    <a:cubicBezTo>
                      <a:pt x="11566" y="3597"/>
                      <a:pt x="11023" y="2534"/>
                      <a:pt x="10321" y="1628"/>
                    </a:cubicBezTo>
                    <a:cubicBezTo>
                      <a:pt x="9755" y="927"/>
                      <a:pt x="8940" y="361"/>
                      <a:pt x="8148" y="135"/>
                    </a:cubicBezTo>
                    <a:cubicBezTo>
                      <a:pt x="7823" y="48"/>
                      <a:pt x="7492" y="0"/>
                      <a:pt x="71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5" name="Google Shape;9125;p27"/>
              <p:cNvSpPr/>
              <p:nvPr/>
            </p:nvSpPr>
            <p:spPr>
              <a:xfrm>
                <a:off x="4297975" y="5151025"/>
                <a:ext cx="60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1920" extrusionOk="0">
                    <a:moveTo>
                      <a:pt x="1520" y="1"/>
                    </a:moveTo>
                    <a:cubicBezTo>
                      <a:pt x="1260" y="1"/>
                      <a:pt x="966" y="97"/>
                      <a:pt x="702" y="292"/>
                    </a:cubicBezTo>
                    <a:cubicBezTo>
                      <a:pt x="204" y="700"/>
                      <a:pt x="1" y="1288"/>
                      <a:pt x="272" y="1650"/>
                    </a:cubicBezTo>
                    <a:cubicBezTo>
                      <a:pt x="413" y="1834"/>
                      <a:pt x="625" y="1919"/>
                      <a:pt x="866" y="1919"/>
                    </a:cubicBezTo>
                    <a:cubicBezTo>
                      <a:pt x="1129" y="1919"/>
                      <a:pt x="1426" y="1817"/>
                      <a:pt x="1698" y="1627"/>
                    </a:cubicBezTo>
                    <a:cubicBezTo>
                      <a:pt x="2196" y="1243"/>
                      <a:pt x="2400" y="632"/>
                      <a:pt x="2128" y="270"/>
                    </a:cubicBezTo>
                    <a:cubicBezTo>
                      <a:pt x="1994" y="91"/>
                      <a:pt x="1773" y="1"/>
                      <a:pt x="1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6" name="Google Shape;9126;p27"/>
              <p:cNvSpPr/>
              <p:nvPr/>
            </p:nvSpPr>
            <p:spPr>
              <a:xfrm>
                <a:off x="4294575" y="5111900"/>
                <a:ext cx="566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75" extrusionOk="0">
                    <a:moveTo>
                      <a:pt x="1110" y="1"/>
                    </a:moveTo>
                    <a:cubicBezTo>
                      <a:pt x="1095" y="1"/>
                      <a:pt x="1080" y="1"/>
                      <a:pt x="1065" y="1"/>
                    </a:cubicBezTo>
                    <a:cubicBezTo>
                      <a:pt x="453" y="24"/>
                      <a:pt x="1" y="522"/>
                      <a:pt x="23" y="1156"/>
                    </a:cubicBezTo>
                    <a:cubicBezTo>
                      <a:pt x="46" y="1676"/>
                      <a:pt x="408" y="2061"/>
                      <a:pt x="861" y="2174"/>
                    </a:cubicBezTo>
                    <a:cubicBezTo>
                      <a:pt x="1087" y="1789"/>
                      <a:pt x="1630" y="1450"/>
                      <a:pt x="2264" y="1223"/>
                    </a:cubicBezTo>
                    <a:lnTo>
                      <a:pt x="2264" y="1042"/>
                    </a:lnTo>
                    <a:cubicBezTo>
                      <a:pt x="2198" y="446"/>
                      <a:pt x="1722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7" name="Google Shape;9127;p27"/>
              <p:cNvSpPr/>
              <p:nvPr/>
            </p:nvSpPr>
            <p:spPr>
              <a:xfrm>
                <a:off x="4312125" y="5140775"/>
                <a:ext cx="4812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359" fill="none" extrusionOk="0">
                    <a:moveTo>
                      <a:pt x="0" y="1359"/>
                    </a:moveTo>
                    <a:cubicBezTo>
                      <a:pt x="0" y="1359"/>
                      <a:pt x="385" y="136"/>
                      <a:pt x="1924" y="1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8" name="Google Shape;9128;p27"/>
              <p:cNvSpPr/>
              <p:nvPr/>
            </p:nvSpPr>
            <p:spPr>
              <a:xfrm>
                <a:off x="4300800" y="5131725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37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7" y="702"/>
                      <a:pt x="702" y="544"/>
                      <a:pt x="702" y="340"/>
                    </a:cubicBezTo>
                    <a:cubicBezTo>
                      <a:pt x="680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9" name="Google Shape;9129;p27"/>
              <p:cNvSpPr/>
              <p:nvPr/>
            </p:nvSpPr>
            <p:spPr>
              <a:xfrm>
                <a:off x="4434325" y="5035175"/>
                <a:ext cx="611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863" extrusionOk="0">
                    <a:moveTo>
                      <a:pt x="1546" y="0"/>
                    </a:moveTo>
                    <a:cubicBezTo>
                      <a:pt x="1303" y="0"/>
                      <a:pt x="1029" y="80"/>
                      <a:pt x="770" y="241"/>
                    </a:cubicBezTo>
                    <a:cubicBezTo>
                      <a:pt x="227" y="581"/>
                      <a:pt x="1" y="1169"/>
                      <a:pt x="250" y="1577"/>
                    </a:cubicBezTo>
                    <a:cubicBezTo>
                      <a:pt x="392" y="1766"/>
                      <a:pt x="628" y="1863"/>
                      <a:pt x="898" y="1863"/>
                    </a:cubicBezTo>
                    <a:cubicBezTo>
                      <a:pt x="1143" y="1863"/>
                      <a:pt x="1417" y="1783"/>
                      <a:pt x="1676" y="1622"/>
                    </a:cubicBezTo>
                    <a:cubicBezTo>
                      <a:pt x="2219" y="1282"/>
                      <a:pt x="2445" y="671"/>
                      <a:pt x="2174" y="287"/>
                    </a:cubicBezTo>
                    <a:cubicBezTo>
                      <a:pt x="2043" y="97"/>
                      <a:pt x="1813" y="0"/>
                      <a:pt x="1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0" name="Google Shape;9130;p27"/>
              <p:cNvSpPr/>
              <p:nvPr/>
            </p:nvSpPr>
            <p:spPr>
              <a:xfrm>
                <a:off x="4402075" y="5014225"/>
                <a:ext cx="60000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2189" extrusionOk="0">
                    <a:moveTo>
                      <a:pt x="1226" y="0"/>
                    </a:moveTo>
                    <a:cubicBezTo>
                      <a:pt x="798" y="0"/>
                      <a:pt x="397" y="247"/>
                      <a:pt x="227" y="672"/>
                    </a:cubicBezTo>
                    <a:cubicBezTo>
                      <a:pt x="1" y="1215"/>
                      <a:pt x="250" y="1871"/>
                      <a:pt x="816" y="2120"/>
                    </a:cubicBezTo>
                    <a:cubicBezTo>
                      <a:pt x="861" y="2143"/>
                      <a:pt x="929" y="2143"/>
                      <a:pt x="974" y="2188"/>
                    </a:cubicBezTo>
                    <a:cubicBezTo>
                      <a:pt x="1404" y="1668"/>
                      <a:pt x="1879" y="1283"/>
                      <a:pt x="2332" y="1215"/>
                    </a:cubicBezTo>
                    <a:cubicBezTo>
                      <a:pt x="2400" y="740"/>
                      <a:pt x="2106" y="287"/>
                      <a:pt x="1653" y="84"/>
                    </a:cubicBezTo>
                    <a:cubicBezTo>
                      <a:pt x="1513" y="27"/>
                      <a:pt x="1368" y="0"/>
                      <a:pt x="1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1" name="Google Shape;9131;p27"/>
              <p:cNvSpPr/>
              <p:nvPr/>
            </p:nvSpPr>
            <p:spPr>
              <a:xfrm>
                <a:off x="4421900" y="5042325"/>
                <a:ext cx="4810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404" fill="none" extrusionOk="0">
                    <a:moveTo>
                      <a:pt x="1924" y="46"/>
                    </a:moveTo>
                    <a:cubicBezTo>
                      <a:pt x="1924" y="46"/>
                      <a:pt x="611" y="1"/>
                      <a:pt x="0" y="140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2" name="Google Shape;9132;p27"/>
              <p:cNvSpPr/>
              <p:nvPr/>
            </p:nvSpPr>
            <p:spPr>
              <a:xfrm>
                <a:off x="4428675" y="5019950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70" y="0"/>
                    </a:moveTo>
                    <a:cubicBezTo>
                      <a:pt x="232" y="0"/>
                      <a:pt x="102" y="84"/>
                      <a:pt x="69" y="217"/>
                    </a:cubicBezTo>
                    <a:cubicBezTo>
                      <a:pt x="1" y="398"/>
                      <a:pt x="91" y="624"/>
                      <a:pt x="250" y="669"/>
                    </a:cubicBezTo>
                    <a:cubicBezTo>
                      <a:pt x="298" y="694"/>
                      <a:pt x="350" y="705"/>
                      <a:pt x="401" y="705"/>
                    </a:cubicBezTo>
                    <a:cubicBezTo>
                      <a:pt x="539" y="705"/>
                      <a:pt x="669" y="621"/>
                      <a:pt x="702" y="488"/>
                    </a:cubicBezTo>
                    <a:cubicBezTo>
                      <a:pt x="793" y="307"/>
                      <a:pt x="702" y="81"/>
                      <a:pt x="521" y="36"/>
                    </a:cubicBezTo>
                    <a:cubicBezTo>
                      <a:pt x="473" y="11"/>
                      <a:pt x="421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3" name="Google Shape;9133;p27"/>
              <p:cNvSpPr/>
              <p:nvPr/>
            </p:nvSpPr>
            <p:spPr>
              <a:xfrm>
                <a:off x="4394725" y="5108950"/>
                <a:ext cx="169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78" extrusionOk="0">
                    <a:moveTo>
                      <a:pt x="620" y="0"/>
                    </a:moveTo>
                    <a:cubicBezTo>
                      <a:pt x="611" y="0"/>
                      <a:pt x="601" y="2"/>
                      <a:pt x="589" y="6"/>
                    </a:cubicBezTo>
                    <a:cubicBezTo>
                      <a:pt x="544" y="6"/>
                      <a:pt x="453" y="97"/>
                      <a:pt x="408" y="119"/>
                    </a:cubicBezTo>
                    <a:lnTo>
                      <a:pt x="204" y="323"/>
                    </a:lnTo>
                    <a:cubicBezTo>
                      <a:pt x="182" y="346"/>
                      <a:pt x="1" y="481"/>
                      <a:pt x="23" y="549"/>
                    </a:cubicBezTo>
                    <a:cubicBezTo>
                      <a:pt x="46" y="572"/>
                      <a:pt x="86" y="578"/>
                      <a:pt x="125" y="578"/>
                    </a:cubicBezTo>
                    <a:cubicBezTo>
                      <a:pt x="165" y="578"/>
                      <a:pt x="204" y="572"/>
                      <a:pt x="227" y="572"/>
                    </a:cubicBezTo>
                    <a:cubicBezTo>
                      <a:pt x="318" y="572"/>
                      <a:pt x="408" y="549"/>
                      <a:pt x="476" y="504"/>
                    </a:cubicBezTo>
                    <a:cubicBezTo>
                      <a:pt x="567" y="459"/>
                      <a:pt x="634" y="368"/>
                      <a:pt x="634" y="255"/>
                    </a:cubicBezTo>
                    <a:cubicBezTo>
                      <a:pt x="634" y="233"/>
                      <a:pt x="657" y="165"/>
                      <a:pt x="657" y="119"/>
                    </a:cubicBezTo>
                    <a:cubicBezTo>
                      <a:pt x="676" y="44"/>
                      <a:pt x="663" y="0"/>
                      <a:pt x="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4" name="Google Shape;9134;p27"/>
              <p:cNvSpPr/>
              <p:nvPr/>
            </p:nvSpPr>
            <p:spPr>
              <a:xfrm>
                <a:off x="4440000" y="5128325"/>
                <a:ext cx="2152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01" fill="none" extrusionOk="0">
                    <a:moveTo>
                      <a:pt x="0" y="1200"/>
                    </a:moveTo>
                    <a:cubicBezTo>
                      <a:pt x="543" y="1064"/>
                      <a:pt x="860" y="634"/>
                      <a:pt x="792" y="1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5" name="Google Shape;9135;p27"/>
              <p:cNvSpPr/>
              <p:nvPr/>
            </p:nvSpPr>
            <p:spPr>
              <a:xfrm>
                <a:off x="4490350" y="5386650"/>
                <a:ext cx="86025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2840" extrusionOk="0">
                    <a:moveTo>
                      <a:pt x="1824" y="0"/>
                    </a:moveTo>
                    <a:cubicBezTo>
                      <a:pt x="1365" y="0"/>
                      <a:pt x="920" y="85"/>
                      <a:pt x="679" y="214"/>
                    </a:cubicBezTo>
                    <a:cubicBezTo>
                      <a:pt x="1" y="576"/>
                      <a:pt x="204" y="1459"/>
                      <a:pt x="498" y="1980"/>
                    </a:cubicBezTo>
                    <a:cubicBezTo>
                      <a:pt x="612" y="2296"/>
                      <a:pt x="883" y="2523"/>
                      <a:pt x="1155" y="2681"/>
                    </a:cubicBezTo>
                    <a:cubicBezTo>
                      <a:pt x="1359" y="2777"/>
                      <a:pt x="1597" y="2839"/>
                      <a:pt x="1837" y="2839"/>
                    </a:cubicBezTo>
                    <a:cubicBezTo>
                      <a:pt x="1996" y="2839"/>
                      <a:pt x="2156" y="2812"/>
                      <a:pt x="2309" y="2749"/>
                    </a:cubicBezTo>
                    <a:cubicBezTo>
                      <a:pt x="3260" y="2477"/>
                      <a:pt x="3441" y="1549"/>
                      <a:pt x="3327" y="644"/>
                    </a:cubicBezTo>
                    <a:cubicBezTo>
                      <a:pt x="3180" y="176"/>
                      <a:pt x="248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6" name="Google Shape;9136;p27"/>
              <p:cNvSpPr/>
              <p:nvPr/>
            </p:nvSpPr>
            <p:spPr>
              <a:xfrm>
                <a:off x="4634075" y="5276575"/>
                <a:ext cx="7640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173" extrusionOk="0">
                    <a:moveTo>
                      <a:pt x="1200" y="0"/>
                    </a:moveTo>
                    <a:cubicBezTo>
                      <a:pt x="362" y="68"/>
                      <a:pt x="0" y="1833"/>
                      <a:pt x="158" y="2490"/>
                    </a:cubicBezTo>
                    <a:cubicBezTo>
                      <a:pt x="298" y="3000"/>
                      <a:pt x="754" y="3172"/>
                      <a:pt x="1217" y="3172"/>
                    </a:cubicBezTo>
                    <a:cubicBezTo>
                      <a:pt x="1431" y="3172"/>
                      <a:pt x="1647" y="3136"/>
                      <a:pt x="1833" y="3078"/>
                    </a:cubicBezTo>
                    <a:cubicBezTo>
                      <a:pt x="2173" y="3010"/>
                      <a:pt x="2444" y="2829"/>
                      <a:pt x="2648" y="2580"/>
                    </a:cubicBezTo>
                    <a:cubicBezTo>
                      <a:pt x="2897" y="2286"/>
                      <a:pt x="3055" y="1901"/>
                      <a:pt x="3010" y="1471"/>
                    </a:cubicBezTo>
                    <a:cubicBezTo>
                      <a:pt x="2965" y="476"/>
                      <a:pt x="2105" y="91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7" name="Google Shape;9137;p27"/>
              <p:cNvSpPr/>
              <p:nvPr/>
            </p:nvSpPr>
            <p:spPr>
              <a:xfrm>
                <a:off x="4638025" y="5270350"/>
                <a:ext cx="764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260" fill="none" extrusionOk="0">
                    <a:moveTo>
                      <a:pt x="2671" y="2580"/>
                    </a:moveTo>
                    <a:cubicBezTo>
                      <a:pt x="2920" y="2286"/>
                      <a:pt x="3056" y="1901"/>
                      <a:pt x="3033" y="1471"/>
                    </a:cubicBezTo>
                    <a:cubicBezTo>
                      <a:pt x="2965" y="476"/>
                      <a:pt x="2128" y="91"/>
                      <a:pt x="1223" y="0"/>
                    </a:cubicBezTo>
                    <a:cubicBezTo>
                      <a:pt x="363" y="46"/>
                      <a:pt x="0" y="1834"/>
                      <a:pt x="182" y="2490"/>
                    </a:cubicBezTo>
                    <a:cubicBezTo>
                      <a:pt x="363" y="3214"/>
                      <a:pt x="1245" y="3259"/>
                      <a:pt x="1834" y="3078"/>
                    </a:cubicBezTo>
                    <a:cubicBezTo>
                      <a:pt x="2173" y="2988"/>
                      <a:pt x="2467" y="2807"/>
                      <a:pt x="2671" y="258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8" name="Google Shape;9138;p27"/>
              <p:cNvSpPr/>
              <p:nvPr/>
            </p:nvSpPr>
            <p:spPr>
              <a:xfrm>
                <a:off x="4136150" y="5171325"/>
                <a:ext cx="122825" cy="1916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7665" extrusionOk="0">
                    <a:moveTo>
                      <a:pt x="3215" y="1"/>
                    </a:moveTo>
                    <a:cubicBezTo>
                      <a:pt x="3192" y="1"/>
                      <a:pt x="3124" y="1"/>
                      <a:pt x="3101" y="23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24" y="363"/>
                      <a:pt x="3147" y="385"/>
                      <a:pt x="3192" y="453"/>
                    </a:cubicBezTo>
                    <a:cubicBezTo>
                      <a:pt x="3215" y="499"/>
                      <a:pt x="3237" y="544"/>
                      <a:pt x="3283" y="589"/>
                    </a:cubicBezTo>
                    <a:cubicBezTo>
                      <a:pt x="3305" y="770"/>
                      <a:pt x="3056" y="838"/>
                      <a:pt x="2943" y="883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53" y="1359"/>
                      <a:pt x="1381" y="1585"/>
                    </a:cubicBezTo>
                    <a:cubicBezTo>
                      <a:pt x="295" y="2468"/>
                      <a:pt x="1" y="3984"/>
                      <a:pt x="250" y="5319"/>
                    </a:cubicBezTo>
                    <a:cubicBezTo>
                      <a:pt x="363" y="5885"/>
                      <a:pt x="635" y="6496"/>
                      <a:pt x="1132" y="6881"/>
                    </a:cubicBezTo>
                    <a:cubicBezTo>
                      <a:pt x="1746" y="7354"/>
                      <a:pt x="2645" y="7665"/>
                      <a:pt x="3493" y="7665"/>
                    </a:cubicBezTo>
                    <a:cubicBezTo>
                      <a:pt x="3739" y="7665"/>
                      <a:pt x="3981" y="7639"/>
                      <a:pt x="4210" y="7582"/>
                    </a:cubicBezTo>
                    <a:cubicBezTo>
                      <a:pt x="4369" y="7560"/>
                      <a:pt x="4708" y="7401"/>
                      <a:pt x="4776" y="7220"/>
                    </a:cubicBezTo>
                    <a:cubicBezTo>
                      <a:pt x="4821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4" y="6043"/>
                    </a:cubicBezTo>
                    <a:cubicBezTo>
                      <a:pt x="3577" y="5749"/>
                      <a:pt x="3283" y="5432"/>
                      <a:pt x="3011" y="5070"/>
                    </a:cubicBezTo>
                    <a:cubicBezTo>
                      <a:pt x="2377" y="4007"/>
                      <a:pt x="2988" y="2649"/>
                      <a:pt x="3577" y="1698"/>
                    </a:cubicBezTo>
                    <a:cubicBezTo>
                      <a:pt x="3735" y="1494"/>
                      <a:pt x="3871" y="1291"/>
                      <a:pt x="4097" y="1155"/>
                    </a:cubicBezTo>
                    <a:cubicBezTo>
                      <a:pt x="4233" y="1110"/>
                      <a:pt x="4369" y="1110"/>
                      <a:pt x="4482" y="1042"/>
                    </a:cubicBezTo>
                    <a:cubicBezTo>
                      <a:pt x="4595" y="1019"/>
                      <a:pt x="4708" y="1019"/>
                      <a:pt x="4821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3"/>
                      <a:pt x="4889" y="838"/>
                      <a:pt x="4844" y="793"/>
                    </a:cubicBezTo>
                    <a:cubicBezTo>
                      <a:pt x="4821" y="725"/>
                      <a:pt x="4799" y="725"/>
                      <a:pt x="4776" y="725"/>
                    </a:cubicBezTo>
                    <a:cubicBezTo>
                      <a:pt x="4505" y="567"/>
                      <a:pt x="4233" y="385"/>
                      <a:pt x="3939" y="250"/>
                    </a:cubicBezTo>
                    <a:cubicBezTo>
                      <a:pt x="3713" y="137"/>
                      <a:pt x="3464" y="1"/>
                      <a:pt x="32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9" name="Google Shape;9139;p27"/>
              <p:cNvSpPr/>
              <p:nvPr/>
            </p:nvSpPr>
            <p:spPr>
              <a:xfrm>
                <a:off x="4139550" y="5174150"/>
                <a:ext cx="122800" cy="195800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7832" fill="none" extrusionOk="0">
                    <a:moveTo>
                      <a:pt x="3599" y="1698"/>
                    </a:moveTo>
                    <a:cubicBezTo>
                      <a:pt x="3735" y="1495"/>
                      <a:pt x="3871" y="1291"/>
                      <a:pt x="4097" y="1155"/>
                    </a:cubicBezTo>
                    <a:cubicBezTo>
                      <a:pt x="4233" y="1110"/>
                      <a:pt x="4391" y="1110"/>
                      <a:pt x="4504" y="1042"/>
                    </a:cubicBezTo>
                    <a:cubicBezTo>
                      <a:pt x="4618" y="1019"/>
                      <a:pt x="4731" y="1019"/>
                      <a:pt x="4844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4"/>
                      <a:pt x="4889" y="838"/>
                      <a:pt x="4867" y="793"/>
                    </a:cubicBezTo>
                    <a:cubicBezTo>
                      <a:pt x="4821" y="770"/>
                      <a:pt x="4799" y="725"/>
                      <a:pt x="4776" y="725"/>
                    </a:cubicBezTo>
                    <a:cubicBezTo>
                      <a:pt x="4527" y="567"/>
                      <a:pt x="4233" y="386"/>
                      <a:pt x="3961" y="250"/>
                    </a:cubicBezTo>
                    <a:cubicBezTo>
                      <a:pt x="3735" y="137"/>
                      <a:pt x="3486" y="1"/>
                      <a:pt x="3214" y="1"/>
                    </a:cubicBezTo>
                    <a:cubicBezTo>
                      <a:pt x="3192" y="1"/>
                      <a:pt x="3124" y="1"/>
                      <a:pt x="3101" y="24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47" y="363"/>
                      <a:pt x="3169" y="386"/>
                      <a:pt x="3192" y="454"/>
                    </a:cubicBezTo>
                    <a:cubicBezTo>
                      <a:pt x="3214" y="499"/>
                      <a:pt x="3237" y="544"/>
                      <a:pt x="3282" y="589"/>
                    </a:cubicBezTo>
                    <a:cubicBezTo>
                      <a:pt x="3305" y="770"/>
                      <a:pt x="3056" y="838"/>
                      <a:pt x="2943" y="884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75" y="1359"/>
                      <a:pt x="1381" y="1585"/>
                    </a:cubicBezTo>
                    <a:cubicBezTo>
                      <a:pt x="318" y="2468"/>
                      <a:pt x="1" y="3984"/>
                      <a:pt x="250" y="5319"/>
                    </a:cubicBezTo>
                    <a:cubicBezTo>
                      <a:pt x="363" y="5885"/>
                      <a:pt x="657" y="6496"/>
                      <a:pt x="1132" y="6881"/>
                    </a:cubicBezTo>
                    <a:cubicBezTo>
                      <a:pt x="1924" y="7492"/>
                      <a:pt x="3192" y="7832"/>
                      <a:pt x="4210" y="7583"/>
                    </a:cubicBezTo>
                    <a:cubicBezTo>
                      <a:pt x="4391" y="7560"/>
                      <a:pt x="4731" y="7402"/>
                      <a:pt x="4776" y="7220"/>
                    </a:cubicBezTo>
                    <a:cubicBezTo>
                      <a:pt x="4844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3" y="6044"/>
                    </a:cubicBezTo>
                    <a:cubicBezTo>
                      <a:pt x="3577" y="5749"/>
                      <a:pt x="3282" y="5433"/>
                      <a:pt x="3011" y="5070"/>
                    </a:cubicBezTo>
                    <a:cubicBezTo>
                      <a:pt x="2377" y="4007"/>
                      <a:pt x="2988" y="2649"/>
                      <a:pt x="3599" y="1698"/>
                    </a:cubicBezTo>
                    <a:close/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0" name="Google Shape;9140;p27"/>
              <p:cNvSpPr/>
              <p:nvPr/>
            </p:nvSpPr>
            <p:spPr>
              <a:xfrm>
                <a:off x="4121450" y="5194525"/>
                <a:ext cx="10922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4369" h="6406" fill="none" extrusionOk="0">
                    <a:moveTo>
                      <a:pt x="3689" y="227"/>
                    </a:moveTo>
                    <a:cubicBezTo>
                      <a:pt x="3463" y="1"/>
                      <a:pt x="3010" y="204"/>
                      <a:pt x="2784" y="295"/>
                    </a:cubicBezTo>
                    <a:cubicBezTo>
                      <a:pt x="2445" y="431"/>
                      <a:pt x="2128" y="589"/>
                      <a:pt x="1856" y="815"/>
                    </a:cubicBezTo>
                    <a:cubicBezTo>
                      <a:pt x="408" y="1992"/>
                      <a:pt x="0" y="4957"/>
                      <a:pt x="1811" y="5998"/>
                    </a:cubicBezTo>
                    <a:cubicBezTo>
                      <a:pt x="2354" y="6315"/>
                      <a:pt x="3010" y="6405"/>
                      <a:pt x="3622" y="6315"/>
                    </a:cubicBezTo>
                    <a:cubicBezTo>
                      <a:pt x="3780" y="6292"/>
                      <a:pt x="3916" y="6247"/>
                      <a:pt x="4029" y="6179"/>
                    </a:cubicBezTo>
                    <a:cubicBezTo>
                      <a:pt x="4255" y="5998"/>
                      <a:pt x="4368" y="5523"/>
                      <a:pt x="4278" y="5274"/>
                    </a:cubicBezTo>
                    <a:cubicBezTo>
                      <a:pt x="4233" y="5093"/>
                      <a:pt x="4006" y="4957"/>
                      <a:pt x="3893" y="4821"/>
                    </a:cubicBezTo>
                    <a:cubicBezTo>
                      <a:pt x="3735" y="4663"/>
                      <a:pt x="3599" y="4504"/>
                      <a:pt x="3486" y="4323"/>
                    </a:cubicBezTo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1" name="Google Shape;9141;p27"/>
              <p:cNvSpPr/>
              <p:nvPr/>
            </p:nvSpPr>
            <p:spPr>
              <a:xfrm>
                <a:off x="4167850" y="5193950"/>
                <a:ext cx="87150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6271" fill="none" extrusionOk="0">
                    <a:moveTo>
                      <a:pt x="2377" y="1"/>
                    </a:moveTo>
                    <a:cubicBezTo>
                      <a:pt x="1494" y="318"/>
                      <a:pt x="589" y="1382"/>
                      <a:pt x="249" y="2264"/>
                    </a:cubicBezTo>
                    <a:cubicBezTo>
                      <a:pt x="46" y="2807"/>
                      <a:pt x="0" y="3396"/>
                      <a:pt x="136" y="3939"/>
                    </a:cubicBezTo>
                    <a:cubicBezTo>
                      <a:pt x="657" y="5863"/>
                      <a:pt x="3056" y="6270"/>
                      <a:pt x="3486" y="6270"/>
                    </a:cubicBezTo>
                  </a:path>
                </a:pathLst>
              </a:custGeom>
              <a:solidFill>
                <a:srgbClr val="EC605F"/>
              </a:solidFill>
              <a:ln w="22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42" name="Google Shape;9142;p27"/>
            <p:cNvGrpSpPr/>
            <p:nvPr/>
          </p:nvGrpSpPr>
          <p:grpSpPr>
            <a:xfrm flipH="1">
              <a:off x="3697581" y="4374903"/>
              <a:ext cx="768082" cy="1156015"/>
              <a:chOff x="4700366" y="4156978"/>
              <a:chExt cx="768082" cy="1156015"/>
            </a:xfrm>
          </p:grpSpPr>
          <p:sp>
            <p:nvSpPr>
              <p:cNvPr id="9143" name="Google Shape;9143;p27"/>
              <p:cNvSpPr/>
              <p:nvPr/>
            </p:nvSpPr>
            <p:spPr>
              <a:xfrm>
                <a:off x="5084949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4" name="Google Shape;9144;p27"/>
              <p:cNvSpPr/>
              <p:nvPr/>
            </p:nvSpPr>
            <p:spPr>
              <a:xfrm>
                <a:off x="5109478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5" name="Google Shape;9145;p27"/>
              <p:cNvSpPr/>
              <p:nvPr/>
            </p:nvSpPr>
            <p:spPr>
              <a:xfrm>
                <a:off x="492107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6" name="Google Shape;9146;p27"/>
              <p:cNvSpPr/>
              <p:nvPr/>
            </p:nvSpPr>
            <p:spPr>
              <a:xfrm>
                <a:off x="4956739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7" name="Google Shape;9147;p27"/>
              <p:cNvSpPr/>
              <p:nvPr/>
            </p:nvSpPr>
            <p:spPr>
              <a:xfrm>
                <a:off x="5059288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8" name="Google Shape;9148;p27"/>
              <p:cNvSpPr/>
              <p:nvPr/>
            </p:nvSpPr>
            <p:spPr>
              <a:xfrm>
                <a:off x="5055938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9" name="Google Shape;9149;p27"/>
              <p:cNvSpPr/>
              <p:nvPr/>
            </p:nvSpPr>
            <p:spPr>
              <a:xfrm>
                <a:off x="5101647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0" name="Google Shape;9150;p27"/>
              <p:cNvSpPr/>
              <p:nvPr/>
            </p:nvSpPr>
            <p:spPr>
              <a:xfrm>
                <a:off x="4816313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1" name="Google Shape;9151;p27"/>
              <p:cNvSpPr/>
              <p:nvPr/>
            </p:nvSpPr>
            <p:spPr>
              <a:xfrm>
                <a:off x="4831877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2" name="Google Shape;9152;p27"/>
              <p:cNvSpPr/>
              <p:nvPr/>
            </p:nvSpPr>
            <p:spPr>
              <a:xfrm>
                <a:off x="4769471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3" name="Google Shape;9153;p27"/>
              <p:cNvSpPr/>
              <p:nvPr/>
            </p:nvSpPr>
            <p:spPr>
              <a:xfrm>
                <a:off x="4810698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4" name="Google Shape;9154;p27"/>
              <p:cNvSpPr/>
              <p:nvPr/>
            </p:nvSpPr>
            <p:spPr>
              <a:xfrm>
                <a:off x="4795133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5" name="Google Shape;9155;p27"/>
              <p:cNvSpPr/>
              <p:nvPr/>
            </p:nvSpPr>
            <p:spPr>
              <a:xfrm>
                <a:off x="4700366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6" name="Google Shape;9156;p27"/>
              <p:cNvSpPr/>
              <p:nvPr/>
            </p:nvSpPr>
            <p:spPr>
              <a:xfrm>
                <a:off x="497122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7" name="Google Shape;9157;p27"/>
              <p:cNvSpPr/>
              <p:nvPr/>
            </p:nvSpPr>
            <p:spPr>
              <a:xfrm>
                <a:off x="5065986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8" name="Google Shape;9158;p27"/>
              <p:cNvSpPr/>
              <p:nvPr/>
            </p:nvSpPr>
            <p:spPr>
              <a:xfrm>
                <a:off x="4894333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9" name="Google Shape;9159;p27"/>
              <p:cNvSpPr/>
              <p:nvPr/>
            </p:nvSpPr>
            <p:spPr>
              <a:xfrm>
                <a:off x="4830794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0" name="Google Shape;9160;p27"/>
              <p:cNvSpPr/>
              <p:nvPr/>
            </p:nvSpPr>
            <p:spPr>
              <a:xfrm>
                <a:off x="5087166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1" name="Google Shape;9161;p27"/>
              <p:cNvSpPr/>
              <p:nvPr/>
            </p:nvSpPr>
            <p:spPr>
              <a:xfrm>
                <a:off x="4908814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62" name="Google Shape;9162;p27"/>
            <p:cNvGrpSpPr/>
            <p:nvPr/>
          </p:nvGrpSpPr>
          <p:grpSpPr>
            <a:xfrm flipH="1">
              <a:off x="6560632" y="4374903"/>
              <a:ext cx="766999" cy="1154931"/>
              <a:chOff x="1838400" y="4151553"/>
              <a:chExt cx="766999" cy="1154931"/>
            </a:xfrm>
          </p:grpSpPr>
          <p:sp>
            <p:nvSpPr>
              <p:cNvPr id="9163" name="Google Shape;9163;p27"/>
              <p:cNvSpPr/>
              <p:nvPr/>
            </p:nvSpPr>
            <p:spPr>
              <a:xfrm>
                <a:off x="1921986" y="45461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12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30" y="8035"/>
                      <a:pt x="5998" y="7650"/>
                      <a:pt x="6044" y="7514"/>
                    </a:cubicBezTo>
                    <a:cubicBezTo>
                      <a:pt x="6089" y="7424"/>
                      <a:pt x="6044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893" y="3214"/>
                      <a:pt x="3011" y="2263"/>
                      <a:pt x="2241" y="1222"/>
                    </a:cubicBezTo>
                    <a:cubicBezTo>
                      <a:pt x="2038" y="973"/>
                      <a:pt x="1743" y="747"/>
                      <a:pt x="1472" y="566"/>
                    </a:cubicBezTo>
                    <a:cubicBezTo>
                      <a:pt x="1178" y="430"/>
                      <a:pt x="861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46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4" name="Google Shape;9164;p27"/>
              <p:cNvSpPr/>
              <p:nvPr/>
            </p:nvSpPr>
            <p:spPr>
              <a:xfrm>
                <a:off x="1929817" y="4570714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0" y="1833"/>
                    </a:moveTo>
                    <a:cubicBezTo>
                      <a:pt x="181" y="1200"/>
                      <a:pt x="430" y="566"/>
                      <a:pt x="792" y="0"/>
                    </a:cubicBezTo>
                    <a:cubicBezTo>
                      <a:pt x="543" y="905"/>
                      <a:pt x="430" y="1856"/>
                      <a:pt x="453" y="2784"/>
                    </a:cubicBezTo>
                    <a:cubicBezTo>
                      <a:pt x="679" y="1879"/>
                      <a:pt x="973" y="973"/>
                      <a:pt x="1313" y="113"/>
                    </a:cubicBezTo>
                    <a:cubicBezTo>
                      <a:pt x="1313" y="521"/>
                      <a:pt x="1177" y="951"/>
                      <a:pt x="1087" y="1381"/>
                    </a:cubicBezTo>
                    <a:cubicBezTo>
                      <a:pt x="905" y="2150"/>
                      <a:pt x="838" y="2965"/>
                      <a:pt x="838" y="3757"/>
                    </a:cubicBezTo>
                    <a:cubicBezTo>
                      <a:pt x="905" y="3734"/>
                      <a:pt x="951" y="3621"/>
                      <a:pt x="973" y="3531"/>
                    </a:cubicBezTo>
                    <a:cubicBezTo>
                      <a:pt x="1245" y="2558"/>
                      <a:pt x="1517" y="1607"/>
                      <a:pt x="1698" y="634"/>
                    </a:cubicBezTo>
                    <a:cubicBezTo>
                      <a:pt x="1652" y="951"/>
                      <a:pt x="1698" y="1313"/>
                      <a:pt x="1652" y="1652"/>
                    </a:cubicBezTo>
                    <a:cubicBezTo>
                      <a:pt x="1630" y="1946"/>
                      <a:pt x="1584" y="2173"/>
                      <a:pt x="1584" y="2490"/>
                    </a:cubicBezTo>
                    <a:cubicBezTo>
                      <a:pt x="1630" y="3214"/>
                      <a:pt x="1517" y="3983"/>
                      <a:pt x="1426" y="4708"/>
                    </a:cubicBezTo>
                    <a:cubicBezTo>
                      <a:pt x="1811" y="3621"/>
                      <a:pt x="2128" y="2512"/>
                      <a:pt x="2331" y="1381"/>
                    </a:cubicBezTo>
                    <a:cubicBezTo>
                      <a:pt x="2422" y="2037"/>
                      <a:pt x="2354" y="2671"/>
                      <a:pt x="2309" y="3327"/>
                    </a:cubicBezTo>
                    <a:cubicBezTo>
                      <a:pt x="2241" y="4074"/>
                      <a:pt x="2196" y="4821"/>
                      <a:pt x="2128" y="5568"/>
                    </a:cubicBezTo>
                    <a:cubicBezTo>
                      <a:pt x="2128" y="5273"/>
                      <a:pt x="2354" y="4934"/>
                      <a:pt x="2444" y="4685"/>
                    </a:cubicBezTo>
                    <a:cubicBezTo>
                      <a:pt x="2490" y="4436"/>
                      <a:pt x="2535" y="4187"/>
                      <a:pt x="2580" y="3915"/>
                    </a:cubicBezTo>
                    <a:cubicBezTo>
                      <a:pt x="2716" y="3350"/>
                      <a:pt x="2920" y="2761"/>
                      <a:pt x="3259" y="2286"/>
                    </a:cubicBezTo>
                    <a:cubicBezTo>
                      <a:pt x="3033" y="3485"/>
                      <a:pt x="2784" y="4685"/>
                      <a:pt x="2558" y="5907"/>
                    </a:cubicBezTo>
                    <a:cubicBezTo>
                      <a:pt x="2874" y="4934"/>
                      <a:pt x="3169" y="3938"/>
                      <a:pt x="3486" y="2988"/>
                    </a:cubicBezTo>
                    <a:cubicBezTo>
                      <a:pt x="3440" y="4119"/>
                      <a:pt x="3372" y="5273"/>
                      <a:pt x="3350" y="6405"/>
                    </a:cubicBezTo>
                    <a:cubicBezTo>
                      <a:pt x="3553" y="5477"/>
                      <a:pt x="3734" y="4549"/>
                      <a:pt x="3961" y="3621"/>
                    </a:cubicBezTo>
                    <a:cubicBezTo>
                      <a:pt x="3916" y="4708"/>
                      <a:pt x="3893" y="5794"/>
                      <a:pt x="3825" y="6903"/>
                    </a:cubicBezTo>
                    <a:cubicBezTo>
                      <a:pt x="4006" y="6518"/>
                      <a:pt x="4142" y="6133"/>
                      <a:pt x="4255" y="5726"/>
                    </a:cubicBezTo>
                    <a:cubicBezTo>
                      <a:pt x="4368" y="5387"/>
                      <a:pt x="4391" y="4866"/>
                      <a:pt x="4594" y="4594"/>
                    </a:cubicBezTo>
                    <a:cubicBezTo>
                      <a:pt x="4753" y="5500"/>
                      <a:pt x="4798" y="6450"/>
                      <a:pt x="4979" y="7356"/>
                    </a:cubicBezTo>
                    <a:cubicBezTo>
                      <a:pt x="5206" y="7039"/>
                      <a:pt x="5364" y="6699"/>
                      <a:pt x="5432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5" name="Google Shape;9165;p27"/>
              <p:cNvSpPr/>
              <p:nvPr/>
            </p:nvSpPr>
            <p:spPr>
              <a:xfrm>
                <a:off x="2243030" y="41515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52" y="2920"/>
                    </a:moveTo>
                    <a:cubicBezTo>
                      <a:pt x="2898" y="2083"/>
                      <a:pt x="2852" y="1200"/>
                      <a:pt x="2739" y="363"/>
                    </a:cubicBezTo>
                    <a:cubicBezTo>
                      <a:pt x="2694" y="249"/>
                      <a:pt x="2671" y="68"/>
                      <a:pt x="2558" y="46"/>
                    </a:cubicBezTo>
                    <a:cubicBezTo>
                      <a:pt x="2445" y="0"/>
                      <a:pt x="2332" y="91"/>
                      <a:pt x="2241" y="182"/>
                    </a:cubicBezTo>
                    <a:cubicBezTo>
                      <a:pt x="1540" y="1245"/>
                      <a:pt x="974" y="2332"/>
                      <a:pt x="612" y="3576"/>
                    </a:cubicBezTo>
                    <a:cubicBezTo>
                      <a:pt x="295" y="4595"/>
                      <a:pt x="182" y="5613"/>
                      <a:pt x="159" y="6654"/>
                    </a:cubicBezTo>
                    <a:cubicBezTo>
                      <a:pt x="159" y="7152"/>
                      <a:pt x="91" y="7650"/>
                      <a:pt x="46" y="8125"/>
                    </a:cubicBezTo>
                    <a:cubicBezTo>
                      <a:pt x="1" y="8442"/>
                      <a:pt x="46" y="8759"/>
                      <a:pt x="408" y="8352"/>
                    </a:cubicBezTo>
                    <a:cubicBezTo>
                      <a:pt x="702" y="8080"/>
                      <a:pt x="951" y="7786"/>
                      <a:pt x="1178" y="7469"/>
                    </a:cubicBezTo>
                    <a:cubicBezTo>
                      <a:pt x="1947" y="6518"/>
                      <a:pt x="2513" y="5477"/>
                      <a:pt x="2694" y="4187"/>
                    </a:cubicBezTo>
                    <a:cubicBezTo>
                      <a:pt x="2898" y="2897"/>
                      <a:pt x="2671" y="1698"/>
                      <a:pt x="2196" y="453"/>
                    </a:cubicBezTo>
                    <a:lnTo>
                      <a:pt x="2355" y="5545"/>
                    </a:lnTo>
                    <a:cubicBezTo>
                      <a:pt x="1970" y="4346"/>
                      <a:pt x="1630" y="3124"/>
                      <a:pt x="1313" y="1879"/>
                    </a:cubicBezTo>
                    <a:lnTo>
                      <a:pt x="1065" y="7469"/>
                    </a:lnTo>
                    <a:cubicBezTo>
                      <a:pt x="657" y="6609"/>
                      <a:pt x="408" y="5658"/>
                      <a:pt x="272" y="4708"/>
                    </a:cubicBezTo>
                    <a:cubicBezTo>
                      <a:pt x="408" y="5817"/>
                      <a:pt x="408" y="6949"/>
                      <a:pt x="318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6" name="Google Shape;9166;p27"/>
              <p:cNvSpPr/>
              <p:nvPr/>
            </p:nvSpPr>
            <p:spPr>
              <a:xfrm>
                <a:off x="2235247" y="4177215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2331" y="0"/>
                    </a:moveTo>
                    <a:lnTo>
                      <a:pt x="1992" y="430"/>
                    </a:lnTo>
                    <a:cubicBezTo>
                      <a:pt x="1585" y="905"/>
                      <a:pt x="1200" y="1426"/>
                      <a:pt x="883" y="1992"/>
                    </a:cubicBezTo>
                    <a:cubicBezTo>
                      <a:pt x="0" y="3598"/>
                      <a:pt x="68" y="5545"/>
                      <a:pt x="430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7" name="Google Shape;9167;p27"/>
              <p:cNvSpPr/>
              <p:nvPr/>
            </p:nvSpPr>
            <p:spPr>
              <a:xfrm>
                <a:off x="2041281" y="4345520"/>
                <a:ext cx="208496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8013" fill="none" extrusionOk="0">
                    <a:moveTo>
                      <a:pt x="4052" y="5658"/>
                    </a:moveTo>
                    <a:cubicBezTo>
                      <a:pt x="4029" y="6315"/>
                      <a:pt x="3803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50" y="2897"/>
                      <a:pt x="3124" y="2875"/>
                    </a:cubicBezTo>
                    <a:cubicBezTo>
                      <a:pt x="2807" y="3961"/>
                      <a:pt x="2535" y="5093"/>
                      <a:pt x="2218" y="6202"/>
                    </a:cubicBezTo>
                    <a:cubicBezTo>
                      <a:pt x="1879" y="4572"/>
                      <a:pt x="2671" y="2829"/>
                      <a:pt x="2331" y="1177"/>
                    </a:cubicBezTo>
                    <a:cubicBezTo>
                      <a:pt x="1901" y="2264"/>
                      <a:pt x="1562" y="3373"/>
                      <a:pt x="1290" y="4504"/>
                    </a:cubicBezTo>
                    <a:cubicBezTo>
                      <a:pt x="1336" y="3101"/>
                      <a:pt x="1358" y="1653"/>
                      <a:pt x="1290" y="227"/>
                    </a:cubicBezTo>
                    <a:cubicBezTo>
                      <a:pt x="906" y="770"/>
                      <a:pt x="544" y="1472"/>
                      <a:pt x="453" y="2128"/>
                    </a:cubicBezTo>
                    <a:cubicBezTo>
                      <a:pt x="385" y="2580"/>
                      <a:pt x="634" y="3124"/>
                      <a:pt x="793" y="3576"/>
                    </a:cubicBezTo>
                    <a:cubicBezTo>
                      <a:pt x="1132" y="4414"/>
                      <a:pt x="1471" y="5274"/>
                      <a:pt x="1992" y="6043"/>
                    </a:cubicBezTo>
                    <a:cubicBezTo>
                      <a:pt x="2196" y="6315"/>
                      <a:pt x="3622" y="8012"/>
                      <a:pt x="3893" y="7130"/>
                    </a:cubicBezTo>
                    <a:cubicBezTo>
                      <a:pt x="4187" y="6088"/>
                      <a:pt x="4233" y="5047"/>
                      <a:pt x="3916" y="4029"/>
                    </a:cubicBezTo>
                    <a:cubicBezTo>
                      <a:pt x="3735" y="3441"/>
                      <a:pt x="3486" y="2875"/>
                      <a:pt x="3146" y="2332"/>
                    </a:cubicBezTo>
                    <a:cubicBezTo>
                      <a:pt x="2716" y="1653"/>
                      <a:pt x="1585" y="0"/>
                      <a:pt x="611" y="181"/>
                    </a:cubicBezTo>
                    <a:cubicBezTo>
                      <a:pt x="0" y="295"/>
                      <a:pt x="114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8" name="Google Shape;9168;p27"/>
              <p:cNvSpPr/>
              <p:nvPr/>
            </p:nvSpPr>
            <p:spPr>
              <a:xfrm>
                <a:off x="2026800" y="4381180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1154" y="3531"/>
                    </a:moveTo>
                    <a:cubicBezTo>
                      <a:pt x="1607" y="4708"/>
                      <a:pt x="2060" y="5930"/>
                      <a:pt x="3237" y="6587"/>
                    </a:cubicBezTo>
                    <a:cubicBezTo>
                      <a:pt x="3486" y="6722"/>
                      <a:pt x="3848" y="6836"/>
                      <a:pt x="4097" y="6632"/>
                    </a:cubicBezTo>
                    <a:cubicBezTo>
                      <a:pt x="4232" y="6519"/>
                      <a:pt x="4300" y="6292"/>
                      <a:pt x="4323" y="6134"/>
                    </a:cubicBezTo>
                    <a:cubicBezTo>
                      <a:pt x="4549" y="4753"/>
                      <a:pt x="4232" y="3463"/>
                      <a:pt x="3531" y="2309"/>
                    </a:cubicBezTo>
                    <a:cubicBezTo>
                      <a:pt x="3101" y="1630"/>
                      <a:pt x="1969" y="1"/>
                      <a:pt x="973" y="159"/>
                    </a:cubicBezTo>
                    <a:cubicBezTo>
                      <a:pt x="0" y="295"/>
                      <a:pt x="951" y="3056"/>
                      <a:pt x="1154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9" name="Google Shape;9169;p27"/>
              <p:cNvSpPr/>
              <p:nvPr/>
            </p:nvSpPr>
            <p:spPr>
              <a:xfrm>
                <a:off x="1927551" y="45628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178" y="657"/>
                    </a:moveTo>
                    <a:cubicBezTo>
                      <a:pt x="1178" y="657"/>
                      <a:pt x="1155" y="1087"/>
                      <a:pt x="1133" y="1064"/>
                    </a:cubicBezTo>
                    <a:cubicBezTo>
                      <a:pt x="906" y="883"/>
                      <a:pt x="454" y="1"/>
                      <a:pt x="205" y="272"/>
                    </a:cubicBezTo>
                    <a:cubicBezTo>
                      <a:pt x="1" y="499"/>
                      <a:pt x="24" y="1132"/>
                      <a:pt x="24" y="1427"/>
                    </a:cubicBezTo>
                    <a:cubicBezTo>
                      <a:pt x="24" y="2219"/>
                      <a:pt x="250" y="3441"/>
                      <a:pt x="657" y="4120"/>
                    </a:cubicBezTo>
                    <a:cubicBezTo>
                      <a:pt x="1449" y="5500"/>
                      <a:pt x="2830" y="6519"/>
                      <a:pt x="4210" y="7220"/>
                    </a:cubicBezTo>
                    <a:cubicBezTo>
                      <a:pt x="4505" y="7356"/>
                      <a:pt x="6089" y="8126"/>
                      <a:pt x="5704" y="7288"/>
                    </a:cubicBezTo>
                    <a:cubicBezTo>
                      <a:pt x="5252" y="6224"/>
                      <a:pt x="4844" y="5138"/>
                      <a:pt x="4210" y="4188"/>
                    </a:cubicBezTo>
                    <a:cubicBezTo>
                      <a:pt x="3396" y="2988"/>
                      <a:pt x="2377" y="1472"/>
                      <a:pt x="1178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0" name="Google Shape;9170;p27"/>
              <p:cNvSpPr/>
              <p:nvPr/>
            </p:nvSpPr>
            <p:spPr>
              <a:xfrm>
                <a:off x="1838400" y="48516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70" y="2490"/>
                      <a:pt x="1494" y="3192"/>
                    </a:cubicBezTo>
                    <a:cubicBezTo>
                      <a:pt x="1698" y="3395"/>
                      <a:pt x="1901" y="3576"/>
                      <a:pt x="2128" y="3735"/>
                    </a:cubicBezTo>
                    <a:cubicBezTo>
                      <a:pt x="2965" y="4368"/>
                      <a:pt x="3984" y="4957"/>
                      <a:pt x="4979" y="5296"/>
                    </a:cubicBezTo>
                    <a:cubicBezTo>
                      <a:pt x="5772" y="5545"/>
                      <a:pt x="6473" y="5907"/>
                      <a:pt x="7288" y="6088"/>
                    </a:cubicBezTo>
                    <a:lnTo>
                      <a:pt x="7378" y="6088"/>
                    </a:lnTo>
                    <a:cubicBezTo>
                      <a:pt x="7446" y="6043"/>
                      <a:pt x="7401" y="5998"/>
                      <a:pt x="7401" y="5953"/>
                    </a:cubicBezTo>
                    <a:cubicBezTo>
                      <a:pt x="6948" y="4640"/>
                      <a:pt x="5794" y="3124"/>
                      <a:pt x="4753" y="2196"/>
                    </a:cubicBezTo>
                    <a:cubicBezTo>
                      <a:pt x="3667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1" name="Google Shape;9171;p27"/>
              <p:cNvSpPr/>
              <p:nvPr/>
            </p:nvSpPr>
            <p:spPr>
              <a:xfrm>
                <a:off x="2182840" y="4433588"/>
                <a:ext cx="307745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8" h="5659" fill="none" extrusionOk="0">
                    <a:moveTo>
                      <a:pt x="5138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02" y="657"/>
                      <a:pt x="6179" y="860"/>
                    </a:cubicBezTo>
                    <a:cubicBezTo>
                      <a:pt x="6021" y="2015"/>
                      <a:pt x="5297" y="3056"/>
                      <a:pt x="4391" y="3848"/>
                    </a:cubicBezTo>
                    <a:cubicBezTo>
                      <a:pt x="3893" y="4278"/>
                      <a:pt x="3328" y="4640"/>
                      <a:pt x="2762" y="4934"/>
                    </a:cubicBezTo>
                    <a:cubicBezTo>
                      <a:pt x="2332" y="5115"/>
                      <a:pt x="1540" y="5658"/>
                      <a:pt x="1064" y="5545"/>
                    </a:cubicBezTo>
                    <a:cubicBezTo>
                      <a:pt x="1" y="5274"/>
                      <a:pt x="1585" y="3531"/>
                      <a:pt x="1879" y="3191"/>
                    </a:cubicBezTo>
                    <a:cubicBezTo>
                      <a:pt x="2852" y="2105"/>
                      <a:pt x="3803" y="928"/>
                      <a:pt x="5138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2" name="Google Shape;9172;p27"/>
              <p:cNvSpPr/>
              <p:nvPr/>
            </p:nvSpPr>
            <p:spPr>
              <a:xfrm>
                <a:off x="2239680" y="44436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24" y="2648"/>
                      <a:pt x="2671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71" y="1946"/>
                      <a:pt x="2106" y="3372"/>
                      <a:pt x="1608" y="4843"/>
                    </a:cubicBezTo>
                    <a:cubicBezTo>
                      <a:pt x="1789" y="3780"/>
                      <a:pt x="1925" y="2716"/>
                      <a:pt x="2083" y="1675"/>
                    </a:cubicBezTo>
                    <a:cubicBezTo>
                      <a:pt x="1630" y="2761"/>
                      <a:pt x="1155" y="3848"/>
                      <a:pt x="702" y="4956"/>
                    </a:cubicBezTo>
                    <a:cubicBezTo>
                      <a:pt x="951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3" name="Google Shape;9173;p27"/>
              <p:cNvSpPr/>
              <p:nvPr/>
            </p:nvSpPr>
            <p:spPr>
              <a:xfrm>
                <a:off x="2197321" y="4693309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4935" y="408"/>
                    </a:moveTo>
                    <a:cubicBezTo>
                      <a:pt x="5252" y="295"/>
                      <a:pt x="5523" y="182"/>
                      <a:pt x="5840" y="69"/>
                    </a:cubicBezTo>
                    <a:cubicBezTo>
                      <a:pt x="5953" y="23"/>
                      <a:pt x="6089" y="1"/>
                      <a:pt x="6202" y="1"/>
                    </a:cubicBezTo>
                    <a:cubicBezTo>
                      <a:pt x="6904" y="1"/>
                      <a:pt x="6406" y="1064"/>
                      <a:pt x="6270" y="1381"/>
                    </a:cubicBezTo>
                    <a:cubicBezTo>
                      <a:pt x="5749" y="2309"/>
                      <a:pt x="5093" y="3101"/>
                      <a:pt x="4256" y="3758"/>
                    </a:cubicBezTo>
                    <a:cubicBezTo>
                      <a:pt x="3554" y="4278"/>
                      <a:pt x="2785" y="4731"/>
                      <a:pt x="1925" y="4957"/>
                    </a:cubicBezTo>
                    <a:cubicBezTo>
                      <a:pt x="1540" y="5070"/>
                      <a:pt x="1110" y="5115"/>
                      <a:pt x="680" y="5138"/>
                    </a:cubicBezTo>
                    <a:cubicBezTo>
                      <a:pt x="612" y="5138"/>
                      <a:pt x="499" y="5138"/>
                      <a:pt x="408" y="5115"/>
                    </a:cubicBezTo>
                    <a:cubicBezTo>
                      <a:pt x="272" y="5048"/>
                      <a:pt x="114" y="4799"/>
                      <a:pt x="91" y="4663"/>
                    </a:cubicBezTo>
                    <a:cubicBezTo>
                      <a:pt x="1" y="4233"/>
                      <a:pt x="340" y="3780"/>
                      <a:pt x="567" y="3463"/>
                    </a:cubicBezTo>
                    <a:cubicBezTo>
                      <a:pt x="838" y="3124"/>
                      <a:pt x="1178" y="2807"/>
                      <a:pt x="1517" y="2535"/>
                    </a:cubicBezTo>
                    <a:cubicBezTo>
                      <a:pt x="2015" y="2083"/>
                      <a:pt x="2536" y="1653"/>
                      <a:pt x="3124" y="1313"/>
                    </a:cubicBezTo>
                    <a:cubicBezTo>
                      <a:pt x="3713" y="951"/>
                      <a:pt x="4301" y="680"/>
                      <a:pt x="4935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4" name="Google Shape;9174;p27"/>
              <p:cNvSpPr/>
              <p:nvPr/>
            </p:nvSpPr>
            <p:spPr>
              <a:xfrm>
                <a:off x="2221850" y="46944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2" y="1811"/>
                      <a:pt x="5274" y="906"/>
                      <a:pt x="5591" y="0"/>
                    </a:cubicBezTo>
                    <a:cubicBezTo>
                      <a:pt x="5432" y="498"/>
                      <a:pt x="4935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690" y="1856"/>
                      <a:pt x="3237" y="3169"/>
                      <a:pt x="2852" y="4527"/>
                    </a:cubicBezTo>
                    <a:cubicBezTo>
                      <a:pt x="3011" y="3372"/>
                      <a:pt x="3192" y="2241"/>
                      <a:pt x="3350" y="1064"/>
                    </a:cubicBezTo>
                    <a:cubicBezTo>
                      <a:pt x="3169" y="1630"/>
                      <a:pt x="2988" y="2196"/>
                      <a:pt x="2785" y="2739"/>
                    </a:cubicBezTo>
                    <a:cubicBezTo>
                      <a:pt x="2603" y="3327"/>
                      <a:pt x="2400" y="3961"/>
                      <a:pt x="2060" y="4504"/>
                    </a:cubicBezTo>
                    <a:lnTo>
                      <a:pt x="2898" y="1109"/>
                    </a:lnTo>
                    <a:cubicBezTo>
                      <a:pt x="2422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48" y="3735"/>
                      <a:pt x="1" y="4662"/>
                    </a:cubicBezTo>
                    <a:cubicBezTo>
                      <a:pt x="250" y="4074"/>
                      <a:pt x="408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5" name="Google Shape;9175;p27"/>
              <p:cNvSpPr/>
              <p:nvPr/>
            </p:nvSpPr>
            <p:spPr>
              <a:xfrm>
                <a:off x="2211851" y="47211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43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4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6" name="Google Shape;9176;p27"/>
              <p:cNvSpPr/>
              <p:nvPr/>
            </p:nvSpPr>
            <p:spPr>
              <a:xfrm>
                <a:off x="2180574" y="4896141"/>
                <a:ext cx="424824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5393" extrusionOk="0">
                    <a:moveTo>
                      <a:pt x="8018" y="1"/>
                    </a:moveTo>
                    <a:cubicBezTo>
                      <a:pt x="7841" y="1"/>
                      <a:pt x="7660" y="26"/>
                      <a:pt x="7470" y="70"/>
                    </a:cubicBezTo>
                    <a:cubicBezTo>
                      <a:pt x="6497" y="228"/>
                      <a:pt x="5546" y="635"/>
                      <a:pt x="4664" y="1133"/>
                    </a:cubicBezTo>
                    <a:cubicBezTo>
                      <a:pt x="3871" y="1586"/>
                      <a:pt x="3170" y="2129"/>
                      <a:pt x="2468" y="2695"/>
                    </a:cubicBezTo>
                    <a:cubicBezTo>
                      <a:pt x="1835" y="3193"/>
                      <a:pt x="1042" y="3691"/>
                      <a:pt x="567" y="4324"/>
                    </a:cubicBezTo>
                    <a:cubicBezTo>
                      <a:pt x="222" y="4756"/>
                      <a:pt x="0" y="5393"/>
                      <a:pt x="686" y="5393"/>
                    </a:cubicBezTo>
                    <a:cubicBezTo>
                      <a:pt x="719" y="5393"/>
                      <a:pt x="755" y="5391"/>
                      <a:pt x="794" y="5388"/>
                    </a:cubicBezTo>
                    <a:cubicBezTo>
                      <a:pt x="1608" y="5320"/>
                      <a:pt x="2446" y="4981"/>
                      <a:pt x="3193" y="4664"/>
                    </a:cubicBezTo>
                    <a:cubicBezTo>
                      <a:pt x="3758" y="4438"/>
                      <a:pt x="4324" y="4211"/>
                      <a:pt x="4913" y="3962"/>
                    </a:cubicBezTo>
                    <a:cubicBezTo>
                      <a:pt x="5343" y="3759"/>
                      <a:pt x="5840" y="3532"/>
                      <a:pt x="6248" y="3238"/>
                    </a:cubicBezTo>
                    <a:cubicBezTo>
                      <a:pt x="7198" y="2582"/>
                      <a:pt x="7809" y="1586"/>
                      <a:pt x="8443" y="658"/>
                    </a:cubicBezTo>
                    <a:cubicBezTo>
                      <a:pt x="8556" y="522"/>
                      <a:pt x="8624" y="296"/>
                      <a:pt x="8511" y="137"/>
                    </a:cubicBezTo>
                    <a:cubicBezTo>
                      <a:pt x="8466" y="92"/>
                      <a:pt x="8375" y="70"/>
                      <a:pt x="8307" y="24"/>
                    </a:cubicBezTo>
                    <a:cubicBezTo>
                      <a:pt x="8211" y="8"/>
                      <a:pt x="8115" y="1"/>
                      <a:pt x="8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7" name="Google Shape;9177;p27"/>
              <p:cNvSpPr/>
              <p:nvPr/>
            </p:nvSpPr>
            <p:spPr>
              <a:xfrm>
                <a:off x="2197321" y="42619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106" y="1652"/>
                      <a:pt x="1585" y="3372"/>
                      <a:pt x="1200" y="5138"/>
                    </a:cubicBezTo>
                    <a:cubicBezTo>
                      <a:pt x="770" y="6880"/>
                      <a:pt x="454" y="8668"/>
                      <a:pt x="295" y="10456"/>
                    </a:cubicBezTo>
                    <a:cubicBezTo>
                      <a:pt x="114" y="12221"/>
                      <a:pt x="1" y="14032"/>
                      <a:pt x="69" y="15842"/>
                    </a:cubicBezTo>
                    <a:cubicBezTo>
                      <a:pt x="69" y="16725"/>
                      <a:pt x="159" y="17630"/>
                      <a:pt x="205" y="18536"/>
                    </a:cubicBezTo>
                    <a:cubicBezTo>
                      <a:pt x="227" y="18966"/>
                      <a:pt x="295" y="19418"/>
                      <a:pt x="340" y="19871"/>
                    </a:cubicBezTo>
                    <a:cubicBezTo>
                      <a:pt x="408" y="20324"/>
                      <a:pt x="454" y="20754"/>
                      <a:pt x="521" y="21206"/>
                    </a:cubicBezTo>
                    <a:cubicBezTo>
                      <a:pt x="454" y="19418"/>
                      <a:pt x="386" y="17608"/>
                      <a:pt x="431" y="15820"/>
                    </a:cubicBezTo>
                    <a:cubicBezTo>
                      <a:pt x="431" y="15390"/>
                      <a:pt x="431" y="14937"/>
                      <a:pt x="454" y="14485"/>
                    </a:cubicBezTo>
                    <a:lnTo>
                      <a:pt x="544" y="13172"/>
                    </a:lnTo>
                    <a:cubicBezTo>
                      <a:pt x="544" y="12719"/>
                      <a:pt x="612" y="12289"/>
                      <a:pt x="635" y="11837"/>
                    </a:cubicBezTo>
                    <a:cubicBezTo>
                      <a:pt x="657" y="11384"/>
                      <a:pt x="680" y="10954"/>
                      <a:pt x="748" y="10501"/>
                    </a:cubicBezTo>
                    <a:lnTo>
                      <a:pt x="884" y="9166"/>
                    </a:lnTo>
                    <a:lnTo>
                      <a:pt x="1087" y="7831"/>
                    </a:lnTo>
                    <a:cubicBezTo>
                      <a:pt x="1223" y="6971"/>
                      <a:pt x="1359" y="6088"/>
                      <a:pt x="1540" y="5205"/>
                    </a:cubicBezTo>
                    <a:cubicBezTo>
                      <a:pt x="1902" y="3463"/>
                      <a:pt x="2309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8" name="Google Shape;9178;p27"/>
              <p:cNvSpPr/>
              <p:nvPr/>
            </p:nvSpPr>
            <p:spPr>
              <a:xfrm>
                <a:off x="2122650" y="4456984"/>
                <a:ext cx="119345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70" y="1517"/>
                      <a:pt x="1404" y="3101"/>
                      <a:pt x="1924" y="4685"/>
                    </a:cubicBezTo>
                    <a:cubicBezTo>
                      <a:pt x="1958" y="4787"/>
                      <a:pt x="2069" y="4838"/>
                      <a:pt x="2169" y="4838"/>
                    </a:cubicBezTo>
                    <a:cubicBezTo>
                      <a:pt x="2203" y="4838"/>
                      <a:pt x="2235" y="4833"/>
                      <a:pt x="2264" y="4821"/>
                    </a:cubicBezTo>
                    <a:cubicBezTo>
                      <a:pt x="2377" y="4753"/>
                      <a:pt x="2422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9" name="Google Shape;9179;p27"/>
              <p:cNvSpPr/>
              <p:nvPr/>
            </p:nvSpPr>
            <p:spPr>
              <a:xfrm>
                <a:off x="2219634" y="4520523"/>
                <a:ext cx="194015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6" extrusionOk="0">
                    <a:moveTo>
                      <a:pt x="3938" y="1"/>
                    </a:moveTo>
                    <a:lnTo>
                      <a:pt x="114" y="3056"/>
                    </a:lnTo>
                    <a:lnTo>
                      <a:pt x="91" y="3079"/>
                    </a:lnTo>
                    <a:cubicBezTo>
                      <a:pt x="1" y="3169"/>
                      <a:pt x="1" y="3328"/>
                      <a:pt x="91" y="3418"/>
                    </a:cubicBezTo>
                    <a:cubicBezTo>
                      <a:pt x="136" y="3463"/>
                      <a:pt x="199" y="3486"/>
                      <a:pt x="261" y="3486"/>
                    </a:cubicBezTo>
                    <a:cubicBezTo>
                      <a:pt x="323" y="3486"/>
                      <a:pt x="385" y="3463"/>
                      <a:pt x="431" y="3418"/>
                    </a:cubicBezTo>
                    <a:lnTo>
                      <a:pt x="39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0" name="Google Shape;9180;p27"/>
              <p:cNvSpPr/>
              <p:nvPr/>
            </p:nvSpPr>
            <p:spPr>
              <a:xfrm>
                <a:off x="2247512" y="4484862"/>
                <a:ext cx="230809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346" fill="none" extrusionOk="0">
                    <a:moveTo>
                      <a:pt x="4640" y="0"/>
                    </a:moveTo>
                    <a:cubicBezTo>
                      <a:pt x="4685" y="793"/>
                      <a:pt x="4391" y="1585"/>
                      <a:pt x="3938" y="2241"/>
                    </a:cubicBezTo>
                    <a:cubicBezTo>
                      <a:pt x="3010" y="3599"/>
                      <a:pt x="1652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1" name="Google Shape;9181;p27"/>
              <p:cNvSpPr/>
              <p:nvPr/>
            </p:nvSpPr>
            <p:spPr>
              <a:xfrm>
                <a:off x="2023451" y="4705574"/>
                <a:ext cx="198448" cy="231154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69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6" y="838"/>
                      <a:pt x="1019" y="1630"/>
                      <a:pt x="1607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52" y="3939"/>
                      <a:pt x="3191" y="4301"/>
                      <a:pt x="3576" y="4640"/>
                    </a:cubicBezTo>
                    <a:cubicBezTo>
                      <a:pt x="3624" y="4678"/>
                      <a:pt x="3676" y="4692"/>
                      <a:pt x="3728" y="4692"/>
                    </a:cubicBezTo>
                    <a:cubicBezTo>
                      <a:pt x="3800" y="4692"/>
                      <a:pt x="3873" y="4666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31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55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2" name="Google Shape;9182;p27"/>
              <p:cNvSpPr/>
              <p:nvPr/>
            </p:nvSpPr>
            <p:spPr>
              <a:xfrm>
                <a:off x="2197321" y="4807039"/>
                <a:ext cx="202931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2649" extrusionOk="0">
                    <a:moveTo>
                      <a:pt x="4120" y="0"/>
                    </a:moveTo>
                    <a:lnTo>
                      <a:pt x="4120" y="0"/>
                    </a:lnTo>
                    <a:cubicBezTo>
                      <a:pt x="3509" y="521"/>
                      <a:pt x="2898" y="928"/>
                      <a:pt x="2264" y="1335"/>
                    </a:cubicBezTo>
                    <a:cubicBezTo>
                      <a:pt x="1630" y="1698"/>
                      <a:pt x="951" y="2014"/>
                      <a:pt x="227" y="2173"/>
                    </a:cubicBezTo>
                    <a:lnTo>
                      <a:pt x="205" y="2173"/>
                    </a:lnTo>
                    <a:cubicBezTo>
                      <a:pt x="91" y="2241"/>
                      <a:pt x="1" y="2376"/>
                      <a:pt x="69" y="2490"/>
                    </a:cubicBezTo>
                    <a:cubicBezTo>
                      <a:pt x="103" y="2576"/>
                      <a:pt x="203" y="2649"/>
                      <a:pt x="299" y="2649"/>
                    </a:cubicBezTo>
                    <a:cubicBezTo>
                      <a:pt x="329" y="2649"/>
                      <a:pt x="359" y="2642"/>
                      <a:pt x="386" y="2625"/>
                    </a:cubicBezTo>
                    <a:cubicBezTo>
                      <a:pt x="1110" y="2376"/>
                      <a:pt x="1789" y="1992"/>
                      <a:pt x="2423" y="1539"/>
                    </a:cubicBezTo>
                    <a:cubicBezTo>
                      <a:pt x="3011" y="1086"/>
                      <a:pt x="3599" y="566"/>
                      <a:pt x="4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83" name="Google Shape;9183;p27"/>
            <p:cNvGrpSpPr/>
            <p:nvPr/>
          </p:nvGrpSpPr>
          <p:grpSpPr>
            <a:xfrm flipH="1">
              <a:off x="5663009" y="4451103"/>
              <a:ext cx="769215" cy="1154931"/>
              <a:chOff x="2733806" y="4380153"/>
              <a:chExt cx="769215" cy="1154931"/>
            </a:xfrm>
          </p:grpSpPr>
          <p:sp>
            <p:nvSpPr>
              <p:cNvPr id="9184" name="Google Shape;9184;p27"/>
              <p:cNvSpPr/>
              <p:nvPr/>
            </p:nvSpPr>
            <p:spPr>
              <a:xfrm>
                <a:off x="2817392" y="47747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5" name="Google Shape;9185;p27"/>
              <p:cNvSpPr/>
              <p:nvPr/>
            </p:nvSpPr>
            <p:spPr>
              <a:xfrm>
                <a:off x="2826307" y="47993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6" name="Google Shape;9186;p27"/>
              <p:cNvSpPr/>
              <p:nvPr/>
            </p:nvSpPr>
            <p:spPr>
              <a:xfrm>
                <a:off x="3140702" y="43801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7" name="Google Shape;9187;p27"/>
              <p:cNvSpPr/>
              <p:nvPr/>
            </p:nvSpPr>
            <p:spPr>
              <a:xfrm>
                <a:off x="3132870" y="44058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8" name="Google Shape;9188;p27"/>
              <p:cNvSpPr/>
              <p:nvPr/>
            </p:nvSpPr>
            <p:spPr>
              <a:xfrm>
                <a:off x="2937821" y="45741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9" name="Google Shape;9189;p27"/>
              <p:cNvSpPr/>
              <p:nvPr/>
            </p:nvSpPr>
            <p:spPr>
              <a:xfrm>
                <a:off x="2923290" y="46097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0" name="Google Shape;9190;p27"/>
              <p:cNvSpPr/>
              <p:nvPr/>
            </p:nvSpPr>
            <p:spPr>
              <a:xfrm>
                <a:off x="2823007" y="47914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1" name="Google Shape;9191;p27"/>
              <p:cNvSpPr/>
              <p:nvPr/>
            </p:nvSpPr>
            <p:spPr>
              <a:xfrm>
                <a:off x="2733806" y="50802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2" name="Google Shape;9192;p27"/>
              <p:cNvSpPr/>
              <p:nvPr/>
            </p:nvSpPr>
            <p:spPr>
              <a:xfrm>
                <a:off x="3079379" y="46621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3" name="Google Shape;9193;p27"/>
              <p:cNvSpPr/>
              <p:nvPr/>
            </p:nvSpPr>
            <p:spPr>
              <a:xfrm>
                <a:off x="3135087" y="46722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4" name="Google Shape;9194;p27"/>
              <p:cNvSpPr/>
              <p:nvPr/>
            </p:nvSpPr>
            <p:spPr>
              <a:xfrm>
                <a:off x="3094993" y="49219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5" name="Google Shape;9195;p27"/>
              <p:cNvSpPr/>
              <p:nvPr/>
            </p:nvSpPr>
            <p:spPr>
              <a:xfrm>
                <a:off x="3117257" y="49230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6" name="Google Shape;9196;p27"/>
              <p:cNvSpPr/>
              <p:nvPr/>
            </p:nvSpPr>
            <p:spPr>
              <a:xfrm>
                <a:off x="3107258" y="49497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7" name="Google Shape;9197;p27"/>
              <p:cNvSpPr/>
              <p:nvPr/>
            </p:nvSpPr>
            <p:spPr>
              <a:xfrm>
                <a:off x="3077212" y="51247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8" name="Google Shape;9198;p27"/>
              <p:cNvSpPr/>
              <p:nvPr/>
            </p:nvSpPr>
            <p:spPr>
              <a:xfrm>
                <a:off x="3093860" y="44905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9" name="Google Shape;9199;p27"/>
              <p:cNvSpPr/>
              <p:nvPr/>
            </p:nvSpPr>
            <p:spPr>
              <a:xfrm>
                <a:off x="3018057" y="46855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0" name="Google Shape;9200;p27"/>
              <p:cNvSpPr/>
              <p:nvPr/>
            </p:nvSpPr>
            <p:spPr>
              <a:xfrm>
                <a:off x="3116173" y="47491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1" name="Google Shape;9201;p27"/>
              <p:cNvSpPr/>
              <p:nvPr/>
            </p:nvSpPr>
            <p:spPr>
              <a:xfrm>
                <a:off x="3144051" y="47134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2" name="Google Shape;9202;p27"/>
              <p:cNvSpPr/>
              <p:nvPr/>
            </p:nvSpPr>
            <p:spPr>
              <a:xfrm>
                <a:off x="2918857" y="49341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3" name="Google Shape;9203;p27"/>
              <p:cNvSpPr/>
              <p:nvPr/>
            </p:nvSpPr>
            <p:spPr>
              <a:xfrm>
                <a:off x="3093860" y="50356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04" name="Google Shape;9204;p27"/>
            <p:cNvGrpSpPr/>
            <p:nvPr/>
          </p:nvGrpSpPr>
          <p:grpSpPr>
            <a:xfrm flipH="1">
              <a:off x="4670272" y="4527303"/>
              <a:ext cx="788129" cy="1014456"/>
              <a:chOff x="3707629" y="4456362"/>
              <a:chExt cx="788129" cy="1014456"/>
            </a:xfrm>
          </p:grpSpPr>
          <p:sp>
            <p:nvSpPr>
              <p:cNvPr id="9205" name="Google Shape;9205;p27"/>
              <p:cNvSpPr/>
              <p:nvPr/>
            </p:nvSpPr>
            <p:spPr>
              <a:xfrm>
                <a:off x="3723194" y="50182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6" name="Google Shape;9206;p27"/>
              <p:cNvSpPr/>
              <p:nvPr/>
            </p:nvSpPr>
            <p:spPr>
              <a:xfrm>
                <a:off x="3771168" y="50249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7" name="Google Shape;9207;p27"/>
              <p:cNvSpPr/>
              <p:nvPr/>
            </p:nvSpPr>
            <p:spPr>
              <a:xfrm>
                <a:off x="3831358" y="44563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8" name="Google Shape;9208;p27"/>
              <p:cNvSpPr/>
              <p:nvPr/>
            </p:nvSpPr>
            <p:spPr>
              <a:xfrm>
                <a:off x="3835791" y="44898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9" name="Google Shape;9209;p27"/>
              <p:cNvSpPr/>
              <p:nvPr/>
            </p:nvSpPr>
            <p:spPr>
              <a:xfrm>
                <a:off x="3707629" y="47595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0" name="Google Shape;9210;p27"/>
              <p:cNvSpPr/>
              <p:nvPr/>
            </p:nvSpPr>
            <p:spPr>
              <a:xfrm>
                <a:off x="3713195" y="47863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1" name="Google Shape;9211;p27"/>
              <p:cNvSpPr/>
              <p:nvPr/>
            </p:nvSpPr>
            <p:spPr>
              <a:xfrm>
                <a:off x="3747723" y="50382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2" name="Google Shape;9212;p27"/>
              <p:cNvSpPr/>
              <p:nvPr/>
            </p:nvSpPr>
            <p:spPr>
              <a:xfrm>
                <a:off x="3842490" y="52804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3" name="Google Shape;9213;p27"/>
              <p:cNvSpPr/>
              <p:nvPr/>
            </p:nvSpPr>
            <p:spPr>
              <a:xfrm>
                <a:off x="4015276" y="46224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4" name="Google Shape;9214;p27"/>
              <p:cNvSpPr/>
              <p:nvPr/>
            </p:nvSpPr>
            <p:spPr>
              <a:xfrm>
                <a:off x="4029757" y="46280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5" name="Google Shape;9215;p27"/>
              <p:cNvSpPr/>
              <p:nvPr/>
            </p:nvSpPr>
            <p:spPr>
              <a:xfrm>
                <a:off x="4152402" y="47896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6" name="Google Shape;9216;p27"/>
              <p:cNvSpPr/>
              <p:nvPr/>
            </p:nvSpPr>
            <p:spPr>
              <a:xfrm>
                <a:off x="4155751" y="48153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7" name="Google Shape;9217;p27"/>
              <p:cNvSpPr/>
              <p:nvPr/>
            </p:nvSpPr>
            <p:spPr>
              <a:xfrm>
                <a:off x="4186930" y="48286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8" name="Google Shape;9218;p27"/>
              <p:cNvSpPr/>
              <p:nvPr/>
            </p:nvSpPr>
            <p:spPr>
              <a:xfrm>
                <a:off x="4287262" y="49186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9" name="Google Shape;9219;p27"/>
              <p:cNvSpPr/>
              <p:nvPr/>
            </p:nvSpPr>
            <p:spPr>
              <a:xfrm>
                <a:off x="3880416" y="45645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0" name="Google Shape;9220;p27"/>
              <p:cNvSpPr/>
              <p:nvPr/>
            </p:nvSpPr>
            <p:spPr>
              <a:xfrm>
                <a:off x="3825792" y="48509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1" name="Google Shape;9221;p27"/>
              <p:cNvSpPr/>
              <p:nvPr/>
            </p:nvSpPr>
            <p:spPr>
              <a:xfrm>
                <a:off x="4035323" y="47250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2" name="Google Shape;9222;p27"/>
              <p:cNvSpPr/>
              <p:nvPr/>
            </p:nvSpPr>
            <p:spPr>
              <a:xfrm>
                <a:off x="4072116" y="46615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3" name="Google Shape;9223;p27"/>
              <p:cNvSpPr/>
              <p:nvPr/>
            </p:nvSpPr>
            <p:spPr>
              <a:xfrm>
                <a:off x="3893764" y="51051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4" name="Google Shape;9224;p27"/>
              <p:cNvSpPr/>
              <p:nvPr/>
            </p:nvSpPr>
            <p:spPr>
              <a:xfrm>
                <a:off x="4164667" y="49635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25" name="Google Shape;9225;p27"/>
            <p:cNvGrpSpPr/>
            <p:nvPr/>
          </p:nvGrpSpPr>
          <p:grpSpPr>
            <a:xfrm flipH="1">
              <a:off x="1898142" y="4374903"/>
              <a:ext cx="768082" cy="1156015"/>
              <a:chOff x="6499806" y="4156978"/>
              <a:chExt cx="768082" cy="1156015"/>
            </a:xfrm>
          </p:grpSpPr>
          <p:sp>
            <p:nvSpPr>
              <p:cNvPr id="9226" name="Google Shape;9226;p27"/>
              <p:cNvSpPr/>
              <p:nvPr/>
            </p:nvSpPr>
            <p:spPr>
              <a:xfrm flipH="1">
                <a:off x="6583391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7" name="Google Shape;9227;p27"/>
              <p:cNvSpPr/>
              <p:nvPr/>
            </p:nvSpPr>
            <p:spPr>
              <a:xfrm flipH="1">
                <a:off x="6591223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8" name="Google Shape;9228;p27"/>
              <p:cNvSpPr/>
              <p:nvPr/>
            </p:nvSpPr>
            <p:spPr>
              <a:xfrm flipH="1">
                <a:off x="690556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9" name="Google Shape;9229;p27"/>
              <p:cNvSpPr/>
              <p:nvPr/>
            </p:nvSpPr>
            <p:spPr>
              <a:xfrm flipH="1">
                <a:off x="6896653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0" name="Google Shape;9230;p27"/>
              <p:cNvSpPr/>
              <p:nvPr/>
            </p:nvSpPr>
            <p:spPr>
              <a:xfrm flipH="1">
                <a:off x="6701554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1" name="Google Shape;9231;p27"/>
              <p:cNvSpPr/>
              <p:nvPr/>
            </p:nvSpPr>
            <p:spPr>
              <a:xfrm flipH="1">
                <a:off x="6688206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2" name="Google Shape;9232;p27"/>
              <p:cNvSpPr/>
              <p:nvPr/>
            </p:nvSpPr>
            <p:spPr>
              <a:xfrm flipH="1">
                <a:off x="6499806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3" name="Google Shape;9233;p27"/>
              <p:cNvSpPr/>
              <p:nvPr/>
            </p:nvSpPr>
            <p:spPr>
              <a:xfrm flipH="1">
                <a:off x="6844246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4" name="Google Shape;9234;p27"/>
              <p:cNvSpPr/>
              <p:nvPr/>
            </p:nvSpPr>
            <p:spPr>
              <a:xfrm flipH="1">
                <a:off x="6901086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5" name="Google Shape;9235;p27"/>
              <p:cNvSpPr/>
              <p:nvPr/>
            </p:nvSpPr>
            <p:spPr>
              <a:xfrm flipH="1">
                <a:off x="6858727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6" name="Google Shape;9236;p27"/>
              <p:cNvSpPr/>
              <p:nvPr/>
            </p:nvSpPr>
            <p:spPr>
              <a:xfrm flipH="1">
                <a:off x="6881039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7" name="Google Shape;9237;p27"/>
              <p:cNvSpPr/>
              <p:nvPr/>
            </p:nvSpPr>
            <p:spPr>
              <a:xfrm flipH="1">
                <a:off x="6873208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8" name="Google Shape;9238;p27"/>
              <p:cNvSpPr/>
              <p:nvPr/>
            </p:nvSpPr>
            <p:spPr>
              <a:xfrm flipH="1">
                <a:off x="6841980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9" name="Google Shape;9239;p27"/>
              <p:cNvSpPr/>
              <p:nvPr/>
            </p:nvSpPr>
            <p:spPr>
              <a:xfrm flipH="1">
                <a:off x="685651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0" name="Google Shape;9240;p27"/>
              <p:cNvSpPr/>
              <p:nvPr/>
            </p:nvSpPr>
            <p:spPr>
              <a:xfrm flipH="1">
                <a:off x="6782923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1" name="Google Shape;9241;p27"/>
              <p:cNvSpPr/>
              <p:nvPr/>
            </p:nvSpPr>
            <p:spPr>
              <a:xfrm flipH="1">
                <a:off x="6879906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2" name="Google Shape;9242;p27"/>
              <p:cNvSpPr/>
              <p:nvPr/>
            </p:nvSpPr>
            <p:spPr>
              <a:xfrm flipH="1">
                <a:off x="6907785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3" name="Google Shape;9243;p27"/>
              <p:cNvSpPr/>
              <p:nvPr/>
            </p:nvSpPr>
            <p:spPr>
              <a:xfrm flipH="1">
                <a:off x="6683724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4" name="Google Shape;9244;p27"/>
              <p:cNvSpPr/>
              <p:nvPr/>
            </p:nvSpPr>
            <p:spPr>
              <a:xfrm flipH="1">
                <a:off x="6859860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5" name="Google Shape;9245;p27"/>
            <p:cNvGrpSpPr/>
            <p:nvPr/>
          </p:nvGrpSpPr>
          <p:grpSpPr>
            <a:xfrm flipH="1">
              <a:off x="2723758" y="4451103"/>
              <a:ext cx="769215" cy="1154931"/>
              <a:chOff x="5673057" y="4303953"/>
              <a:chExt cx="769215" cy="1154931"/>
            </a:xfrm>
          </p:grpSpPr>
          <p:sp>
            <p:nvSpPr>
              <p:cNvPr id="9246" name="Google Shape;9246;p27"/>
              <p:cNvSpPr/>
              <p:nvPr/>
            </p:nvSpPr>
            <p:spPr>
              <a:xfrm flipH="1">
                <a:off x="6058773" y="46985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7" name="Google Shape;9247;p27"/>
              <p:cNvSpPr/>
              <p:nvPr/>
            </p:nvSpPr>
            <p:spPr>
              <a:xfrm flipH="1">
                <a:off x="6082169" y="47231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8" name="Google Shape;9248;p27"/>
              <p:cNvSpPr/>
              <p:nvPr/>
            </p:nvSpPr>
            <p:spPr>
              <a:xfrm flipH="1">
                <a:off x="5892635" y="43039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9" name="Google Shape;9249;p27"/>
              <p:cNvSpPr/>
              <p:nvPr/>
            </p:nvSpPr>
            <p:spPr>
              <a:xfrm flipH="1">
                <a:off x="5929429" y="43296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0" name="Google Shape;9250;p27"/>
              <p:cNvSpPr/>
              <p:nvPr/>
            </p:nvSpPr>
            <p:spPr>
              <a:xfrm flipH="1">
                <a:off x="6030894" y="44979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1" name="Google Shape;9251;p27"/>
              <p:cNvSpPr/>
              <p:nvPr/>
            </p:nvSpPr>
            <p:spPr>
              <a:xfrm flipH="1">
                <a:off x="6029761" y="45335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2" name="Google Shape;9252;p27"/>
              <p:cNvSpPr/>
              <p:nvPr/>
            </p:nvSpPr>
            <p:spPr>
              <a:xfrm flipH="1">
                <a:off x="6053157" y="47152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3" name="Google Shape;9253;p27"/>
              <p:cNvSpPr/>
              <p:nvPr/>
            </p:nvSpPr>
            <p:spPr>
              <a:xfrm flipH="1">
                <a:off x="6075470" y="50040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4" name="Google Shape;9254;p27"/>
              <p:cNvSpPr/>
              <p:nvPr/>
            </p:nvSpPr>
            <p:spPr>
              <a:xfrm flipH="1">
                <a:off x="5789003" y="45859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5" name="Google Shape;9255;p27"/>
              <p:cNvSpPr/>
              <p:nvPr/>
            </p:nvSpPr>
            <p:spPr>
              <a:xfrm flipH="1">
                <a:off x="5805700" y="45960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6" name="Google Shape;9256;p27"/>
              <p:cNvSpPr/>
              <p:nvPr/>
            </p:nvSpPr>
            <p:spPr>
              <a:xfrm flipH="1">
                <a:off x="5741078" y="48457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7" name="Google Shape;9257;p27"/>
              <p:cNvSpPr/>
              <p:nvPr/>
            </p:nvSpPr>
            <p:spPr>
              <a:xfrm flipH="1">
                <a:off x="5783437" y="48468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8" name="Google Shape;9258;p27"/>
              <p:cNvSpPr/>
              <p:nvPr/>
            </p:nvSpPr>
            <p:spPr>
              <a:xfrm flipH="1">
                <a:off x="5768907" y="48735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9" name="Google Shape;9259;p27"/>
              <p:cNvSpPr/>
              <p:nvPr/>
            </p:nvSpPr>
            <p:spPr>
              <a:xfrm flipH="1">
                <a:off x="5673057" y="50485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0" name="Google Shape;9260;p27"/>
              <p:cNvSpPr/>
              <p:nvPr/>
            </p:nvSpPr>
            <p:spPr>
              <a:xfrm flipH="1">
                <a:off x="5942826" y="44143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1" name="Google Shape;9261;p27"/>
              <p:cNvSpPr/>
              <p:nvPr/>
            </p:nvSpPr>
            <p:spPr>
              <a:xfrm flipH="1">
                <a:off x="6037593" y="46093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2" name="Google Shape;9262;p27"/>
              <p:cNvSpPr/>
              <p:nvPr/>
            </p:nvSpPr>
            <p:spPr>
              <a:xfrm flipH="1">
                <a:off x="5867023" y="46729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3" name="Google Shape;9263;p27"/>
              <p:cNvSpPr/>
              <p:nvPr/>
            </p:nvSpPr>
            <p:spPr>
              <a:xfrm flipH="1">
                <a:off x="5802351" y="46372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4" name="Google Shape;9264;p27"/>
              <p:cNvSpPr/>
              <p:nvPr/>
            </p:nvSpPr>
            <p:spPr>
              <a:xfrm flipH="1">
                <a:off x="6058773" y="48579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5" name="Google Shape;9265;p27"/>
              <p:cNvSpPr/>
              <p:nvPr/>
            </p:nvSpPr>
            <p:spPr>
              <a:xfrm flipH="1">
                <a:off x="5880420" y="49594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66" name="Google Shape;9266;p27"/>
            <p:cNvGrpSpPr/>
            <p:nvPr/>
          </p:nvGrpSpPr>
          <p:grpSpPr>
            <a:xfrm flipH="1">
              <a:off x="981605" y="4603503"/>
              <a:ext cx="788129" cy="1014456"/>
              <a:chOff x="7396296" y="4303962"/>
              <a:chExt cx="788129" cy="1014456"/>
            </a:xfrm>
          </p:grpSpPr>
          <p:sp>
            <p:nvSpPr>
              <p:cNvPr id="9267" name="Google Shape;9267;p27"/>
              <p:cNvSpPr/>
              <p:nvPr/>
            </p:nvSpPr>
            <p:spPr>
              <a:xfrm flipH="1">
                <a:off x="7699460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8" name="Google Shape;9268;p27"/>
              <p:cNvSpPr/>
              <p:nvPr/>
            </p:nvSpPr>
            <p:spPr>
              <a:xfrm flipH="1">
                <a:off x="7741820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9" name="Google Shape;9269;p27"/>
              <p:cNvSpPr/>
              <p:nvPr/>
            </p:nvSpPr>
            <p:spPr>
              <a:xfrm flipH="1">
                <a:off x="7884511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0" name="Google Shape;9270;p27"/>
              <p:cNvSpPr/>
              <p:nvPr/>
            </p:nvSpPr>
            <p:spPr>
              <a:xfrm flipH="1">
                <a:off x="7911306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1" name="Google Shape;9271;p27"/>
              <p:cNvSpPr/>
              <p:nvPr/>
            </p:nvSpPr>
            <p:spPr>
              <a:xfrm flipH="1">
                <a:off x="7816539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2" name="Google Shape;9272;p27"/>
              <p:cNvSpPr/>
              <p:nvPr/>
            </p:nvSpPr>
            <p:spPr>
              <a:xfrm flipH="1">
                <a:off x="7828804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3" name="Google Shape;9273;p27"/>
              <p:cNvSpPr/>
              <p:nvPr/>
            </p:nvSpPr>
            <p:spPr>
              <a:xfrm flipH="1">
                <a:off x="7677197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4" name="Google Shape;9274;p27"/>
              <p:cNvSpPr/>
              <p:nvPr/>
            </p:nvSpPr>
            <p:spPr>
              <a:xfrm flipH="1">
                <a:off x="7583563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5" name="Google Shape;9275;p27"/>
              <p:cNvSpPr/>
              <p:nvPr/>
            </p:nvSpPr>
            <p:spPr>
              <a:xfrm flipH="1">
                <a:off x="7731821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6" name="Google Shape;9276;p27"/>
              <p:cNvSpPr/>
              <p:nvPr/>
            </p:nvSpPr>
            <p:spPr>
              <a:xfrm flipH="1">
                <a:off x="7739603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7" name="Google Shape;9277;p27"/>
              <p:cNvSpPr/>
              <p:nvPr/>
            </p:nvSpPr>
            <p:spPr>
              <a:xfrm flipH="1">
                <a:off x="7569082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8" name="Google Shape;9278;p27"/>
              <p:cNvSpPr/>
              <p:nvPr/>
            </p:nvSpPr>
            <p:spPr>
              <a:xfrm flipH="1">
                <a:off x="7580214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9" name="Google Shape;9279;p27"/>
              <p:cNvSpPr/>
              <p:nvPr/>
            </p:nvSpPr>
            <p:spPr>
              <a:xfrm flipH="1">
                <a:off x="7553468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0" name="Google Shape;9280;p27"/>
              <p:cNvSpPr/>
              <p:nvPr/>
            </p:nvSpPr>
            <p:spPr>
              <a:xfrm flipH="1">
                <a:off x="7396296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1" name="Google Shape;9281;p27"/>
              <p:cNvSpPr/>
              <p:nvPr/>
            </p:nvSpPr>
            <p:spPr>
              <a:xfrm flipH="1">
                <a:off x="7476532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2" name="Google Shape;9282;p27"/>
              <p:cNvSpPr/>
              <p:nvPr/>
            </p:nvSpPr>
            <p:spPr>
              <a:xfrm flipH="1">
                <a:off x="7832153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3" name="Google Shape;9283;p27"/>
              <p:cNvSpPr/>
              <p:nvPr/>
            </p:nvSpPr>
            <p:spPr>
              <a:xfrm flipH="1">
                <a:off x="7795360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4" name="Google Shape;9284;p27"/>
              <p:cNvSpPr/>
              <p:nvPr/>
            </p:nvSpPr>
            <p:spPr>
              <a:xfrm flipH="1">
                <a:off x="7722906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5" name="Google Shape;9285;p27"/>
              <p:cNvSpPr/>
              <p:nvPr/>
            </p:nvSpPr>
            <p:spPr>
              <a:xfrm flipH="1">
                <a:off x="7705075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6" name="Google Shape;9286;p27"/>
              <p:cNvSpPr/>
              <p:nvPr/>
            </p:nvSpPr>
            <p:spPr>
              <a:xfrm flipH="1">
                <a:off x="7633705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87" name="Google Shape;9287;p27"/>
            <p:cNvGrpSpPr/>
            <p:nvPr/>
          </p:nvGrpSpPr>
          <p:grpSpPr>
            <a:xfrm flipH="1">
              <a:off x="7385164" y="4603503"/>
              <a:ext cx="788129" cy="1014456"/>
              <a:chOff x="992737" y="4303962"/>
              <a:chExt cx="788129" cy="1014456"/>
            </a:xfrm>
          </p:grpSpPr>
          <p:sp>
            <p:nvSpPr>
              <p:cNvPr id="9288" name="Google Shape;9288;p27"/>
              <p:cNvSpPr/>
              <p:nvPr/>
            </p:nvSpPr>
            <p:spPr>
              <a:xfrm flipH="1">
                <a:off x="1295902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9" name="Google Shape;9289;p27"/>
              <p:cNvSpPr/>
              <p:nvPr/>
            </p:nvSpPr>
            <p:spPr>
              <a:xfrm flipH="1">
                <a:off x="1338261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0" name="Google Shape;9290;p27"/>
              <p:cNvSpPr/>
              <p:nvPr/>
            </p:nvSpPr>
            <p:spPr>
              <a:xfrm flipH="1">
                <a:off x="1480953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1" name="Google Shape;9291;p27"/>
              <p:cNvSpPr/>
              <p:nvPr/>
            </p:nvSpPr>
            <p:spPr>
              <a:xfrm flipH="1">
                <a:off x="1507747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2" name="Google Shape;9292;p27"/>
              <p:cNvSpPr/>
              <p:nvPr/>
            </p:nvSpPr>
            <p:spPr>
              <a:xfrm flipH="1">
                <a:off x="1412981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3" name="Google Shape;9293;p27"/>
              <p:cNvSpPr/>
              <p:nvPr/>
            </p:nvSpPr>
            <p:spPr>
              <a:xfrm flipH="1">
                <a:off x="1425245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4" name="Google Shape;9294;p27"/>
              <p:cNvSpPr/>
              <p:nvPr/>
            </p:nvSpPr>
            <p:spPr>
              <a:xfrm flipH="1">
                <a:off x="1273638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5" name="Google Shape;9295;p27"/>
              <p:cNvSpPr/>
              <p:nvPr/>
            </p:nvSpPr>
            <p:spPr>
              <a:xfrm flipH="1">
                <a:off x="1180004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6" name="Google Shape;9296;p27"/>
              <p:cNvSpPr/>
              <p:nvPr/>
            </p:nvSpPr>
            <p:spPr>
              <a:xfrm flipH="1">
                <a:off x="1328262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7" name="Google Shape;9297;p27"/>
              <p:cNvSpPr/>
              <p:nvPr/>
            </p:nvSpPr>
            <p:spPr>
              <a:xfrm flipH="1">
                <a:off x="1336044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8" name="Google Shape;9298;p27"/>
              <p:cNvSpPr/>
              <p:nvPr/>
            </p:nvSpPr>
            <p:spPr>
              <a:xfrm flipH="1">
                <a:off x="1165524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9" name="Google Shape;9299;p27"/>
              <p:cNvSpPr/>
              <p:nvPr/>
            </p:nvSpPr>
            <p:spPr>
              <a:xfrm flipH="1">
                <a:off x="1176655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0" name="Google Shape;9300;p27"/>
              <p:cNvSpPr/>
              <p:nvPr/>
            </p:nvSpPr>
            <p:spPr>
              <a:xfrm flipH="1">
                <a:off x="1149910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1" name="Google Shape;9301;p27"/>
              <p:cNvSpPr/>
              <p:nvPr/>
            </p:nvSpPr>
            <p:spPr>
              <a:xfrm flipH="1">
                <a:off x="992737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2" name="Google Shape;9302;p27"/>
              <p:cNvSpPr/>
              <p:nvPr/>
            </p:nvSpPr>
            <p:spPr>
              <a:xfrm flipH="1">
                <a:off x="1072973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3" name="Google Shape;9303;p27"/>
              <p:cNvSpPr/>
              <p:nvPr/>
            </p:nvSpPr>
            <p:spPr>
              <a:xfrm flipH="1">
                <a:off x="1428594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4" name="Google Shape;9304;p27"/>
              <p:cNvSpPr/>
              <p:nvPr/>
            </p:nvSpPr>
            <p:spPr>
              <a:xfrm flipH="1">
                <a:off x="1391801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5" name="Google Shape;9305;p27"/>
              <p:cNvSpPr/>
              <p:nvPr/>
            </p:nvSpPr>
            <p:spPr>
              <a:xfrm flipH="1">
                <a:off x="1319347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6" name="Google Shape;9306;p27"/>
              <p:cNvSpPr/>
              <p:nvPr/>
            </p:nvSpPr>
            <p:spPr>
              <a:xfrm flipH="1">
                <a:off x="1301517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7" name="Google Shape;9307;p27"/>
              <p:cNvSpPr/>
              <p:nvPr/>
            </p:nvSpPr>
            <p:spPr>
              <a:xfrm flipH="1">
                <a:off x="1230146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8" name="Google Shape;9308;p27"/>
            <p:cNvGrpSpPr/>
            <p:nvPr/>
          </p:nvGrpSpPr>
          <p:grpSpPr>
            <a:xfrm flipH="1">
              <a:off x="8377901" y="4374903"/>
              <a:ext cx="788129" cy="1014456"/>
              <a:chOff x="0" y="4380162"/>
              <a:chExt cx="788129" cy="1014456"/>
            </a:xfrm>
          </p:grpSpPr>
          <p:sp>
            <p:nvSpPr>
              <p:cNvPr id="9309" name="Google Shape;9309;p27"/>
              <p:cNvSpPr/>
              <p:nvPr/>
            </p:nvSpPr>
            <p:spPr>
              <a:xfrm>
                <a:off x="15565" y="49420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0" name="Google Shape;9310;p27"/>
              <p:cNvSpPr/>
              <p:nvPr/>
            </p:nvSpPr>
            <p:spPr>
              <a:xfrm>
                <a:off x="63539" y="49487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1" name="Google Shape;9311;p27"/>
              <p:cNvSpPr/>
              <p:nvPr/>
            </p:nvSpPr>
            <p:spPr>
              <a:xfrm>
                <a:off x="123729" y="43801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2" name="Google Shape;9312;p27"/>
              <p:cNvSpPr/>
              <p:nvPr/>
            </p:nvSpPr>
            <p:spPr>
              <a:xfrm>
                <a:off x="128162" y="44136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3" name="Google Shape;9313;p27"/>
              <p:cNvSpPr/>
              <p:nvPr/>
            </p:nvSpPr>
            <p:spPr>
              <a:xfrm>
                <a:off x="0" y="46833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4" name="Google Shape;9314;p27"/>
              <p:cNvSpPr/>
              <p:nvPr/>
            </p:nvSpPr>
            <p:spPr>
              <a:xfrm>
                <a:off x="5566" y="47101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5" name="Google Shape;9315;p27"/>
              <p:cNvSpPr/>
              <p:nvPr/>
            </p:nvSpPr>
            <p:spPr>
              <a:xfrm>
                <a:off x="40094" y="49620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6" name="Google Shape;9316;p27"/>
              <p:cNvSpPr/>
              <p:nvPr/>
            </p:nvSpPr>
            <p:spPr>
              <a:xfrm>
                <a:off x="134860" y="52042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7" name="Google Shape;9317;p27"/>
              <p:cNvSpPr/>
              <p:nvPr/>
            </p:nvSpPr>
            <p:spPr>
              <a:xfrm>
                <a:off x="307647" y="45462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8" name="Google Shape;9318;p27"/>
              <p:cNvSpPr/>
              <p:nvPr/>
            </p:nvSpPr>
            <p:spPr>
              <a:xfrm>
                <a:off x="322128" y="45518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9" name="Google Shape;9319;p27"/>
              <p:cNvSpPr/>
              <p:nvPr/>
            </p:nvSpPr>
            <p:spPr>
              <a:xfrm>
                <a:off x="444773" y="47134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0" name="Google Shape;9320;p27"/>
              <p:cNvSpPr/>
              <p:nvPr/>
            </p:nvSpPr>
            <p:spPr>
              <a:xfrm>
                <a:off x="448122" y="47391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1" name="Google Shape;9321;p27"/>
              <p:cNvSpPr/>
              <p:nvPr/>
            </p:nvSpPr>
            <p:spPr>
              <a:xfrm>
                <a:off x="479300" y="47524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2" name="Google Shape;9322;p27"/>
              <p:cNvSpPr/>
              <p:nvPr/>
            </p:nvSpPr>
            <p:spPr>
              <a:xfrm>
                <a:off x="579633" y="48424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3" name="Google Shape;9323;p27"/>
              <p:cNvSpPr/>
              <p:nvPr/>
            </p:nvSpPr>
            <p:spPr>
              <a:xfrm>
                <a:off x="172787" y="44883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4" name="Google Shape;9324;p27"/>
              <p:cNvSpPr/>
              <p:nvPr/>
            </p:nvSpPr>
            <p:spPr>
              <a:xfrm>
                <a:off x="118163" y="47747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5" name="Google Shape;9325;p27"/>
              <p:cNvSpPr/>
              <p:nvPr/>
            </p:nvSpPr>
            <p:spPr>
              <a:xfrm>
                <a:off x="327694" y="46488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6" name="Google Shape;9326;p27"/>
              <p:cNvSpPr/>
              <p:nvPr/>
            </p:nvSpPr>
            <p:spPr>
              <a:xfrm>
                <a:off x="364487" y="45853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7" name="Google Shape;9327;p27"/>
              <p:cNvSpPr/>
              <p:nvPr/>
            </p:nvSpPr>
            <p:spPr>
              <a:xfrm>
                <a:off x="186135" y="50289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8" name="Google Shape;9328;p27"/>
              <p:cNvSpPr/>
              <p:nvPr/>
            </p:nvSpPr>
            <p:spPr>
              <a:xfrm>
                <a:off x="457037" y="48873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29" name="Google Shape;9329;p27"/>
            <p:cNvGrpSpPr/>
            <p:nvPr/>
          </p:nvGrpSpPr>
          <p:grpSpPr>
            <a:xfrm flipH="1">
              <a:off x="0" y="4374903"/>
              <a:ext cx="769215" cy="1154931"/>
              <a:chOff x="8396815" y="4456353"/>
              <a:chExt cx="769215" cy="1154931"/>
            </a:xfrm>
          </p:grpSpPr>
          <p:sp>
            <p:nvSpPr>
              <p:cNvPr id="9330" name="Google Shape;9330;p27"/>
              <p:cNvSpPr/>
              <p:nvPr/>
            </p:nvSpPr>
            <p:spPr>
              <a:xfrm flipH="1">
                <a:off x="8782531" y="48509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1" name="Google Shape;9331;p27"/>
              <p:cNvSpPr/>
              <p:nvPr/>
            </p:nvSpPr>
            <p:spPr>
              <a:xfrm flipH="1">
                <a:off x="8805927" y="48755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2" name="Google Shape;9332;p27"/>
              <p:cNvSpPr/>
              <p:nvPr/>
            </p:nvSpPr>
            <p:spPr>
              <a:xfrm flipH="1">
                <a:off x="8616394" y="44563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3" name="Google Shape;9333;p27"/>
              <p:cNvSpPr/>
              <p:nvPr/>
            </p:nvSpPr>
            <p:spPr>
              <a:xfrm flipH="1">
                <a:off x="8653187" y="44820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4" name="Google Shape;9334;p27"/>
              <p:cNvSpPr/>
              <p:nvPr/>
            </p:nvSpPr>
            <p:spPr>
              <a:xfrm flipH="1">
                <a:off x="8754653" y="46503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5" name="Google Shape;9335;p27"/>
              <p:cNvSpPr/>
              <p:nvPr/>
            </p:nvSpPr>
            <p:spPr>
              <a:xfrm flipH="1">
                <a:off x="8753520" y="46859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6" name="Google Shape;9336;p27"/>
              <p:cNvSpPr/>
              <p:nvPr/>
            </p:nvSpPr>
            <p:spPr>
              <a:xfrm flipH="1">
                <a:off x="8776916" y="48676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7" name="Google Shape;9337;p27"/>
              <p:cNvSpPr/>
              <p:nvPr/>
            </p:nvSpPr>
            <p:spPr>
              <a:xfrm flipH="1">
                <a:off x="8799228" y="51564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8" name="Google Shape;9338;p27"/>
              <p:cNvSpPr/>
              <p:nvPr/>
            </p:nvSpPr>
            <p:spPr>
              <a:xfrm flipH="1">
                <a:off x="8512761" y="47383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9" name="Google Shape;9339;p27"/>
              <p:cNvSpPr/>
              <p:nvPr/>
            </p:nvSpPr>
            <p:spPr>
              <a:xfrm flipH="1">
                <a:off x="8529459" y="47484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0" name="Google Shape;9340;p27"/>
              <p:cNvSpPr/>
              <p:nvPr/>
            </p:nvSpPr>
            <p:spPr>
              <a:xfrm flipH="1">
                <a:off x="8464836" y="49981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1" name="Google Shape;9341;p27"/>
              <p:cNvSpPr/>
              <p:nvPr/>
            </p:nvSpPr>
            <p:spPr>
              <a:xfrm flipH="1">
                <a:off x="8507195" y="49992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2" name="Google Shape;9342;p27"/>
              <p:cNvSpPr/>
              <p:nvPr/>
            </p:nvSpPr>
            <p:spPr>
              <a:xfrm flipH="1">
                <a:off x="8492665" y="50259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3" name="Google Shape;9343;p27"/>
              <p:cNvSpPr/>
              <p:nvPr/>
            </p:nvSpPr>
            <p:spPr>
              <a:xfrm flipH="1">
                <a:off x="8396815" y="52009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4" name="Google Shape;9344;p27"/>
              <p:cNvSpPr/>
              <p:nvPr/>
            </p:nvSpPr>
            <p:spPr>
              <a:xfrm flipH="1">
                <a:off x="8666585" y="45667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5" name="Google Shape;9345;p27"/>
              <p:cNvSpPr/>
              <p:nvPr/>
            </p:nvSpPr>
            <p:spPr>
              <a:xfrm flipH="1">
                <a:off x="8761351" y="47617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6" name="Google Shape;9346;p27"/>
              <p:cNvSpPr/>
              <p:nvPr/>
            </p:nvSpPr>
            <p:spPr>
              <a:xfrm flipH="1">
                <a:off x="8590781" y="48253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7" name="Google Shape;9347;p27"/>
              <p:cNvSpPr/>
              <p:nvPr/>
            </p:nvSpPr>
            <p:spPr>
              <a:xfrm flipH="1">
                <a:off x="8526109" y="47896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8" name="Google Shape;9348;p27"/>
              <p:cNvSpPr/>
              <p:nvPr/>
            </p:nvSpPr>
            <p:spPr>
              <a:xfrm flipH="1">
                <a:off x="8782531" y="50103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9" name="Google Shape;9349;p27"/>
              <p:cNvSpPr/>
              <p:nvPr/>
            </p:nvSpPr>
            <p:spPr>
              <a:xfrm flipH="1">
                <a:off x="8604179" y="51118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50" name="Google Shape;9350;p27"/>
            <p:cNvGrpSpPr/>
            <p:nvPr/>
          </p:nvGrpSpPr>
          <p:grpSpPr>
            <a:xfrm>
              <a:off x="2501689" y="-314431"/>
              <a:ext cx="949833" cy="732422"/>
              <a:chOff x="4866600" y="2956225"/>
              <a:chExt cx="482100" cy="371750"/>
            </a:xfrm>
          </p:grpSpPr>
          <p:sp>
            <p:nvSpPr>
              <p:cNvPr id="9351" name="Google Shape;9351;p27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2" name="Google Shape;9352;p27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3" name="Google Shape;9353;p27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4" name="Google Shape;9354;p27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5" name="Google Shape;9355;p27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6" name="Google Shape;9356;p27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7" name="Google Shape;9357;p27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8" name="Google Shape;9358;p27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59" name="Google Shape;9359;p27"/>
            <p:cNvGrpSpPr/>
            <p:nvPr/>
          </p:nvGrpSpPr>
          <p:grpSpPr>
            <a:xfrm>
              <a:off x="8496000" y="-589188"/>
              <a:ext cx="520625" cy="3756728"/>
              <a:chOff x="9510963" y="-893988"/>
              <a:chExt cx="520625" cy="3756728"/>
            </a:xfrm>
          </p:grpSpPr>
          <p:sp>
            <p:nvSpPr>
              <p:cNvPr id="9360" name="Google Shape;9360;p27"/>
              <p:cNvSpPr/>
              <p:nvPr/>
            </p:nvSpPr>
            <p:spPr>
              <a:xfrm flipH="1">
                <a:off x="9856536" y="-308740"/>
                <a:ext cx="138259" cy="190666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871" fill="none" extrusionOk="0">
                    <a:moveTo>
                      <a:pt x="0" y="453"/>
                    </a:moveTo>
                    <a:cubicBezTo>
                      <a:pt x="0" y="363"/>
                      <a:pt x="0" y="250"/>
                      <a:pt x="68" y="159"/>
                    </a:cubicBezTo>
                    <a:cubicBezTo>
                      <a:pt x="158" y="23"/>
                      <a:pt x="317" y="1"/>
                      <a:pt x="453" y="23"/>
                    </a:cubicBezTo>
                    <a:cubicBezTo>
                      <a:pt x="611" y="46"/>
                      <a:pt x="747" y="159"/>
                      <a:pt x="860" y="250"/>
                    </a:cubicBezTo>
                    <a:cubicBezTo>
                      <a:pt x="1426" y="725"/>
                      <a:pt x="1856" y="1359"/>
                      <a:pt x="2150" y="2015"/>
                    </a:cubicBezTo>
                    <a:cubicBezTo>
                      <a:pt x="2444" y="2581"/>
                      <a:pt x="2806" y="3260"/>
                      <a:pt x="2490" y="3871"/>
                    </a:cubicBezTo>
                    <a:cubicBezTo>
                      <a:pt x="1675" y="3622"/>
                      <a:pt x="905" y="2739"/>
                      <a:pt x="498" y="2038"/>
                    </a:cubicBezTo>
                    <a:cubicBezTo>
                      <a:pt x="181" y="1585"/>
                      <a:pt x="0" y="1019"/>
                      <a:pt x="0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1" name="Google Shape;9361;p27"/>
              <p:cNvSpPr/>
              <p:nvPr/>
            </p:nvSpPr>
            <p:spPr>
              <a:xfrm flipH="1">
                <a:off x="9874367" y="-298692"/>
                <a:ext cx="121561" cy="162788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305" fill="none" extrusionOk="0">
                    <a:moveTo>
                      <a:pt x="0" y="453"/>
                    </a:moveTo>
                    <a:cubicBezTo>
                      <a:pt x="589" y="1358"/>
                      <a:pt x="1381" y="2399"/>
                      <a:pt x="2173" y="3169"/>
                    </a:cubicBezTo>
                    <a:cubicBezTo>
                      <a:pt x="2241" y="3214"/>
                      <a:pt x="2354" y="3305"/>
                      <a:pt x="2445" y="3214"/>
                    </a:cubicBezTo>
                    <a:cubicBezTo>
                      <a:pt x="2467" y="3191"/>
                      <a:pt x="2467" y="3124"/>
                      <a:pt x="2467" y="3078"/>
                    </a:cubicBezTo>
                    <a:cubicBezTo>
                      <a:pt x="2445" y="2422"/>
                      <a:pt x="1947" y="1947"/>
                      <a:pt x="1472" y="1494"/>
                    </a:cubicBezTo>
                    <a:cubicBezTo>
                      <a:pt x="1019" y="1041"/>
                      <a:pt x="544" y="498"/>
                      <a:pt x="136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2" name="Google Shape;9362;p27"/>
              <p:cNvSpPr/>
              <p:nvPr/>
            </p:nvSpPr>
            <p:spPr>
              <a:xfrm flipH="1">
                <a:off x="9707146" y="-559547"/>
                <a:ext cx="126044" cy="117079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377" fill="none" extrusionOk="0">
                    <a:moveTo>
                      <a:pt x="2196" y="23"/>
                    </a:moveTo>
                    <a:cubicBezTo>
                      <a:pt x="2241" y="23"/>
                      <a:pt x="2332" y="0"/>
                      <a:pt x="2377" y="23"/>
                    </a:cubicBezTo>
                    <a:cubicBezTo>
                      <a:pt x="2490" y="46"/>
                      <a:pt x="2558" y="204"/>
                      <a:pt x="2535" y="272"/>
                    </a:cubicBezTo>
                    <a:cubicBezTo>
                      <a:pt x="2535" y="385"/>
                      <a:pt x="2468" y="476"/>
                      <a:pt x="2422" y="589"/>
                    </a:cubicBezTo>
                    <a:cubicBezTo>
                      <a:pt x="2128" y="1042"/>
                      <a:pt x="1766" y="1449"/>
                      <a:pt x="1313" y="1743"/>
                    </a:cubicBezTo>
                    <a:cubicBezTo>
                      <a:pt x="951" y="2037"/>
                      <a:pt x="521" y="2377"/>
                      <a:pt x="1" y="2241"/>
                    </a:cubicBezTo>
                    <a:cubicBezTo>
                      <a:pt x="91" y="1607"/>
                      <a:pt x="612" y="951"/>
                      <a:pt x="1064" y="566"/>
                    </a:cubicBezTo>
                    <a:cubicBezTo>
                      <a:pt x="1404" y="317"/>
                      <a:pt x="1766" y="114"/>
                      <a:pt x="2196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3" name="Google Shape;9363;p27"/>
              <p:cNvSpPr/>
              <p:nvPr/>
            </p:nvSpPr>
            <p:spPr>
              <a:xfrm flipH="1">
                <a:off x="9717194" y="-557330"/>
                <a:ext cx="101515" cy="103731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06" fill="none" extrusionOk="0">
                    <a:moveTo>
                      <a:pt x="1721" y="1"/>
                    </a:moveTo>
                    <a:cubicBezTo>
                      <a:pt x="1155" y="544"/>
                      <a:pt x="499" y="1246"/>
                      <a:pt x="46" y="1902"/>
                    </a:cubicBezTo>
                    <a:cubicBezTo>
                      <a:pt x="24" y="1970"/>
                      <a:pt x="1" y="2038"/>
                      <a:pt x="46" y="2083"/>
                    </a:cubicBezTo>
                    <a:cubicBezTo>
                      <a:pt x="69" y="2106"/>
                      <a:pt x="114" y="2083"/>
                      <a:pt x="137" y="2083"/>
                    </a:cubicBezTo>
                    <a:cubicBezTo>
                      <a:pt x="589" y="1947"/>
                      <a:pt x="884" y="1562"/>
                      <a:pt x="1155" y="1178"/>
                    </a:cubicBezTo>
                    <a:cubicBezTo>
                      <a:pt x="1449" y="770"/>
                      <a:pt x="1744" y="385"/>
                      <a:pt x="2060" y="46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4" name="Google Shape;9364;p27"/>
              <p:cNvSpPr/>
              <p:nvPr/>
            </p:nvSpPr>
            <p:spPr>
              <a:xfrm>
                <a:off x="9760637" y="2256266"/>
                <a:ext cx="113730" cy="11043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242" fill="none" extrusionOk="0">
                    <a:moveTo>
                      <a:pt x="1947" y="23"/>
                    </a:moveTo>
                    <a:cubicBezTo>
                      <a:pt x="1992" y="23"/>
                      <a:pt x="2082" y="1"/>
                      <a:pt x="2128" y="23"/>
                    </a:cubicBezTo>
                    <a:cubicBezTo>
                      <a:pt x="2241" y="91"/>
                      <a:pt x="2309" y="204"/>
                      <a:pt x="2309" y="317"/>
                    </a:cubicBezTo>
                    <a:cubicBezTo>
                      <a:pt x="2309" y="431"/>
                      <a:pt x="2241" y="499"/>
                      <a:pt x="2218" y="589"/>
                    </a:cubicBezTo>
                    <a:cubicBezTo>
                      <a:pt x="1992" y="1019"/>
                      <a:pt x="1630" y="1381"/>
                      <a:pt x="1222" y="1675"/>
                    </a:cubicBezTo>
                    <a:cubicBezTo>
                      <a:pt x="883" y="1924"/>
                      <a:pt x="498" y="2241"/>
                      <a:pt x="0" y="2060"/>
                    </a:cubicBezTo>
                    <a:cubicBezTo>
                      <a:pt x="45" y="1449"/>
                      <a:pt x="521" y="838"/>
                      <a:pt x="951" y="476"/>
                    </a:cubicBezTo>
                    <a:cubicBezTo>
                      <a:pt x="1200" y="250"/>
                      <a:pt x="1539" y="91"/>
                      <a:pt x="1947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5" name="Google Shape;9365;p27"/>
              <p:cNvSpPr/>
              <p:nvPr/>
            </p:nvSpPr>
            <p:spPr>
              <a:xfrm flipH="1">
                <a:off x="9819743" y="-604122"/>
                <a:ext cx="85901" cy="12377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13" fill="none" extrusionOk="0">
                    <a:moveTo>
                      <a:pt x="182" y="317"/>
                    </a:moveTo>
                    <a:cubicBezTo>
                      <a:pt x="317" y="113"/>
                      <a:pt x="544" y="0"/>
                      <a:pt x="770" y="45"/>
                    </a:cubicBezTo>
                    <a:cubicBezTo>
                      <a:pt x="1064" y="113"/>
                      <a:pt x="1223" y="362"/>
                      <a:pt x="1336" y="611"/>
                    </a:cubicBezTo>
                    <a:cubicBezTo>
                      <a:pt x="1562" y="1132"/>
                      <a:pt x="1743" y="1924"/>
                      <a:pt x="1472" y="2467"/>
                    </a:cubicBezTo>
                    <a:cubicBezTo>
                      <a:pt x="1449" y="2512"/>
                      <a:pt x="838" y="2128"/>
                      <a:pt x="770" y="2060"/>
                    </a:cubicBezTo>
                    <a:cubicBezTo>
                      <a:pt x="453" y="1833"/>
                      <a:pt x="227" y="1584"/>
                      <a:pt x="91" y="1177"/>
                    </a:cubicBezTo>
                    <a:cubicBezTo>
                      <a:pt x="1" y="928"/>
                      <a:pt x="1" y="634"/>
                      <a:pt x="114" y="385"/>
                    </a:cubicBezTo>
                    <a:cubicBezTo>
                      <a:pt x="159" y="362"/>
                      <a:pt x="182" y="340"/>
                      <a:pt x="182" y="317"/>
                    </a:cubicBezTo>
                    <a:close/>
                  </a:path>
                </a:pathLst>
              </a:custGeom>
              <a:noFill/>
              <a:ln w="1132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6" name="Google Shape;9366;p27"/>
              <p:cNvSpPr/>
              <p:nvPr/>
            </p:nvSpPr>
            <p:spPr>
              <a:xfrm>
                <a:off x="9695296" y="1901136"/>
                <a:ext cx="104815" cy="156138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170" fill="none" extrusionOk="0">
                    <a:moveTo>
                      <a:pt x="181" y="408"/>
                    </a:moveTo>
                    <a:cubicBezTo>
                      <a:pt x="362" y="182"/>
                      <a:pt x="679" y="1"/>
                      <a:pt x="951" y="68"/>
                    </a:cubicBezTo>
                    <a:cubicBezTo>
                      <a:pt x="1290" y="159"/>
                      <a:pt x="1516" y="453"/>
                      <a:pt x="1652" y="770"/>
                    </a:cubicBezTo>
                    <a:cubicBezTo>
                      <a:pt x="1946" y="1404"/>
                      <a:pt x="2127" y="2422"/>
                      <a:pt x="1856" y="3101"/>
                    </a:cubicBezTo>
                    <a:cubicBezTo>
                      <a:pt x="1833" y="3169"/>
                      <a:pt x="996" y="2648"/>
                      <a:pt x="951" y="2603"/>
                    </a:cubicBezTo>
                    <a:cubicBezTo>
                      <a:pt x="566" y="2309"/>
                      <a:pt x="272" y="1992"/>
                      <a:pt x="113" y="1517"/>
                    </a:cubicBezTo>
                    <a:cubicBezTo>
                      <a:pt x="0" y="1200"/>
                      <a:pt x="0" y="838"/>
                      <a:pt x="136" y="521"/>
                    </a:cubicBezTo>
                    <a:cubicBezTo>
                      <a:pt x="136" y="453"/>
                      <a:pt x="158" y="431"/>
                      <a:pt x="181" y="40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7" name="Google Shape;9367;p27"/>
              <p:cNvSpPr/>
              <p:nvPr/>
            </p:nvSpPr>
            <p:spPr>
              <a:xfrm>
                <a:off x="9696379" y="1914534"/>
                <a:ext cx="91467" cy="118212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0" fill="none" extrusionOk="0">
                    <a:moveTo>
                      <a:pt x="1" y="679"/>
                    </a:moveTo>
                    <a:cubicBezTo>
                      <a:pt x="431" y="1200"/>
                      <a:pt x="929" y="1946"/>
                      <a:pt x="1517" y="2331"/>
                    </a:cubicBezTo>
                    <a:cubicBezTo>
                      <a:pt x="1585" y="2376"/>
                      <a:pt x="1675" y="2399"/>
                      <a:pt x="1721" y="2331"/>
                    </a:cubicBezTo>
                    <a:cubicBezTo>
                      <a:pt x="1743" y="2309"/>
                      <a:pt x="1743" y="2286"/>
                      <a:pt x="1789" y="2263"/>
                    </a:cubicBezTo>
                    <a:cubicBezTo>
                      <a:pt x="1834" y="1811"/>
                      <a:pt x="317" y="249"/>
                      <a:pt x="408" y="0"/>
                    </a:cubicBezTo>
                    <a:cubicBezTo>
                      <a:pt x="1042" y="136"/>
                      <a:pt x="1268" y="611"/>
                      <a:pt x="1856" y="131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8" name="Google Shape;9368;p27"/>
              <p:cNvSpPr/>
              <p:nvPr/>
            </p:nvSpPr>
            <p:spPr>
              <a:xfrm flipH="1">
                <a:off x="9833146" y="1657523"/>
                <a:ext cx="104815" cy="121512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7" fill="none" extrusionOk="0">
                    <a:moveTo>
                      <a:pt x="91" y="430"/>
                    </a:moveTo>
                    <a:cubicBezTo>
                      <a:pt x="204" y="204"/>
                      <a:pt x="430" y="0"/>
                      <a:pt x="679" y="0"/>
                    </a:cubicBezTo>
                    <a:cubicBezTo>
                      <a:pt x="996" y="0"/>
                      <a:pt x="1222" y="226"/>
                      <a:pt x="1426" y="453"/>
                    </a:cubicBezTo>
                    <a:cubicBezTo>
                      <a:pt x="1765" y="928"/>
                      <a:pt x="2128" y="1743"/>
                      <a:pt x="1992" y="2376"/>
                    </a:cubicBezTo>
                    <a:cubicBezTo>
                      <a:pt x="1969" y="2467"/>
                      <a:pt x="1200" y="2173"/>
                      <a:pt x="1132" y="2150"/>
                    </a:cubicBezTo>
                    <a:cubicBezTo>
                      <a:pt x="747" y="1969"/>
                      <a:pt x="453" y="1788"/>
                      <a:pt x="227" y="1381"/>
                    </a:cubicBezTo>
                    <a:cubicBezTo>
                      <a:pt x="91" y="1132"/>
                      <a:pt x="0" y="815"/>
                      <a:pt x="91" y="543"/>
                    </a:cubicBezTo>
                    <a:cubicBezTo>
                      <a:pt x="68" y="498"/>
                      <a:pt x="68" y="453"/>
                      <a:pt x="91" y="430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9" name="Google Shape;9369;p27"/>
              <p:cNvSpPr/>
              <p:nvPr/>
            </p:nvSpPr>
            <p:spPr>
              <a:xfrm flipH="1">
                <a:off x="9853192" y="1670871"/>
                <a:ext cx="71420" cy="42409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861" fill="none" extrusionOk="0">
                    <a:moveTo>
                      <a:pt x="567" y="612"/>
                    </a:moveTo>
                    <a:cubicBezTo>
                      <a:pt x="250" y="340"/>
                      <a:pt x="1" y="114"/>
                      <a:pt x="1" y="1"/>
                    </a:cubicBezTo>
                    <a:cubicBezTo>
                      <a:pt x="521" y="1"/>
                      <a:pt x="838" y="385"/>
                      <a:pt x="1449" y="86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0" name="Google Shape;9370;p27"/>
              <p:cNvSpPr/>
              <p:nvPr/>
            </p:nvSpPr>
            <p:spPr>
              <a:xfrm flipH="1">
                <a:off x="9846543" y="1700966"/>
                <a:ext cx="89201" cy="58022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78" fill="none" extrusionOk="0">
                    <a:moveTo>
                      <a:pt x="0" y="46"/>
                    </a:moveTo>
                    <a:cubicBezTo>
                      <a:pt x="453" y="408"/>
                      <a:pt x="1019" y="929"/>
                      <a:pt x="1607" y="1155"/>
                    </a:cubicBezTo>
                    <a:cubicBezTo>
                      <a:pt x="1653" y="1178"/>
                      <a:pt x="1743" y="1178"/>
                      <a:pt x="1766" y="1132"/>
                    </a:cubicBezTo>
                    <a:cubicBezTo>
                      <a:pt x="1811" y="1087"/>
                      <a:pt x="1811" y="1064"/>
                      <a:pt x="1811" y="1042"/>
                    </a:cubicBezTo>
                    <a:cubicBezTo>
                      <a:pt x="1766" y="816"/>
                      <a:pt x="1245" y="363"/>
                      <a:pt x="793" y="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1" name="Google Shape;9371;p27"/>
              <p:cNvSpPr/>
              <p:nvPr/>
            </p:nvSpPr>
            <p:spPr>
              <a:xfrm flipH="1">
                <a:off x="9718327" y="-50102"/>
                <a:ext cx="156089" cy="105948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85"/>
                      <a:pt x="3169" y="679"/>
                      <a:pt x="3101" y="974"/>
                    </a:cubicBezTo>
                    <a:cubicBezTo>
                      <a:pt x="3010" y="1313"/>
                      <a:pt x="2716" y="1539"/>
                      <a:pt x="2399" y="1675"/>
                    </a:cubicBezTo>
                    <a:cubicBezTo>
                      <a:pt x="1766" y="1969"/>
                      <a:pt x="747" y="2150"/>
                      <a:pt x="68" y="1879"/>
                    </a:cubicBezTo>
                    <a:cubicBezTo>
                      <a:pt x="0" y="1856"/>
                      <a:pt x="521" y="1019"/>
                      <a:pt x="566" y="974"/>
                    </a:cubicBezTo>
                    <a:cubicBezTo>
                      <a:pt x="860" y="566"/>
                      <a:pt x="1177" y="295"/>
                      <a:pt x="1652" y="113"/>
                    </a:cubicBezTo>
                    <a:cubicBezTo>
                      <a:pt x="1969" y="0"/>
                      <a:pt x="2331" y="0"/>
                      <a:pt x="2648" y="159"/>
                    </a:cubicBezTo>
                    <a:cubicBezTo>
                      <a:pt x="2716" y="159"/>
                      <a:pt x="2739" y="181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2" name="Google Shape;9372;p27"/>
              <p:cNvSpPr/>
              <p:nvPr/>
            </p:nvSpPr>
            <p:spPr>
              <a:xfrm flipH="1">
                <a:off x="9510963" y="-871675"/>
                <a:ext cx="394680" cy="3734416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18" fill="none" extrusionOk="0">
                    <a:moveTo>
                      <a:pt x="2649" y="1"/>
                    </a:moveTo>
                    <a:cubicBezTo>
                      <a:pt x="1811" y="4640"/>
                      <a:pt x="1359" y="9370"/>
                      <a:pt x="974" y="14032"/>
                    </a:cubicBezTo>
                    <a:cubicBezTo>
                      <a:pt x="69" y="25326"/>
                      <a:pt x="1" y="36687"/>
                      <a:pt x="906" y="47980"/>
                    </a:cubicBezTo>
                    <a:cubicBezTo>
                      <a:pt x="1223" y="51851"/>
                      <a:pt x="1653" y="55721"/>
                      <a:pt x="2219" y="59568"/>
                    </a:cubicBezTo>
                    <a:cubicBezTo>
                      <a:pt x="2784" y="63370"/>
                      <a:pt x="3237" y="67353"/>
                      <a:pt x="4097" y="71088"/>
                    </a:cubicBezTo>
                    <a:cubicBezTo>
                      <a:pt x="4255" y="71744"/>
                      <a:pt x="4504" y="72355"/>
                      <a:pt x="4980" y="72808"/>
                    </a:cubicBezTo>
                    <a:cubicBezTo>
                      <a:pt x="5478" y="73260"/>
                      <a:pt x="6202" y="73487"/>
                      <a:pt x="6790" y="73215"/>
                    </a:cubicBezTo>
                    <a:cubicBezTo>
                      <a:pt x="7537" y="72876"/>
                      <a:pt x="7763" y="71789"/>
                      <a:pt x="7243" y="71178"/>
                    </a:cubicBezTo>
                    <a:cubicBezTo>
                      <a:pt x="6745" y="70545"/>
                      <a:pt x="5636" y="70590"/>
                      <a:pt x="5183" y="71224"/>
                    </a:cubicBezTo>
                    <a:cubicBezTo>
                      <a:pt x="4957" y="71540"/>
                      <a:pt x="4867" y="71948"/>
                      <a:pt x="4867" y="72332"/>
                    </a:cubicBezTo>
                    <a:cubicBezTo>
                      <a:pt x="4844" y="74053"/>
                      <a:pt x="6292" y="75682"/>
                      <a:pt x="8012" y="7581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3" name="Google Shape;9373;p27"/>
              <p:cNvSpPr/>
              <p:nvPr/>
            </p:nvSpPr>
            <p:spPr>
              <a:xfrm flipH="1">
                <a:off x="9739507" y="719064"/>
                <a:ext cx="292082" cy="1726782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35058" fill="none" extrusionOk="0">
                    <a:moveTo>
                      <a:pt x="3010" y="0"/>
                    </a:moveTo>
                    <a:cubicBezTo>
                      <a:pt x="3010" y="0"/>
                      <a:pt x="0" y="11294"/>
                      <a:pt x="5930" y="3505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4" name="Google Shape;9374;p27"/>
              <p:cNvSpPr/>
              <p:nvPr/>
            </p:nvSpPr>
            <p:spPr>
              <a:xfrm flipH="1">
                <a:off x="9771818" y="-893988"/>
                <a:ext cx="111513" cy="1613101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2750" fill="none" extrusionOk="0">
                    <a:moveTo>
                      <a:pt x="2263" y="1"/>
                    </a:moveTo>
                    <a:cubicBezTo>
                      <a:pt x="2263" y="1"/>
                      <a:pt x="1698" y="15889"/>
                      <a:pt x="0" y="32749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75" name="Google Shape;9375;p27"/>
            <p:cNvGrpSpPr/>
            <p:nvPr/>
          </p:nvGrpSpPr>
          <p:grpSpPr>
            <a:xfrm>
              <a:off x="1291123" y="-315002"/>
              <a:ext cx="950917" cy="733555"/>
              <a:chOff x="2920825" y="1027400"/>
              <a:chExt cx="482650" cy="372325"/>
            </a:xfrm>
          </p:grpSpPr>
          <p:sp>
            <p:nvSpPr>
              <p:cNvPr id="9376" name="Google Shape;9376;p27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7" name="Google Shape;9377;p27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8" name="Google Shape;9378;p27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9" name="Google Shape;9379;p27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0" name="Google Shape;9380;p27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1" name="Google Shape;9381;p27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2" name="Google Shape;9382;p27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83" name="Google Shape;9383;p27"/>
            <p:cNvGrpSpPr/>
            <p:nvPr/>
          </p:nvGrpSpPr>
          <p:grpSpPr>
            <a:xfrm>
              <a:off x="76193" y="-386822"/>
              <a:ext cx="1362295" cy="1920846"/>
              <a:chOff x="4877350" y="4482750"/>
              <a:chExt cx="691450" cy="974950"/>
            </a:xfrm>
          </p:grpSpPr>
          <p:sp>
            <p:nvSpPr>
              <p:cNvPr id="9384" name="Google Shape;9384;p27"/>
              <p:cNvSpPr/>
              <p:nvPr/>
            </p:nvSpPr>
            <p:spPr>
              <a:xfrm>
                <a:off x="4877350" y="5100600"/>
                <a:ext cx="257475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4081" extrusionOk="0">
                    <a:moveTo>
                      <a:pt x="1968" y="0"/>
                    </a:moveTo>
                    <a:cubicBezTo>
                      <a:pt x="1145" y="0"/>
                      <a:pt x="387" y="156"/>
                      <a:pt x="114" y="702"/>
                    </a:cubicBezTo>
                    <a:cubicBezTo>
                      <a:pt x="1" y="906"/>
                      <a:pt x="69" y="1178"/>
                      <a:pt x="205" y="1381"/>
                    </a:cubicBezTo>
                    <a:cubicBezTo>
                      <a:pt x="499" y="1811"/>
                      <a:pt x="997" y="2015"/>
                      <a:pt x="1495" y="2196"/>
                    </a:cubicBezTo>
                    <a:cubicBezTo>
                      <a:pt x="2875" y="2807"/>
                      <a:pt x="4346" y="3373"/>
                      <a:pt x="5840" y="3735"/>
                    </a:cubicBezTo>
                    <a:cubicBezTo>
                      <a:pt x="6474" y="3871"/>
                      <a:pt x="7085" y="3984"/>
                      <a:pt x="7741" y="4052"/>
                    </a:cubicBezTo>
                    <a:cubicBezTo>
                      <a:pt x="7944" y="4065"/>
                      <a:pt x="8147" y="4081"/>
                      <a:pt x="8345" y="4081"/>
                    </a:cubicBezTo>
                    <a:cubicBezTo>
                      <a:pt x="8808" y="4081"/>
                      <a:pt x="9241" y="3996"/>
                      <a:pt x="9574" y="3599"/>
                    </a:cubicBezTo>
                    <a:cubicBezTo>
                      <a:pt x="10298" y="2762"/>
                      <a:pt x="9755" y="2173"/>
                      <a:pt x="8918" y="1743"/>
                    </a:cubicBezTo>
                    <a:cubicBezTo>
                      <a:pt x="7492" y="997"/>
                      <a:pt x="5930" y="499"/>
                      <a:pt x="4324" y="250"/>
                    </a:cubicBezTo>
                    <a:cubicBezTo>
                      <a:pt x="3808" y="179"/>
                      <a:pt x="2851" y="0"/>
                      <a:pt x="1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5" name="Google Shape;9385;p27"/>
              <p:cNvSpPr/>
              <p:nvPr/>
            </p:nvSpPr>
            <p:spPr>
              <a:xfrm>
                <a:off x="4883025" y="5086450"/>
                <a:ext cx="25802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4573" fill="none" extrusionOk="0">
                    <a:moveTo>
                      <a:pt x="5884" y="4165"/>
                    </a:moveTo>
                    <a:cubicBezTo>
                      <a:pt x="6496" y="4301"/>
                      <a:pt x="7129" y="4414"/>
                      <a:pt x="7763" y="4459"/>
                    </a:cubicBezTo>
                    <a:cubicBezTo>
                      <a:pt x="8442" y="4527"/>
                      <a:pt x="9121" y="4573"/>
                      <a:pt x="9619" y="4007"/>
                    </a:cubicBezTo>
                    <a:cubicBezTo>
                      <a:pt x="10320" y="3192"/>
                      <a:pt x="9800" y="2423"/>
                      <a:pt x="8962" y="2015"/>
                    </a:cubicBezTo>
                    <a:cubicBezTo>
                      <a:pt x="7514" y="1246"/>
                      <a:pt x="5930" y="816"/>
                      <a:pt x="4345" y="567"/>
                    </a:cubicBezTo>
                    <a:cubicBezTo>
                      <a:pt x="3350" y="431"/>
                      <a:pt x="702" y="1"/>
                      <a:pt x="113" y="1133"/>
                    </a:cubicBezTo>
                    <a:cubicBezTo>
                      <a:pt x="0" y="1336"/>
                      <a:pt x="68" y="1608"/>
                      <a:pt x="204" y="1811"/>
                    </a:cubicBezTo>
                    <a:cubicBezTo>
                      <a:pt x="498" y="2241"/>
                      <a:pt x="1019" y="2423"/>
                      <a:pt x="1494" y="2626"/>
                    </a:cubicBezTo>
                    <a:cubicBezTo>
                      <a:pt x="2897" y="3192"/>
                      <a:pt x="4368" y="3780"/>
                      <a:pt x="5884" y="416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6" name="Google Shape;9386;p27"/>
              <p:cNvSpPr/>
              <p:nvPr/>
            </p:nvSpPr>
            <p:spPr>
              <a:xfrm>
                <a:off x="5238350" y="4482875"/>
                <a:ext cx="321950" cy="527225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21089" extrusionOk="0">
                    <a:moveTo>
                      <a:pt x="10759" y="1"/>
                    </a:moveTo>
                    <a:cubicBezTo>
                      <a:pt x="10638" y="1"/>
                      <a:pt x="10514" y="14"/>
                      <a:pt x="10388" y="41"/>
                    </a:cubicBezTo>
                    <a:cubicBezTo>
                      <a:pt x="8691" y="403"/>
                      <a:pt x="8125" y="2530"/>
                      <a:pt x="7808" y="4001"/>
                    </a:cubicBezTo>
                    <a:cubicBezTo>
                      <a:pt x="7242" y="6763"/>
                      <a:pt x="6858" y="9343"/>
                      <a:pt x="5545" y="11923"/>
                    </a:cubicBezTo>
                    <a:cubicBezTo>
                      <a:pt x="4278" y="14412"/>
                      <a:pt x="2557" y="16653"/>
                      <a:pt x="453" y="18463"/>
                    </a:cubicBezTo>
                    <a:cubicBezTo>
                      <a:pt x="0" y="18848"/>
                      <a:pt x="272" y="20296"/>
                      <a:pt x="294" y="20840"/>
                    </a:cubicBezTo>
                    <a:cubicBezTo>
                      <a:pt x="294" y="20953"/>
                      <a:pt x="317" y="21043"/>
                      <a:pt x="430" y="21089"/>
                    </a:cubicBezTo>
                    <a:cubicBezTo>
                      <a:pt x="475" y="21089"/>
                      <a:pt x="543" y="21043"/>
                      <a:pt x="611" y="20998"/>
                    </a:cubicBezTo>
                    <a:cubicBezTo>
                      <a:pt x="2784" y="19074"/>
                      <a:pt x="4640" y="16811"/>
                      <a:pt x="6111" y="14299"/>
                    </a:cubicBezTo>
                    <a:cubicBezTo>
                      <a:pt x="7197" y="12443"/>
                      <a:pt x="7989" y="10452"/>
                      <a:pt x="8600" y="8415"/>
                    </a:cubicBezTo>
                    <a:cubicBezTo>
                      <a:pt x="9166" y="6581"/>
                      <a:pt x="8872" y="4386"/>
                      <a:pt x="9913" y="2711"/>
                    </a:cubicBezTo>
                    <a:cubicBezTo>
                      <a:pt x="10071" y="2440"/>
                      <a:pt x="10343" y="2146"/>
                      <a:pt x="10614" y="2010"/>
                    </a:cubicBezTo>
                    <a:cubicBezTo>
                      <a:pt x="10799" y="1910"/>
                      <a:pt x="10970" y="1867"/>
                      <a:pt x="11128" y="1867"/>
                    </a:cubicBezTo>
                    <a:cubicBezTo>
                      <a:pt x="11475" y="1867"/>
                      <a:pt x="11762" y="2077"/>
                      <a:pt x="11995" y="2372"/>
                    </a:cubicBezTo>
                    <a:cubicBezTo>
                      <a:pt x="12186" y="2615"/>
                      <a:pt x="12361" y="2715"/>
                      <a:pt x="12503" y="2715"/>
                    </a:cubicBezTo>
                    <a:cubicBezTo>
                      <a:pt x="12732" y="2715"/>
                      <a:pt x="12878" y="2458"/>
                      <a:pt x="12878" y="2123"/>
                    </a:cubicBezTo>
                    <a:cubicBezTo>
                      <a:pt x="12878" y="2010"/>
                      <a:pt x="12878" y="1897"/>
                      <a:pt x="12832" y="1783"/>
                    </a:cubicBezTo>
                    <a:cubicBezTo>
                      <a:pt x="12550" y="856"/>
                      <a:pt x="11747" y="1"/>
                      <a:pt x="10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7" name="Google Shape;9387;p27"/>
              <p:cNvSpPr/>
              <p:nvPr/>
            </p:nvSpPr>
            <p:spPr>
              <a:xfrm>
                <a:off x="5242875" y="4482750"/>
                <a:ext cx="325925" cy="522825"/>
              </a:xfrm>
              <a:custGeom>
                <a:avLst/>
                <a:gdLst/>
                <a:ahLst/>
                <a:cxnLst/>
                <a:rect l="l" t="t" r="r" b="b"/>
                <a:pathLst>
                  <a:path w="13037" h="20913" fill="none" extrusionOk="0">
                    <a:moveTo>
                      <a:pt x="13036" y="2354"/>
                    </a:moveTo>
                    <a:cubicBezTo>
                      <a:pt x="13036" y="2241"/>
                      <a:pt x="13036" y="2128"/>
                      <a:pt x="12991" y="2015"/>
                    </a:cubicBezTo>
                    <a:cubicBezTo>
                      <a:pt x="12674" y="974"/>
                      <a:pt x="11701" y="1"/>
                      <a:pt x="10547" y="272"/>
                    </a:cubicBezTo>
                    <a:cubicBezTo>
                      <a:pt x="8849" y="634"/>
                      <a:pt x="7944" y="2648"/>
                      <a:pt x="7627" y="4120"/>
                    </a:cubicBezTo>
                    <a:cubicBezTo>
                      <a:pt x="7061" y="6881"/>
                      <a:pt x="6020" y="10162"/>
                      <a:pt x="4730" y="12742"/>
                    </a:cubicBezTo>
                    <a:cubicBezTo>
                      <a:pt x="3440" y="15232"/>
                      <a:pt x="2716" y="16884"/>
                      <a:pt x="589" y="18695"/>
                    </a:cubicBezTo>
                    <a:cubicBezTo>
                      <a:pt x="136" y="19079"/>
                      <a:pt x="0" y="20120"/>
                      <a:pt x="0" y="20664"/>
                    </a:cubicBezTo>
                    <a:cubicBezTo>
                      <a:pt x="0" y="20777"/>
                      <a:pt x="23" y="20890"/>
                      <a:pt x="136" y="20913"/>
                    </a:cubicBezTo>
                    <a:cubicBezTo>
                      <a:pt x="181" y="20913"/>
                      <a:pt x="249" y="20890"/>
                      <a:pt x="294" y="20845"/>
                    </a:cubicBezTo>
                    <a:cubicBezTo>
                      <a:pt x="2490" y="18921"/>
                      <a:pt x="4029" y="17382"/>
                      <a:pt x="5477" y="14870"/>
                    </a:cubicBezTo>
                    <a:cubicBezTo>
                      <a:pt x="6563" y="13014"/>
                      <a:pt x="7808" y="11407"/>
                      <a:pt x="8555" y="8691"/>
                    </a:cubicBezTo>
                    <a:cubicBezTo>
                      <a:pt x="9098" y="6858"/>
                      <a:pt x="8962" y="4663"/>
                      <a:pt x="10003" y="2988"/>
                    </a:cubicBezTo>
                    <a:cubicBezTo>
                      <a:pt x="10185" y="2694"/>
                      <a:pt x="10433" y="2422"/>
                      <a:pt x="10705" y="2264"/>
                    </a:cubicBezTo>
                    <a:cubicBezTo>
                      <a:pt x="11316" y="1970"/>
                      <a:pt x="11769" y="2196"/>
                      <a:pt x="12108" y="2648"/>
                    </a:cubicBezTo>
                    <a:cubicBezTo>
                      <a:pt x="12606" y="3237"/>
                      <a:pt x="13014" y="2897"/>
                      <a:pt x="13036" y="235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8" name="Google Shape;9388;p27"/>
              <p:cNvSpPr/>
              <p:nvPr/>
            </p:nvSpPr>
            <p:spPr>
              <a:xfrm>
                <a:off x="5395075" y="4886175"/>
                <a:ext cx="80925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622" fill="none" extrusionOk="0">
                    <a:moveTo>
                      <a:pt x="3169" y="1992"/>
                    </a:moveTo>
                    <a:cubicBezTo>
                      <a:pt x="3236" y="1607"/>
                      <a:pt x="3191" y="1200"/>
                      <a:pt x="2988" y="860"/>
                    </a:cubicBezTo>
                    <a:cubicBezTo>
                      <a:pt x="2490" y="0"/>
                      <a:pt x="1539" y="68"/>
                      <a:pt x="702" y="362"/>
                    </a:cubicBezTo>
                    <a:cubicBezTo>
                      <a:pt x="0" y="815"/>
                      <a:pt x="475" y="2558"/>
                      <a:pt x="928" y="3055"/>
                    </a:cubicBezTo>
                    <a:cubicBezTo>
                      <a:pt x="1426" y="3621"/>
                      <a:pt x="2218" y="3191"/>
                      <a:pt x="2671" y="2807"/>
                    </a:cubicBezTo>
                    <a:cubicBezTo>
                      <a:pt x="2897" y="2580"/>
                      <a:pt x="3078" y="2286"/>
                      <a:pt x="3169" y="1992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9" name="Google Shape;9389;p27"/>
              <p:cNvSpPr/>
              <p:nvPr/>
            </p:nvSpPr>
            <p:spPr>
              <a:xfrm>
                <a:off x="5396200" y="4894475"/>
                <a:ext cx="81500" cy="7902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161" extrusionOk="0">
                    <a:moveTo>
                      <a:pt x="1741" y="1"/>
                    </a:moveTo>
                    <a:cubicBezTo>
                      <a:pt x="1404" y="1"/>
                      <a:pt x="1047" y="84"/>
                      <a:pt x="702" y="211"/>
                    </a:cubicBezTo>
                    <a:cubicBezTo>
                      <a:pt x="0" y="664"/>
                      <a:pt x="476" y="2384"/>
                      <a:pt x="928" y="2882"/>
                    </a:cubicBezTo>
                    <a:cubicBezTo>
                      <a:pt x="1112" y="3082"/>
                      <a:pt x="1330" y="3160"/>
                      <a:pt x="1554" y="3160"/>
                    </a:cubicBezTo>
                    <a:cubicBezTo>
                      <a:pt x="1966" y="3160"/>
                      <a:pt x="2401" y="2897"/>
                      <a:pt x="2694" y="2633"/>
                    </a:cubicBezTo>
                    <a:cubicBezTo>
                      <a:pt x="2943" y="2452"/>
                      <a:pt x="3124" y="2135"/>
                      <a:pt x="3169" y="1818"/>
                    </a:cubicBezTo>
                    <a:cubicBezTo>
                      <a:pt x="3259" y="1456"/>
                      <a:pt x="3191" y="1026"/>
                      <a:pt x="3010" y="687"/>
                    </a:cubicBezTo>
                    <a:cubicBezTo>
                      <a:pt x="2699" y="186"/>
                      <a:pt x="2242" y="1"/>
                      <a:pt x="17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0" name="Google Shape;9390;p27"/>
              <p:cNvSpPr/>
              <p:nvPr/>
            </p:nvSpPr>
            <p:spPr>
              <a:xfrm>
                <a:off x="5200425" y="4798925"/>
                <a:ext cx="90000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2875" extrusionOk="0">
                    <a:moveTo>
                      <a:pt x="1604" y="1"/>
                    </a:moveTo>
                    <a:cubicBezTo>
                      <a:pt x="1347" y="1"/>
                      <a:pt x="1088" y="62"/>
                      <a:pt x="838" y="209"/>
                    </a:cubicBezTo>
                    <a:cubicBezTo>
                      <a:pt x="1" y="729"/>
                      <a:pt x="23" y="1657"/>
                      <a:pt x="340" y="2494"/>
                    </a:cubicBezTo>
                    <a:cubicBezTo>
                      <a:pt x="504" y="2769"/>
                      <a:pt x="856" y="2875"/>
                      <a:pt x="1259" y="2875"/>
                    </a:cubicBezTo>
                    <a:cubicBezTo>
                      <a:pt x="1918" y="2875"/>
                      <a:pt x="2711" y="2594"/>
                      <a:pt x="3033" y="2313"/>
                    </a:cubicBezTo>
                    <a:cubicBezTo>
                      <a:pt x="3599" y="1793"/>
                      <a:pt x="3192" y="1001"/>
                      <a:pt x="2784" y="525"/>
                    </a:cubicBezTo>
                    <a:cubicBezTo>
                      <a:pt x="2603" y="299"/>
                      <a:pt x="2309" y="118"/>
                      <a:pt x="2015" y="50"/>
                    </a:cubicBezTo>
                    <a:cubicBezTo>
                      <a:pt x="1880" y="18"/>
                      <a:pt x="1742" y="1"/>
                      <a:pt x="1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1" name="Google Shape;9391;p27"/>
              <p:cNvSpPr/>
              <p:nvPr/>
            </p:nvSpPr>
            <p:spPr>
              <a:xfrm>
                <a:off x="5192500" y="4797900"/>
                <a:ext cx="900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3260" fill="none" extrusionOk="0">
                    <a:moveTo>
                      <a:pt x="2015" y="91"/>
                    </a:moveTo>
                    <a:cubicBezTo>
                      <a:pt x="1653" y="1"/>
                      <a:pt x="1223" y="23"/>
                      <a:pt x="838" y="250"/>
                    </a:cubicBezTo>
                    <a:cubicBezTo>
                      <a:pt x="1" y="770"/>
                      <a:pt x="23" y="1698"/>
                      <a:pt x="340" y="2535"/>
                    </a:cubicBezTo>
                    <a:cubicBezTo>
                      <a:pt x="770" y="3260"/>
                      <a:pt x="2513" y="2807"/>
                      <a:pt x="3034" y="2354"/>
                    </a:cubicBezTo>
                    <a:cubicBezTo>
                      <a:pt x="3599" y="1834"/>
                      <a:pt x="3192" y="1042"/>
                      <a:pt x="2807" y="566"/>
                    </a:cubicBezTo>
                    <a:cubicBezTo>
                      <a:pt x="2604" y="295"/>
                      <a:pt x="2332" y="136"/>
                      <a:pt x="2015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2" name="Google Shape;9392;p27"/>
              <p:cNvSpPr/>
              <p:nvPr/>
            </p:nvSpPr>
            <p:spPr>
              <a:xfrm>
                <a:off x="5146125" y="4806950"/>
                <a:ext cx="297050" cy="324800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12992" fill="none" extrusionOk="0">
                    <a:moveTo>
                      <a:pt x="9324" y="2830"/>
                    </a:moveTo>
                    <a:cubicBezTo>
                      <a:pt x="9845" y="3577"/>
                      <a:pt x="10479" y="3871"/>
                      <a:pt x="11090" y="4482"/>
                    </a:cubicBezTo>
                    <a:cubicBezTo>
                      <a:pt x="11882" y="5229"/>
                      <a:pt x="11723" y="6519"/>
                      <a:pt x="11542" y="7469"/>
                    </a:cubicBezTo>
                    <a:cubicBezTo>
                      <a:pt x="11339" y="8442"/>
                      <a:pt x="10931" y="9370"/>
                      <a:pt x="10320" y="10140"/>
                    </a:cubicBezTo>
                    <a:cubicBezTo>
                      <a:pt x="9573" y="11045"/>
                      <a:pt x="8532" y="11452"/>
                      <a:pt x="7627" y="12109"/>
                    </a:cubicBezTo>
                    <a:cubicBezTo>
                      <a:pt x="6405" y="12991"/>
                      <a:pt x="4979" y="12810"/>
                      <a:pt x="3780" y="12018"/>
                    </a:cubicBezTo>
                    <a:cubicBezTo>
                      <a:pt x="1267" y="10389"/>
                      <a:pt x="0" y="6587"/>
                      <a:pt x="1335" y="3825"/>
                    </a:cubicBezTo>
                    <a:cubicBezTo>
                      <a:pt x="2739" y="1042"/>
                      <a:pt x="7378" y="1"/>
                      <a:pt x="932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3" name="Google Shape;9393;p27"/>
              <p:cNvSpPr/>
              <p:nvPr/>
            </p:nvSpPr>
            <p:spPr>
              <a:xfrm>
                <a:off x="5143850" y="4841025"/>
                <a:ext cx="2925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11702" h="11630" extrusionOk="0">
                    <a:moveTo>
                      <a:pt x="5752" y="0"/>
                    </a:moveTo>
                    <a:cubicBezTo>
                      <a:pt x="5608" y="0"/>
                      <a:pt x="5465" y="6"/>
                      <a:pt x="5319" y="18"/>
                    </a:cubicBezTo>
                    <a:cubicBezTo>
                      <a:pt x="5228" y="18"/>
                      <a:pt x="5183" y="63"/>
                      <a:pt x="5093" y="63"/>
                    </a:cubicBezTo>
                    <a:cubicBezTo>
                      <a:pt x="4550" y="131"/>
                      <a:pt x="4074" y="312"/>
                      <a:pt x="3622" y="561"/>
                    </a:cubicBezTo>
                    <a:cubicBezTo>
                      <a:pt x="2694" y="1105"/>
                      <a:pt x="1924" y="1942"/>
                      <a:pt x="1449" y="2825"/>
                    </a:cubicBezTo>
                    <a:cubicBezTo>
                      <a:pt x="1" y="5495"/>
                      <a:pt x="928" y="9162"/>
                      <a:pt x="3644" y="10950"/>
                    </a:cubicBezTo>
                    <a:cubicBezTo>
                      <a:pt x="4311" y="11366"/>
                      <a:pt x="4978" y="11629"/>
                      <a:pt x="5676" y="11629"/>
                    </a:cubicBezTo>
                    <a:cubicBezTo>
                      <a:pt x="6115" y="11629"/>
                      <a:pt x="6567" y="11525"/>
                      <a:pt x="7039" y="11289"/>
                    </a:cubicBezTo>
                    <a:cubicBezTo>
                      <a:pt x="7605" y="10995"/>
                      <a:pt x="8080" y="10610"/>
                      <a:pt x="8533" y="10203"/>
                    </a:cubicBezTo>
                    <a:cubicBezTo>
                      <a:pt x="8985" y="9841"/>
                      <a:pt x="9438" y="9456"/>
                      <a:pt x="9845" y="9026"/>
                    </a:cubicBezTo>
                    <a:cubicBezTo>
                      <a:pt x="10909" y="7872"/>
                      <a:pt x="11701" y="6310"/>
                      <a:pt x="11656" y="4771"/>
                    </a:cubicBezTo>
                    <a:cubicBezTo>
                      <a:pt x="11633" y="3934"/>
                      <a:pt x="11317" y="3164"/>
                      <a:pt x="10773" y="2508"/>
                    </a:cubicBezTo>
                    <a:cubicBezTo>
                      <a:pt x="10683" y="2372"/>
                      <a:pt x="10615" y="2259"/>
                      <a:pt x="10502" y="2146"/>
                    </a:cubicBezTo>
                    <a:cubicBezTo>
                      <a:pt x="9981" y="1580"/>
                      <a:pt x="9302" y="1059"/>
                      <a:pt x="8578" y="697"/>
                    </a:cubicBezTo>
                    <a:cubicBezTo>
                      <a:pt x="8058" y="448"/>
                      <a:pt x="7492" y="222"/>
                      <a:pt x="6926" y="109"/>
                    </a:cubicBezTo>
                    <a:cubicBezTo>
                      <a:pt x="6528" y="42"/>
                      <a:pt x="6143" y="0"/>
                      <a:pt x="5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4" name="Google Shape;9394;p27"/>
              <p:cNvSpPr/>
              <p:nvPr/>
            </p:nvSpPr>
            <p:spPr>
              <a:xfrm>
                <a:off x="5266075" y="4840450"/>
                <a:ext cx="147675" cy="74225"/>
              </a:xfrm>
              <a:custGeom>
                <a:avLst/>
                <a:gdLst/>
                <a:ahLst/>
                <a:cxnLst/>
                <a:rect l="l" t="t" r="r" b="b"/>
                <a:pathLst>
                  <a:path w="5907" h="2969" extrusionOk="0">
                    <a:moveTo>
                      <a:pt x="863" y="1"/>
                    </a:moveTo>
                    <a:cubicBezTo>
                      <a:pt x="719" y="1"/>
                      <a:pt x="576" y="6"/>
                      <a:pt x="430" y="19"/>
                    </a:cubicBezTo>
                    <a:cubicBezTo>
                      <a:pt x="339" y="19"/>
                      <a:pt x="294" y="41"/>
                      <a:pt x="204" y="41"/>
                    </a:cubicBezTo>
                    <a:cubicBezTo>
                      <a:pt x="136" y="86"/>
                      <a:pt x="68" y="132"/>
                      <a:pt x="0" y="154"/>
                    </a:cubicBezTo>
                    <a:cubicBezTo>
                      <a:pt x="317" y="1128"/>
                      <a:pt x="1154" y="1920"/>
                      <a:pt x="2150" y="2418"/>
                    </a:cubicBezTo>
                    <a:cubicBezTo>
                      <a:pt x="2557" y="2621"/>
                      <a:pt x="2965" y="2802"/>
                      <a:pt x="3395" y="2870"/>
                    </a:cubicBezTo>
                    <a:cubicBezTo>
                      <a:pt x="3706" y="2939"/>
                      <a:pt x="4017" y="2969"/>
                      <a:pt x="4328" y="2969"/>
                    </a:cubicBezTo>
                    <a:cubicBezTo>
                      <a:pt x="4425" y="2969"/>
                      <a:pt x="4521" y="2966"/>
                      <a:pt x="4617" y="2961"/>
                    </a:cubicBezTo>
                    <a:cubicBezTo>
                      <a:pt x="5092" y="2916"/>
                      <a:pt x="5522" y="2757"/>
                      <a:pt x="5907" y="2531"/>
                    </a:cubicBezTo>
                    <a:cubicBezTo>
                      <a:pt x="5839" y="2395"/>
                      <a:pt x="5726" y="2282"/>
                      <a:pt x="5613" y="2146"/>
                    </a:cubicBezTo>
                    <a:cubicBezTo>
                      <a:pt x="5092" y="1580"/>
                      <a:pt x="4413" y="1060"/>
                      <a:pt x="3689" y="698"/>
                    </a:cubicBezTo>
                    <a:cubicBezTo>
                      <a:pt x="3169" y="449"/>
                      <a:pt x="2603" y="222"/>
                      <a:pt x="2037" y="109"/>
                    </a:cubicBezTo>
                    <a:cubicBezTo>
                      <a:pt x="1639" y="43"/>
                      <a:pt x="1254" y="1"/>
                      <a:pt x="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5" name="Google Shape;9395;p27"/>
              <p:cNvSpPr/>
              <p:nvPr/>
            </p:nvSpPr>
            <p:spPr>
              <a:xfrm>
                <a:off x="5241175" y="5175500"/>
                <a:ext cx="88850" cy="28220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1288" extrusionOk="0">
                    <a:moveTo>
                      <a:pt x="1322" y="1"/>
                    </a:moveTo>
                    <a:cubicBezTo>
                      <a:pt x="459" y="1"/>
                      <a:pt x="222" y="1872"/>
                      <a:pt x="159" y="2753"/>
                    </a:cubicBezTo>
                    <a:cubicBezTo>
                      <a:pt x="0" y="4360"/>
                      <a:pt x="181" y="5990"/>
                      <a:pt x="611" y="7574"/>
                    </a:cubicBezTo>
                    <a:cubicBezTo>
                      <a:pt x="860" y="8547"/>
                      <a:pt x="1426" y="11172"/>
                      <a:pt x="2693" y="11286"/>
                    </a:cubicBezTo>
                    <a:cubicBezTo>
                      <a:pt x="2706" y="11287"/>
                      <a:pt x="2719" y="11287"/>
                      <a:pt x="2732" y="11287"/>
                    </a:cubicBezTo>
                    <a:cubicBezTo>
                      <a:pt x="2945" y="11287"/>
                      <a:pt x="3153" y="11115"/>
                      <a:pt x="3259" y="10923"/>
                    </a:cubicBezTo>
                    <a:cubicBezTo>
                      <a:pt x="3553" y="10493"/>
                      <a:pt x="3508" y="9950"/>
                      <a:pt x="3508" y="9452"/>
                    </a:cubicBezTo>
                    <a:cubicBezTo>
                      <a:pt x="3486" y="7891"/>
                      <a:pt x="3440" y="6306"/>
                      <a:pt x="3169" y="4790"/>
                    </a:cubicBezTo>
                    <a:cubicBezTo>
                      <a:pt x="3056" y="4156"/>
                      <a:pt x="2241" y="264"/>
                      <a:pt x="1539" y="37"/>
                    </a:cubicBezTo>
                    <a:cubicBezTo>
                      <a:pt x="1463" y="12"/>
                      <a:pt x="1390" y="1"/>
                      <a:pt x="1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6" name="Google Shape;9396;p27"/>
              <p:cNvSpPr/>
              <p:nvPr/>
            </p:nvSpPr>
            <p:spPr>
              <a:xfrm>
                <a:off x="5223625" y="5180950"/>
                <a:ext cx="101875" cy="271600"/>
              </a:xfrm>
              <a:custGeom>
                <a:avLst/>
                <a:gdLst/>
                <a:ahLst/>
                <a:cxnLst/>
                <a:rect l="l" t="t" r="r" b="b"/>
                <a:pathLst>
                  <a:path w="4075" h="10864" fill="none" extrusionOk="0">
                    <a:moveTo>
                      <a:pt x="3237" y="3395"/>
                    </a:moveTo>
                    <a:cubicBezTo>
                      <a:pt x="3056" y="2784"/>
                      <a:pt x="2830" y="2196"/>
                      <a:pt x="2581" y="1630"/>
                    </a:cubicBezTo>
                    <a:cubicBezTo>
                      <a:pt x="2286" y="996"/>
                      <a:pt x="2015" y="385"/>
                      <a:pt x="1313" y="227"/>
                    </a:cubicBezTo>
                    <a:cubicBezTo>
                      <a:pt x="227" y="0"/>
                      <a:pt x="1" y="770"/>
                      <a:pt x="23" y="1698"/>
                    </a:cubicBezTo>
                    <a:cubicBezTo>
                      <a:pt x="91" y="4504"/>
                      <a:pt x="815" y="7107"/>
                      <a:pt x="1879" y="9687"/>
                    </a:cubicBezTo>
                    <a:cubicBezTo>
                      <a:pt x="2060" y="10185"/>
                      <a:pt x="2513" y="10864"/>
                      <a:pt x="3146" y="10841"/>
                    </a:cubicBezTo>
                    <a:cubicBezTo>
                      <a:pt x="3373" y="10841"/>
                      <a:pt x="3576" y="10638"/>
                      <a:pt x="3690" y="10411"/>
                    </a:cubicBezTo>
                    <a:cubicBezTo>
                      <a:pt x="3916" y="9959"/>
                      <a:pt x="4074" y="8646"/>
                      <a:pt x="4029" y="8125"/>
                    </a:cubicBezTo>
                    <a:cubicBezTo>
                      <a:pt x="3803" y="6609"/>
                      <a:pt x="3644" y="4912"/>
                      <a:pt x="3237" y="339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7" name="Google Shape;9397;p27"/>
              <p:cNvSpPr/>
              <p:nvPr/>
            </p:nvSpPr>
            <p:spPr>
              <a:xfrm>
                <a:off x="5027300" y="4954625"/>
                <a:ext cx="342325" cy="3610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14440" fill="none" extrusionOk="0">
                    <a:moveTo>
                      <a:pt x="13512" y="7650"/>
                    </a:moveTo>
                    <a:cubicBezTo>
                      <a:pt x="13534" y="7854"/>
                      <a:pt x="13580" y="8080"/>
                      <a:pt x="13602" y="8261"/>
                    </a:cubicBezTo>
                    <a:cubicBezTo>
                      <a:pt x="13693" y="9235"/>
                      <a:pt x="13602" y="10230"/>
                      <a:pt x="13195" y="11090"/>
                    </a:cubicBezTo>
                    <a:cubicBezTo>
                      <a:pt x="12742" y="12064"/>
                      <a:pt x="12018" y="12675"/>
                      <a:pt x="11135" y="13240"/>
                    </a:cubicBezTo>
                    <a:cubicBezTo>
                      <a:pt x="9913" y="14033"/>
                      <a:pt x="8623" y="14440"/>
                      <a:pt x="7197" y="14214"/>
                    </a:cubicBezTo>
                    <a:cubicBezTo>
                      <a:pt x="5364" y="13897"/>
                      <a:pt x="3463" y="13467"/>
                      <a:pt x="2082" y="12177"/>
                    </a:cubicBezTo>
                    <a:cubicBezTo>
                      <a:pt x="1313" y="11475"/>
                      <a:pt x="928" y="10615"/>
                      <a:pt x="611" y="9619"/>
                    </a:cubicBezTo>
                    <a:cubicBezTo>
                      <a:pt x="0" y="7650"/>
                      <a:pt x="181" y="5410"/>
                      <a:pt x="1403" y="3690"/>
                    </a:cubicBezTo>
                    <a:cubicBezTo>
                      <a:pt x="2105" y="2694"/>
                      <a:pt x="3056" y="1879"/>
                      <a:pt x="4097" y="1291"/>
                    </a:cubicBezTo>
                    <a:cubicBezTo>
                      <a:pt x="5138" y="680"/>
                      <a:pt x="6790" y="1"/>
                      <a:pt x="7989" y="227"/>
                    </a:cubicBezTo>
                    <a:cubicBezTo>
                      <a:pt x="8963" y="408"/>
                      <a:pt x="10026" y="1472"/>
                      <a:pt x="10683" y="2128"/>
                    </a:cubicBezTo>
                    <a:cubicBezTo>
                      <a:pt x="12176" y="3667"/>
                      <a:pt x="13195" y="5613"/>
                      <a:pt x="13512" y="76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8" name="Google Shape;9398;p27"/>
              <p:cNvSpPr/>
              <p:nvPr/>
            </p:nvSpPr>
            <p:spPr>
              <a:xfrm>
                <a:off x="5298875" y="5106850"/>
                <a:ext cx="170325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6541" extrusionOk="0">
                    <a:moveTo>
                      <a:pt x="3613" y="0"/>
                    </a:moveTo>
                    <a:cubicBezTo>
                      <a:pt x="3101" y="0"/>
                      <a:pt x="2598" y="161"/>
                      <a:pt x="2105" y="430"/>
                    </a:cubicBezTo>
                    <a:cubicBezTo>
                      <a:pt x="815" y="1131"/>
                      <a:pt x="1" y="2783"/>
                      <a:pt x="1" y="4209"/>
                    </a:cubicBezTo>
                    <a:cubicBezTo>
                      <a:pt x="1" y="4730"/>
                      <a:pt x="136" y="5273"/>
                      <a:pt x="499" y="5658"/>
                    </a:cubicBezTo>
                    <a:cubicBezTo>
                      <a:pt x="1008" y="6226"/>
                      <a:pt x="1875" y="6540"/>
                      <a:pt x="2642" y="6540"/>
                    </a:cubicBezTo>
                    <a:cubicBezTo>
                      <a:pt x="2761" y="6540"/>
                      <a:pt x="2876" y="6533"/>
                      <a:pt x="2988" y="6518"/>
                    </a:cubicBezTo>
                    <a:cubicBezTo>
                      <a:pt x="3667" y="6427"/>
                      <a:pt x="4369" y="6133"/>
                      <a:pt x="5025" y="5748"/>
                    </a:cubicBezTo>
                    <a:cubicBezTo>
                      <a:pt x="5772" y="5273"/>
                      <a:pt x="6292" y="4526"/>
                      <a:pt x="6587" y="3711"/>
                    </a:cubicBezTo>
                    <a:cubicBezTo>
                      <a:pt x="6813" y="2964"/>
                      <a:pt x="6700" y="2399"/>
                      <a:pt x="6292" y="1720"/>
                    </a:cubicBezTo>
                    <a:cubicBezTo>
                      <a:pt x="5885" y="995"/>
                      <a:pt x="5206" y="430"/>
                      <a:pt x="4414" y="135"/>
                    </a:cubicBezTo>
                    <a:cubicBezTo>
                      <a:pt x="4144" y="43"/>
                      <a:pt x="3878" y="0"/>
                      <a:pt x="3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9" name="Google Shape;9399;p27"/>
              <p:cNvSpPr/>
              <p:nvPr/>
            </p:nvSpPr>
            <p:spPr>
              <a:xfrm>
                <a:off x="5304525" y="5085900"/>
                <a:ext cx="166950" cy="193525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7741" fill="none" extrusionOk="0">
                    <a:moveTo>
                      <a:pt x="4980" y="6450"/>
                    </a:moveTo>
                    <a:cubicBezTo>
                      <a:pt x="3667" y="7424"/>
                      <a:pt x="1698" y="7740"/>
                      <a:pt x="499" y="6473"/>
                    </a:cubicBezTo>
                    <a:cubicBezTo>
                      <a:pt x="137" y="6066"/>
                      <a:pt x="1" y="5545"/>
                      <a:pt x="1" y="5025"/>
                    </a:cubicBezTo>
                    <a:cubicBezTo>
                      <a:pt x="1" y="4187"/>
                      <a:pt x="295" y="3395"/>
                      <a:pt x="589" y="2603"/>
                    </a:cubicBezTo>
                    <a:cubicBezTo>
                      <a:pt x="838" y="1879"/>
                      <a:pt x="1608" y="1245"/>
                      <a:pt x="2264" y="928"/>
                    </a:cubicBezTo>
                    <a:cubicBezTo>
                      <a:pt x="4188" y="0"/>
                      <a:pt x="6677" y="1313"/>
                      <a:pt x="6519" y="3554"/>
                    </a:cubicBezTo>
                    <a:cubicBezTo>
                      <a:pt x="6474" y="4459"/>
                      <a:pt x="6112" y="5364"/>
                      <a:pt x="5478" y="602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0" name="Google Shape;9400;p27"/>
              <p:cNvSpPr/>
              <p:nvPr/>
            </p:nvSpPr>
            <p:spPr>
              <a:xfrm>
                <a:off x="5307925" y="5129925"/>
                <a:ext cx="126200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4522" extrusionOk="0">
                    <a:moveTo>
                      <a:pt x="2591" y="0"/>
                    </a:moveTo>
                    <a:cubicBezTo>
                      <a:pt x="2197" y="0"/>
                      <a:pt x="1806" y="91"/>
                      <a:pt x="1472" y="276"/>
                    </a:cubicBezTo>
                    <a:cubicBezTo>
                      <a:pt x="567" y="751"/>
                      <a:pt x="1" y="1883"/>
                      <a:pt x="1" y="2901"/>
                    </a:cubicBezTo>
                    <a:cubicBezTo>
                      <a:pt x="23" y="3264"/>
                      <a:pt x="114" y="3671"/>
                      <a:pt x="363" y="3920"/>
                    </a:cubicBezTo>
                    <a:cubicBezTo>
                      <a:pt x="739" y="4316"/>
                      <a:pt x="1322" y="4521"/>
                      <a:pt x="1857" y="4521"/>
                    </a:cubicBezTo>
                    <a:cubicBezTo>
                      <a:pt x="1933" y="4521"/>
                      <a:pt x="2009" y="4517"/>
                      <a:pt x="2083" y="4508"/>
                    </a:cubicBezTo>
                    <a:cubicBezTo>
                      <a:pt x="2581" y="4463"/>
                      <a:pt x="3056" y="4259"/>
                      <a:pt x="3509" y="3965"/>
                    </a:cubicBezTo>
                    <a:cubicBezTo>
                      <a:pt x="4075" y="3626"/>
                      <a:pt x="4550" y="3128"/>
                      <a:pt x="4776" y="2585"/>
                    </a:cubicBezTo>
                    <a:cubicBezTo>
                      <a:pt x="5048" y="1974"/>
                      <a:pt x="4640" y="978"/>
                      <a:pt x="4142" y="548"/>
                    </a:cubicBezTo>
                    <a:cubicBezTo>
                      <a:pt x="3729" y="187"/>
                      <a:pt x="3157" y="0"/>
                      <a:pt x="25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1" name="Google Shape;9401;p27"/>
              <p:cNvSpPr/>
              <p:nvPr/>
            </p:nvSpPr>
            <p:spPr>
              <a:xfrm>
                <a:off x="5006350" y="4927075"/>
                <a:ext cx="1658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7129" extrusionOk="0">
                    <a:moveTo>
                      <a:pt x="2896" y="0"/>
                    </a:moveTo>
                    <a:cubicBezTo>
                      <a:pt x="2737" y="0"/>
                      <a:pt x="2579" y="13"/>
                      <a:pt x="2423" y="39"/>
                    </a:cubicBezTo>
                    <a:cubicBezTo>
                      <a:pt x="1472" y="175"/>
                      <a:pt x="205" y="1057"/>
                      <a:pt x="91" y="2053"/>
                    </a:cubicBezTo>
                    <a:cubicBezTo>
                      <a:pt x="1" y="2845"/>
                      <a:pt x="205" y="3796"/>
                      <a:pt x="612" y="4679"/>
                    </a:cubicBezTo>
                    <a:cubicBezTo>
                      <a:pt x="906" y="5357"/>
                      <a:pt x="1359" y="5969"/>
                      <a:pt x="1902" y="6421"/>
                    </a:cubicBezTo>
                    <a:cubicBezTo>
                      <a:pt x="2430" y="6843"/>
                      <a:pt x="3162" y="7129"/>
                      <a:pt x="3866" y="7129"/>
                    </a:cubicBezTo>
                    <a:cubicBezTo>
                      <a:pt x="4068" y="7129"/>
                      <a:pt x="4268" y="7105"/>
                      <a:pt x="4459" y="7055"/>
                    </a:cubicBezTo>
                    <a:cubicBezTo>
                      <a:pt x="4957" y="6919"/>
                      <a:pt x="5387" y="6534"/>
                      <a:pt x="5659" y="6127"/>
                    </a:cubicBezTo>
                    <a:cubicBezTo>
                      <a:pt x="6451" y="4905"/>
                      <a:pt x="6632" y="3072"/>
                      <a:pt x="5931" y="1782"/>
                    </a:cubicBezTo>
                    <a:cubicBezTo>
                      <a:pt x="5350" y="740"/>
                      <a:pt x="4114" y="0"/>
                      <a:pt x="2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2" name="Google Shape;9402;p27"/>
              <p:cNvSpPr/>
              <p:nvPr/>
            </p:nvSpPr>
            <p:spPr>
              <a:xfrm>
                <a:off x="4999575" y="4930300"/>
                <a:ext cx="17372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858" fill="none" extrusionOk="0">
                    <a:moveTo>
                      <a:pt x="5772" y="5704"/>
                    </a:moveTo>
                    <a:cubicBezTo>
                      <a:pt x="6654" y="4346"/>
                      <a:pt x="6948" y="1766"/>
                      <a:pt x="5364" y="793"/>
                    </a:cubicBezTo>
                    <a:cubicBezTo>
                      <a:pt x="5025" y="589"/>
                      <a:pt x="4685" y="408"/>
                      <a:pt x="4323" y="295"/>
                    </a:cubicBezTo>
                    <a:cubicBezTo>
                      <a:pt x="3961" y="182"/>
                      <a:pt x="3554" y="68"/>
                      <a:pt x="3146" y="46"/>
                    </a:cubicBezTo>
                    <a:cubicBezTo>
                      <a:pt x="2241" y="0"/>
                      <a:pt x="1336" y="340"/>
                      <a:pt x="679" y="951"/>
                    </a:cubicBezTo>
                    <a:cubicBezTo>
                      <a:pt x="272" y="1358"/>
                      <a:pt x="46" y="1947"/>
                      <a:pt x="23" y="2490"/>
                    </a:cubicBezTo>
                    <a:cubicBezTo>
                      <a:pt x="0" y="2943"/>
                      <a:pt x="91" y="3350"/>
                      <a:pt x="204" y="3780"/>
                    </a:cubicBezTo>
                    <a:cubicBezTo>
                      <a:pt x="453" y="4685"/>
                      <a:pt x="1019" y="5591"/>
                      <a:pt x="1856" y="6021"/>
                    </a:cubicBezTo>
                    <a:cubicBezTo>
                      <a:pt x="2694" y="6451"/>
                      <a:pt x="3599" y="6858"/>
                      <a:pt x="4527" y="6609"/>
                    </a:cubicBezTo>
                    <a:cubicBezTo>
                      <a:pt x="5070" y="6496"/>
                      <a:pt x="5477" y="6134"/>
                      <a:pt x="5772" y="570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3" name="Google Shape;9403;p27"/>
              <p:cNvSpPr/>
              <p:nvPr/>
            </p:nvSpPr>
            <p:spPr>
              <a:xfrm>
                <a:off x="5035775" y="4962475"/>
                <a:ext cx="131300" cy="14217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5687" extrusionOk="0">
                    <a:moveTo>
                      <a:pt x="2277" y="0"/>
                    </a:moveTo>
                    <a:cubicBezTo>
                      <a:pt x="2158" y="0"/>
                      <a:pt x="2041" y="9"/>
                      <a:pt x="1925" y="26"/>
                    </a:cubicBezTo>
                    <a:cubicBezTo>
                      <a:pt x="1178" y="139"/>
                      <a:pt x="159" y="818"/>
                      <a:pt x="69" y="1610"/>
                    </a:cubicBezTo>
                    <a:cubicBezTo>
                      <a:pt x="1" y="2289"/>
                      <a:pt x="159" y="3059"/>
                      <a:pt x="476" y="3738"/>
                    </a:cubicBezTo>
                    <a:cubicBezTo>
                      <a:pt x="725" y="4281"/>
                      <a:pt x="1087" y="4779"/>
                      <a:pt x="1517" y="5118"/>
                    </a:cubicBezTo>
                    <a:cubicBezTo>
                      <a:pt x="1948" y="5460"/>
                      <a:pt x="2536" y="5687"/>
                      <a:pt x="3100" y="5687"/>
                    </a:cubicBezTo>
                    <a:cubicBezTo>
                      <a:pt x="3246" y="5687"/>
                      <a:pt x="3391" y="5672"/>
                      <a:pt x="3531" y="5639"/>
                    </a:cubicBezTo>
                    <a:cubicBezTo>
                      <a:pt x="3916" y="5526"/>
                      <a:pt x="4256" y="5231"/>
                      <a:pt x="4482" y="4869"/>
                    </a:cubicBezTo>
                    <a:cubicBezTo>
                      <a:pt x="5116" y="3919"/>
                      <a:pt x="5251" y="2470"/>
                      <a:pt x="4686" y="1407"/>
                    </a:cubicBezTo>
                    <a:cubicBezTo>
                      <a:pt x="4242" y="560"/>
                      <a:pt x="3242" y="0"/>
                      <a:pt x="22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4" name="Google Shape;9404;p27"/>
              <p:cNvSpPr/>
              <p:nvPr/>
            </p:nvSpPr>
            <p:spPr>
              <a:xfrm>
                <a:off x="5027300" y="4931425"/>
                <a:ext cx="368925" cy="368000"/>
              </a:xfrm>
              <a:custGeom>
                <a:avLst/>
                <a:gdLst/>
                <a:ahLst/>
                <a:cxnLst/>
                <a:rect l="l" t="t" r="r" b="b"/>
                <a:pathLst>
                  <a:path w="14757" h="14720" extrusionOk="0">
                    <a:moveTo>
                      <a:pt x="9687" y="1"/>
                    </a:moveTo>
                    <a:cubicBezTo>
                      <a:pt x="9890" y="227"/>
                      <a:pt x="10049" y="476"/>
                      <a:pt x="10139" y="770"/>
                    </a:cubicBezTo>
                    <a:cubicBezTo>
                      <a:pt x="10210" y="946"/>
                      <a:pt x="10130" y="1012"/>
                      <a:pt x="10007" y="1012"/>
                    </a:cubicBezTo>
                    <a:cubicBezTo>
                      <a:pt x="9971" y="1012"/>
                      <a:pt x="9931" y="1007"/>
                      <a:pt x="9890" y="997"/>
                    </a:cubicBezTo>
                    <a:cubicBezTo>
                      <a:pt x="9239" y="777"/>
                      <a:pt x="8567" y="676"/>
                      <a:pt x="7895" y="676"/>
                    </a:cubicBezTo>
                    <a:cubicBezTo>
                      <a:pt x="6558" y="676"/>
                      <a:pt x="5218" y="1073"/>
                      <a:pt x="4029" y="1721"/>
                    </a:cubicBezTo>
                    <a:cubicBezTo>
                      <a:pt x="2988" y="2332"/>
                      <a:pt x="2060" y="3147"/>
                      <a:pt x="1358" y="4142"/>
                    </a:cubicBezTo>
                    <a:cubicBezTo>
                      <a:pt x="611" y="5183"/>
                      <a:pt x="295" y="6315"/>
                      <a:pt x="159" y="7582"/>
                    </a:cubicBezTo>
                    <a:cubicBezTo>
                      <a:pt x="0" y="9031"/>
                      <a:pt x="702" y="10321"/>
                      <a:pt x="1585" y="11407"/>
                    </a:cubicBezTo>
                    <a:cubicBezTo>
                      <a:pt x="2082" y="12018"/>
                      <a:pt x="2716" y="12584"/>
                      <a:pt x="3350" y="13082"/>
                    </a:cubicBezTo>
                    <a:cubicBezTo>
                      <a:pt x="3916" y="13489"/>
                      <a:pt x="4549" y="13829"/>
                      <a:pt x="5206" y="14100"/>
                    </a:cubicBezTo>
                    <a:cubicBezTo>
                      <a:pt x="5817" y="14327"/>
                      <a:pt x="6473" y="14508"/>
                      <a:pt x="7152" y="14621"/>
                    </a:cubicBezTo>
                    <a:cubicBezTo>
                      <a:pt x="7539" y="14685"/>
                      <a:pt x="7932" y="14720"/>
                      <a:pt x="8323" y="14720"/>
                    </a:cubicBezTo>
                    <a:cubicBezTo>
                      <a:pt x="9327" y="14720"/>
                      <a:pt x="10324" y="14489"/>
                      <a:pt x="11203" y="13919"/>
                    </a:cubicBezTo>
                    <a:cubicBezTo>
                      <a:pt x="12357" y="13150"/>
                      <a:pt x="13240" y="12018"/>
                      <a:pt x="13851" y="10819"/>
                    </a:cubicBezTo>
                    <a:cubicBezTo>
                      <a:pt x="14100" y="10321"/>
                      <a:pt x="14281" y="9755"/>
                      <a:pt x="14417" y="9257"/>
                    </a:cubicBezTo>
                    <a:cubicBezTo>
                      <a:pt x="14530" y="8782"/>
                      <a:pt x="14621" y="8284"/>
                      <a:pt x="14643" y="7809"/>
                    </a:cubicBezTo>
                    <a:cubicBezTo>
                      <a:pt x="14756" y="6021"/>
                      <a:pt x="14145" y="4210"/>
                      <a:pt x="12923" y="2943"/>
                    </a:cubicBezTo>
                    <a:cubicBezTo>
                      <a:pt x="12584" y="2558"/>
                      <a:pt x="12176" y="2219"/>
                      <a:pt x="11746" y="1902"/>
                    </a:cubicBezTo>
                    <a:cubicBezTo>
                      <a:pt x="11611" y="1811"/>
                      <a:pt x="11452" y="1721"/>
                      <a:pt x="11339" y="1608"/>
                    </a:cubicBezTo>
                    <a:cubicBezTo>
                      <a:pt x="11181" y="1494"/>
                      <a:pt x="11181" y="1427"/>
                      <a:pt x="11362" y="1336"/>
                    </a:cubicBezTo>
                    <a:cubicBezTo>
                      <a:pt x="11633" y="1155"/>
                      <a:pt x="11973" y="1110"/>
                      <a:pt x="12289" y="1087"/>
                    </a:cubicBezTo>
                    <a:cubicBezTo>
                      <a:pt x="12384" y="1077"/>
                      <a:pt x="12478" y="1072"/>
                      <a:pt x="12570" y="1072"/>
                    </a:cubicBezTo>
                    <a:cubicBezTo>
                      <a:pt x="12874" y="1072"/>
                      <a:pt x="13166" y="1120"/>
                      <a:pt x="13444" y="1155"/>
                    </a:cubicBezTo>
                    <a:cubicBezTo>
                      <a:pt x="13172" y="861"/>
                      <a:pt x="12765" y="657"/>
                      <a:pt x="12357" y="544"/>
                    </a:cubicBezTo>
                    <a:cubicBezTo>
                      <a:pt x="12202" y="475"/>
                      <a:pt x="12033" y="445"/>
                      <a:pt x="11861" y="445"/>
                    </a:cubicBezTo>
                    <a:cubicBezTo>
                      <a:pt x="11808" y="445"/>
                      <a:pt x="11754" y="448"/>
                      <a:pt x="11701" y="453"/>
                    </a:cubicBezTo>
                    <a:cubicBezTo>
                      <a:pt x="11384" y="476"/>
                      <a:pt x="10818" y="702"/>
                      <a:pt x="10728" y="1019"/>
                    </a:cubicBezTo>
                    <a:cubicBezTo>
                      <a:pt x="10547" y="544"/>
                      <a:pt x="10162" y="182"/>
                      <a:pt x="9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5" name="Google Shape;9405;p27"/>
              <p:cNvSpPr/>
              <p:nvPr/>
            </p:nvSpPr>
            <p:spPr>
              <a:xfrm>
                <a:off x="5021625" y="4943325"/>
                <a:ext cx="36895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4758" h="14738" extrusionOk="0">
                    <a:moveTo>
                      <a:pt x="9687" y="0"/>
                    </a:moveTo>
                    <a:cubicBezTo>
                      <a:pt x="9891" y="226"/>
                      <a:pt x="10050" y="498"/>
                      <a:pt x="10140" y="769"/>
                    </a:cubicBezTo>
                    <a:cubicBezTo>
                      <a:pt x="10208" y="940"/>
                      <a:pt x="10135" y="1021"/>
                      <a:pt x="10017" y="1021"/>
                    </a:cubicBezTo>
                    <a:cubicBezTo>
                      <a:pt x="9979" y="1021"/>
                      <a:pt x="9936" y="1012"/>
                      <a:pt x="9891" y="996"/>
                    </a:cubicBezTo>
                    <a:cubicBezTo>
                      <a:pt x="9242" y="777"/>
                      <a:pt x="8573" y="676"/>
                      <a:pt x="7904" y="676"/>
                    </a:cubicBezTo>
                    <a:cubicBezTo>
                      <a:pt x="6564" y="676"/>
                      <a:pt x="5221" y="1079"/>
                      <a:pt x="4029" y="1743"/>
                    </a:cubicBezTo>
                    <a:cubicBezTo>
                      <a:pt x="2988" y="2331"/>
                      <a:pt x="2060" y="3146"/>
                      <a:pt x="1359" y="4142"/>
                    </a:cubicBezTo>
                    <a:cubicBezTo>
                      <a:pt x="612" y="5183"/>
                      <a:pt x="295" y="6314"/>
                      <a:pt x="159" y="7582"/>
                    </a:cubicBezTo>
                    <a:cubicBezTo>
                      <a:pt x="1" y="9030"/>
                      <a:pt x="703" y="10343"/>
                      <a:pt x="1585" y="11407"/>
                    </a:cubicBezTo>
                    <a:cubicBezTo>
                      <a:pt x="2083" y="12040"/>
                      <a:pt x="2717" y="12606"/>
                      <a:pt x="3351" y="13081"/>
                    </a:cubicBezTo>
                    <a:cubicBezTo>
                      <a:pt x="3916" y="13511"/>
                      <a:pt x="4550" y="13851"/>
                      <a:pt x="5206" y="14100"/>
                    </a:cubicBezTo>
                    <a:cubicBezTo>
                      <a:pt x="5817" y="14326"/>
                      <a:pt x="6474" y="14530"/>
                      <a:pt x="7153" y="14643"/>
                    </a:cubicBezTo>
                    <a:cubicBezTo>
                      <a:pt x="7526" y="14704"/>
                      <a:pt x="7904" y="14737"/>
                      <a:pt x="8282" y="14737"/>
                    </a:cubicBezTo>
                    <a:cubicBezTo>
                      <a:pt x="9300" y="14737"/>
                      <a:pt x="10312" y="14497"/>
                      <a:pt x="11204" y="13919"/>
                    </a:cubicBezTo>
                    <a:cubicBezTo>
                      <a:pt x="12358" y="13172"/>
                      <a:pt x="13241" y="12040"/>
                      <a:pt x="13852" y="10818"/>
                    </a:cubicBezTo>
                    <a:cubicBezTo>
                      <a:pt x="14101" y="10343"/>
                      <a:pt x="14282" y="9777"/>
                      <a:pt x="14418" y="9257"/>
                    </a:cubicBezTo>
                    <a:cubicBezTo>
                      <a:pt x="14531" y="8781"/>
                      <a:pt x="14621" y="8306"/>
                      <a:pt x="14644" y="7808"/>
                    </a:cubicBezTo>
                    <a:cubicBezTo>
                      <a:pt x="14757" y="6043"/>
                      <a:pt x="14146" y="4255"/>
                      <a:pt x="12924" y="2942"/>
                    </a:cubicBezTo>
                    <a:cubicBezTo>
                      <a:pt x="12584" y="2557"/>
                      <a:pt x="12177" y="2218"/>
                      <a:pt x="11747" y="1901"/>
                    </a:cubicBezTo>
                    <a:cubicBezTo>
                      <a:pt x="11611" y="1811"/>
                      <a:pt x="11453" y="1743"/>
                      <a:pt x="11340" y="1630"/>
                    </a:cubicBezTo>
                    <a:cubicBezTo>
                      <a:pt x="11181" y="1516"/>
                      <a:pt x="11181" y="1426"/>
                      <a:pt x="11362" y="1335"/>
                    </a:cubicBezTo>
                    <a:cubicBezTo>
                      <a:pt x="11634" y="1177"/>
                      <a:pt x="11973" y="1109"/>
                      <a:pt x="12290" y="1086"/>
                    </a:cubicBezTo>
                    <a:cubicBezTo>
                      <a:pt x="12362" y="1082"/>
                      <a:pt x="12434" y="1080"/>
                      <a:pt x="12505" y="1080"/>
                    </a:cubicBezTo>
                    <a:cubicBezTo>
                      <a:pt x="12833" y="1080"/>
                      <a:pt x="13146" y="1121"/>
                      <a:pt x="13444" y="1177"/>
                    </a:cubicBezTo>
                    <a:cubicBezTo>
                      <a:pt x="13173" y="860"/>
                      <a:pt x="12765" y="656"/>
                      <a:pt x="12358" y="543"/>
                    </a:cubicBezTo>
                    <a:cubicBezTo>
                      <a:pt x="12202" y="474"/>
                      <a:pt x="12034" y="444"/>
                      <a:pt x="11862" y="444"/>
                    </a:cubicBezTo>
                    <a:cubicBezTo>
                      <a:pt x="11809" y="444"/>
                      <a:pt x="11755" y="447"/>
                      <a:pt x="11702" y="453"/>
                    </a:cubicBezTo>
                    <a:cubicBezTo>
                      <a:pt x="11385" y="498"/>
                      <a:pt x="10819" y="724"/>
                      <a:pt x="10729" y="1018"/>
                    </a:cubicBezTo>
                    <a:cubicBezTo>
                      <a:pt x="10548" y="543"/>
                      <a:pt x="10163" y="181"/>
                      <a:pt x="96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6" name="Google Shape;9406;p27"/>
              <p:cNvSpPr/>
              <p:nvPr/>
            </p:nvSpPr>
            <p:spPr>
              <a:xfrm>
                <a:off x="5051050" y="5006600"/>
                <a:ext cx="305000" cy="276125"/>
              </a:xfrm>
              <a:custGeom>
                <a:avLst/>
                <a:gdLst/>
                <a:ahLst/>
                <a:cxnLst/>
                <a:rect l="l" t="t" r="r" b="b"/>
                <a:pathLst>
                  <a:path w="12200" h="11045" extrusionOk="0">
                    <a:moveTo>
                      <a:pt x="4665" y="1"/>
                    </a:moveTo>
                    <a:cubicBezTo>
                      <a:pt x="4264" y="1"/>
                      <a:pt x="3866" y="80"/>
                      <a:pt x="3509" y="230"/>
                    </a:cubicBezTo>
                    <a:cubicBezTo>
                      <a:pt x="2558" y="592"/>
                      <a:pt x="1766" y="1362"/>
                      <a:pt x="1155" y="2176"/>
                    </a:cubicBezTo>
                    <a:cubicBezTo>
                      <a:pt x="544" y="3059"/>
                      <a:pt x="250" y="4010"/>
                      <a:pt x="137" y="5051"/>
                    </a:cubicBezTo>
                    <a:cubicBezTo>
                      <a:pt x="1" y="6250"/>
                      <a:pt x="589" y="7359"/>
                      <a:pt x="1336" y="8264"/>
                    </a:cubicBezTo>
                    <a:cubicBezTo>
                      <a:pt x="1766" y="8785"/>
                      <a:pt x="2264" y="9283"/>
                      <a:pt x="2830" y="9668"/>
                    </a:cubicBezTo>
                    <a:cubicBezTo>
                      <a:pt x="3305" y="10007"/>
                      <a:pt x="3826" y="10301"/>
                      <a:pt x="4369" y="10528"/>
                    </a:cubicBezTo>
                    <a:cubicBezTo>
                      <a:pt x="4889" y="10709"/>
                      <a:pt x="5433" y="10890"/>
                      <a:pt x="5998" y="10980"/>
                    </a:cubicBezTo>
                    <a:cubicBezTo>
                      <a:pt x="6296" y="11021"/>
                      <a:pt x="6599" y="11044"/>
                      <a:pt x="6902" y="11044"/>
                    </a:cubicBezTo>
                    <a:cubicBezTo>
                      <a:pt x="7770" y="11044"/>
                      <a:pt x="8638" y="10856"/>
                      <a:pt x="9393" y="10369"/>
                    </a:cubicBezTo>
                    <a:cubicBezTo>
                      <a:pt x="10389" y="9758"/>
                      <a:pt x="11113" y="8785"/>
                      <a:pt x="11634" y="7767"/>
                    </a:cubicBezTo>
                    <a:cubicBezTo>
                      <a:pt x="12018" y="6974"/>
                      <a:pt x="12200" y="6001"/>
                      <a:pt x="11996" y="5141"/>
                    </a:cubicBezTo>
                    <a:cubicBezTo>
                      <a:pt x="11792" y="4123"/>
                      <a:pt x="11226" y="3240"/>
                      <a:pt x="10253" y="2833"/>
                    </a:cubicBezTo>
                    <a:cubicBezTo>
                      <a:pt x="9970" y="2705"/>
                      <a:pt x="9669" y="2622"/>
                      <a:pt x="9333" y="2622"/>
                    </a:cubicBezTo>
                    <a:cubicBezTo>
                      <a:pt x="9133" y="2622"/>
                      <a:pt x="8920" y="2652"/>
                      <a:pt x="8692" y="2720"/>
                    </a:cubicBezTo>
                    <a:cubicBezTo>
                      <a:pt x="8284" y="2788"/>
                      <a:pt x="7764" y="3127"/>
                      <a:pt x="7764" y="3127"/>
                    </a:cubicBezTo>
                    <a:cubicBezTo>
                      <a:pt x="7764" y="3127"/>
                      <a:pt x="7537" y="2425"/>
                      <a:pt x="7379" y="2086"/>
                    </a:cubicBezTo>
                    <a:cubicBezTo>
                      <a:pt x="7107" y="1294"/>
                      <a:pt x="6632" y="570"/>
                      <a:pt x="5795" y="230"/>
                    </a:cubicBezTo>
                    <a:cubicBezTo>
                      <a:pt x="5439" y="75"/>
                      <a:pt x="5051" y="1"/>
                      <a:pt x="46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7" name="Google Shape;9407;p27"/>
              <p:cNvSpPr/>
              <p:nvPr/>
            </p:nvSpPr>
            <p:spPr>
              <a:xfrm>
                <a:off x="5084450" y="5097100"/>
                <a:ext cx="6170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08" extrusionOk="0">
                    <a:moveTo>
                      <a:pt x="956" y="0"/>
                    </a:moveTo>
                    <a:cubicBezTo>
                      <a:pt x="637" y="0"/>
                      <a:pt x="362" y="123"/>
                      <a:pt x="226" y="367"/>
                    </a:cubicBezTo>
                    <a:cubicBezTo>
                      <a:pt x="0" y="752"/>
                      <a:pt x="272" y="1318"/>
                      <a:pt x="838" y="1634"/>
                    </a:cubicBezTo>
                    <a:cubicBezTo>
                      <a:pt x="1062" y="1751"/>
                      <a:pt x="1297" y="1807"/>
                      <a:pt x="1512" y="1807"/>
                    </a:cubicBezTo>
                    <a:cubicBezTo>
                      <a:pt x="1842" y="1807"/>
                      <a:pt x="2127" y="1677"/>
                      <a:pt x="2263" y="1431"/>
                    </a:cubicBezTo>
                    <a:cubicBezTo>
                      <a:pt x="2467" y="1046"/>
                      <a:pt x="2173" y="458"/>
                      <a:pt x="1630" y="163"/>
                    </a:cubicBezTo>
                    <a:cubicBezTo>
                      <a:pt x="1403" y="55"/>
                      <a:pt x="1170" y="0"/>
                      <a:pt x="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8" name="Google Shape;9408;p27"/>
              <p:cNvSpPr/>
              <p:nvPr/>
            </p:nvSpPr>
            <p:spPr>
              <a:xfrm>
                <a:off x="5114425" y="5071775"/>
                <a:ext cx="61700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150" extrusionOk="0">
                    <a:moveTo>
                      <a:pt x="1187" y="0"/>
                    </a:moveTo>
                    <a:cubicBezTo>
                      <a:pt x="1008" y="0"/>
                      <a:pt x="826" y="44"/>
                      <a:pt x="657" y="135"/>
                    </a:cubicBezTo>
                    <a:cubicBezTo>
                      <a:pt x="204" y="362"/>
                      <a:pt x="1" y="859"/>
                      <a:pt x="91" y="1312"/>
                    </a:cubicBezTo>
                    <a:cubicBezTo>
                      <a:pt x="566" y="1357"/>
                      <a:pt x="1087" y="1652"/>
                      <a:pt x="1562" y="2150"/>
                    </a:cubicBezTo>
                    <a:cubicBezTo>
                      <a:pt x="1630" y="2150"/>
                      <a:pt x="1675" y="2104"/>
                      <a:pt x="1743" y="2082"/>
                    </a:cubicBezTo>
                    <a:cubicBezTo>
                      <a:pt x="2286" y="1810"/>
                      <a:pt x="2468" y="1131"/>
                      <a:pt x="2173" y="588"/>
                    </a:cubicBezTo>
                    <a:cubicBezTo>
                      <a:pt x="1971" y="214"/>
                      <a:pt x="1585" y="0"/>
                      <a:pt x="1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9" name="Google Shape;9409;p27"/>
              <p:cNvSpPr/>
              <p:nvPr/>
            </p:nvSpPr>
            <p:spPr>
              <a:xfrm>
                <a:off x="5108200" y="5101725"/>
                <a:ext cx="50950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314" fill="none" extrusionOk="0">
                    <a:moveTo>
                      <a:pt x="1" y="159"/>
                    </a:moveTo>
                    <a:cubicBezTo>
                      <a:pt x="1" y="159"/>
                      <a:pt x="1291" y="1"/>
                      <a:pt x="2038" y="131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0" name="Google Shape;9410;p27"/>
              <p:cNvSpPr/>
              <p:nvPr/>
            </p:nvSpPr>
            <p:spPr>
              <a:xfrm>
                <a:off x="5128000" y="5078925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93" y="0"/>
                    </a:moveTo>
                    <a:cubicBezTo>
                      <a:pt x="337" y="0"/>
                      <a:pt x="280" y="11"/>
                      <a:pt x="227" y="30"/>
                    </a:cubicBezTo>
                    <a:cubicBezTo>
                      <a:pt x="69" y="121"/>
                      <a:pt x="1" y="347"/>
                      <a:pt x="91" y="528"/>
                    </a:cubicBezTo>
                    <a:cubicBezTo>
                      <a:pt x="154" y="638"/>
                      <a:pt x="282" y="705"/>
                      <a:pt x="408" y="705"/>
                    </a:cubicBezTo>
                    <a:cubicBezTo>
                      <a:pt x="463" y="705"/>
                      <a:pt x="518" y="692"/>
                      <a:pt x="567" y="664"/>
                    </a:cubicBezTo>
                    <a:cubicBezTo>
                      <a:pt x="748" y="573"/>
                      <a:pt x="793" y="347"/>
                      <a:pt x="725" y="189"/>
                    </a:cubicBezTo>
                    <a:cubicBezTo>
                      <a:pt x="661" y="60"/>
                      <a:pt x="529" y="0"/>
                      <a:pt x="3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1" name="Google Shape;9411;p27"/>
              <p:cNvSpPr/>
              <p:nvPr/>
            </p:nvSpPr>
            <p:spPr>
              <a:xfrm>
                <a:off x="5249100" y="5169800"/>
                <a:ext cx="6112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866" extrusionOk="0">
                    <a:moveTo>
                      <a:pt x="910" y="1"/>
                    </a:moveTo>
                    <a:cubicBezTo>
                      <a:pt x="609" y="1"/>
                      <a:pt x="354" y="117"/>
                      <a:pt x="226" y="333"/>
                    </a:cubicBezTo>
                    <a:cubicBezTo>
                      <a:pt x="0" y="741"/>
                      <a:pt x="249" y="1306"/>
                      <a:pt x="792" y="1646"/>
                    </a:cubicBezTo>
                    <a:cubicBezTo>
                      <a:pt x="1030" y="1795"/>
                      <a:pt x="1290" y="1865"/>
                      <a:pt x="1525" y="1865"/>
                    </a:cubicBezTo>
                    <a:cubicBezTo>
                      <a:pt x="1828" y="1865"/>
                      <a:pt x="2091" y="1749"/>
                      <a:pt x="2218" y="1533"/>
                    </a:cubicBezTo>
                    <a:cubicBezTo>
                      <a:pt x="2444" y="1125"/>
                      <a:pt x="2173" y="560"/>
                      <a:pt x="1652" y="220"/>
                    </a:cubicBezTo>
                    <a:cubicBezTo>
                      <a:pt x="1404" y="71"/>
                      <a:pt x="1144" y="1"/>
                      <a:pt x="9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2" name="Google Shape;9412;p27"/>
              <p:cNvSpPr/>
              <p:nvPr/>
            </p:nvSpPr>
            <p:spPr>
              <a:xfrm>
                <a:off x="5252475" y="5129450"/>
                <a:ext cx="566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51" extrusionOk="0">
                    <a:moveTo>
                      <a:pt x="1087" y="1"/>
                    </a:moveTo>
                    <a:cubicBezTo>
                      <a:pt x="453" y="24"/>
                      <a:pt x="1" y="567"/>
                      <a:pt x="1" y="1155"/>
                    </a:cubicBezTo>
                    <a:cubicBezTo>
                      <a:pt x="1" y="1223"/>
                      <a:pt x="1" y="1268"/>
                      <a:pt x="46" y="1336"/>
                    </a:cubicBezTo>
                    <a:cubicBezTo>
                      <a:pt x="680" y="1495"/>
                      <a:pt x="1223" y="1789"/>
                      <a:pt x="1517" y="2151"/>
                    </a:cubicBezTo>
                    <a:cubicBezTo>
                      <a:pt x="1970" y="1993"/>
                      <a:pt x="2264" y="1563"/>
                      <a:pt x="2241" y="1087"/>
                    </a:cubicBezTo>
                    <a:cubicBezTo>
                      <a:pt x="2219" y="454"/>
                      <a:pt x="1698" y="1"/>
                      <a:pt x="10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3" name="Google Shape;9413;p27"/>
              <p:cNvSpPr/>
              <p:nvPr/>
            </p:nvSpPr>
            <p:spPr>
              <a:xfrm>
                <a:off x="5244000" y="5162275"/>
                <a:ext cx="509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178" fill="none" extrusionOk="0">
                    <a:moveTo>
                      <a:pt x="2037" y="1177"/>
                    </a:moveTo>
                    <a:cubicBezTo>
                      <a:pt x="2037" y="1177"/>
                      <a:pt x="1517" y="1"/>
                      <a:pt x="0" y="23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4" name="Google Shape;9414;p27"/>
              <p:cNvSpPr/>
              <p:nvPr/>
            </p:nvSpPr>
            <p:spPr>
              <a:xfrm>
                <a:off x="5285300" y="5148700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59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6" y="702"/>
                      <a:pt x="702" y="544"/>
                      <a:pt x="702" y="340"/>
                    </a:cubicBezTo>
                    <a:cubicBezTo>
                      <a:pt x="702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5" name="Google Shape;9415;p27"/>
              <p:cNvSpPr/>
              <p:nvPr/>
            </p:nvSpPr>
            <p:spPr>
              <a:xfrm>
                <a:off x="5191375" y="5157150"/>
                <a:ext cx="198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478" extrusionOk="0">
                    <a:moveTo>
                      <a:pt x="94" y="0"/>
                    </a:moveTo>
                    <a:cubicBezTo>
                      <a:pt x="69" y="0"/>
                      <a:pt x="52" y="7"/>
                      <a:pt x="46" y="25"/>
                    </a:cubicBezTo>
                    <a:cubicBezTo>
                      <a:pt x="1" y="92"/>
                      <a:pt x="68" y="206"/>
                      <a:pt x="114" y="228"/>
                    </a:cubicBezTo>
                    <a:cubicBezTo>
                      <a:pt x="159" y="273"/>
                      <a:pt x="227" y="364"/>
                      <a:pt x="272" y="432"/>
                    </a:cubicBezTo>
                    <a:cubicBezTo>
                      <a:pt x="317" y="466"/>
                      <a:pt x="368" y="477"/>
                      <a:pt x="419" y="477"/>
                    </a:cubicBezTo>
                    <a:cubicBezTo>
                      <a:pt x="470" y="477"/>
                      <a:pt x="521" y="466"/>
                      <a:pt x="566" y="455"/>
                    </a:cubicBezTo>
                    <a:cubicBezTo>
                      <a:pt x="566" y="455"/>
                      <a:pt x="612" y="455"/>
                      <a:pt x="680" y="432"/>
                    </a:cubicBezTo>
                    <a:cubicBezTo>
                      <a:pt x="725" y="387"/>
                      <a:pt x="793" y="364"/>
                      <a:pt x="793" y="296"/>
                    </a:cubicBezTo>
                    <a:cubicBezTo>
                      <a:pt x="725" y="273"/>
                      <a:pt x="634" y="228"/>
                      <a:pt x="589" y="206"/>
                    </a:cubicBezTo>
                    <a:cubicBezTo>
                      <a:pt x="498" y="138"/>
                      <a:pt x="408" y="115"/>
                      <a:pt x="340" y="92"/>
                    </a:cubicBezTo>
                    <a:cubicBezTo>
                      <a:pt x="290" y="59"/>
                      <a:pt x="164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6" name="Google Shape;9416;p27"/>
              <p:cNvSpPr/>
              <p:nvPr/>
            </p:nvSpPr>
            <p:spPr>
              <a:xfrm>
                <a:off x="5177800" y="5213775"/>
                <a:ext cx="362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499" fill="none" extrusionOk="0">
                    <a:moveTo>
                      <a:pt x="0" y="0"/>
                    </a:moveTo>
                    <a:cubicBezTo>
                      <a:pt x="363" y="430"/>
                      <a:pt x="883" y="498"/>
                      <a:pt x="1449" y="204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417" name="Google Shape;9417;p27"/>
          <p:cNvSpPr txBox="1">
            <a:spLocks noGrp="1"/>
          </p:cNvSpPr>
          <p:nvPr>
            <p:ph type="title"/>
          </p:nvPr>
        </p:nvSpPr>
        <p:spPr>
          <a:xfrm>
            <a:off x="720000" y="168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18" name="Google Shape;9418;p27"/>
          <p:cNvSpPr txBox="1">
            <a:spLocks noGrp="1"/>
          </p:cNvSpPr>
          <p:nvPr>
            <p:ph type="title" idx="2" hasCustomPrompt="1"/>
          </p:nvPr>
        </p:nvSpPr>
        <p:spPr>
          <a:xfrm>
            <a:off x="1591200" y="1350000"/>
            <a:ext cx="504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419" name="Google Shape;9419;p27"/>
          <p:cNvSpPr txBox="1">
            <a:spLocks noGrp="1"/>
          </p:cNvSpPr>
          <p:nvPr>
            <p:ph type="subTitle" idx="1"/>
          </p:nvPr>
        </p:nvSpPr>
        <p:spPr>
          <a:xfrm>
            <a:off x="720000" y="202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20" name="Google Shape;9420;p27"/>
          <p:cNvSpPr txBox="1">
            <a:spLocks noGrp="1"/>
          </p:cNvSpPr>
          <p:nvPr>
            <p:ph type="title" idx="3"/>
          </p:nvPr>
        </p:nvSpPr>
        <p:spPr>
          <a:xfrm>
            <a:off x="3448800" y="168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21" name="Google Shape;9421;p27"/>
          <p:cNvSpPr txBox="1">
            <a:spLocks noGrp="1"/>
          </p:cNvSpPr>
          <p:nvPr>
            <p:ph type="title" idx="4" hasCustomPrompt="1"/>
          </p:nvPr>
        </p:nvSpPr>
        <p:spPr>
          <a:xfrm>
            <a:off x="4320000" y="1350000"/>
            <a:ext cx="504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422" name="Google Shape;9422;p27"/>
          <p:cNvSpPr txBox="1">
            <a:spLocks noGrp="1"/>
          </p:cNvSpPr>
          <p:nvPr>
            <p:ph type="subTitle" idx="5"/>
          </p:nvPr>
        </p:nvSpPr>
        <p:spPr>
          <a:xfrm>
            <a:off x="3448800" y="202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23" name="Google Shape;9423;p27"/>
          <p:cNvSpPr txBox="1">
            <a:spLocks noGrp="1"/>
          </p:cNvSpPr>
          <p:nvPr>
            <p:ph type="title" idx="6"/>
          </p:nvPr>
        </p:nvSpPr>
        <p:spPr>
          <a:xfrm>
            <a:off x="6177600" y="168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24" name="Google Shape;9424;p27"/>
          <p:cNvSpPr txBox="1">
            <a:spLocks noGrp="1"/>
          </p:cNvSpPr>
          <p:nvPr>
            <p:ph type="title" idx="7" hasCustomPrompt="1"/>
          </p:nvPr>
        </p:nvSpPr>
        <p:spPr>
          <a:xfrm>
            <a:off x="7048800" y="1350000"/>
            <a:ext cx="504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425" name="Google Shape;9425;p27"/>
          <p:cNvSpPr txBox="1">
            <a:spLocks noGrp="1"/>
          </p:cNvSpPr>
          <p:nvPr>
            <p:ph type="subTitle" idx="8"/>
          </p:nvPr>
        </p:nvSpPr>
        <p:spPr>
          <a:xfrm>
            <a:off x="6177600" y="202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26" name="Google Shape;9426;p27"/>
          <p:cNvSpPr txBox="1">
            <a:spLocks noGrp="1"/>
          </p:cNvSpPr>
          <p:nvPr>
            <p:ph type="title" idx="9"/>
          </p:nvPr>
        </p:nvSpPr>
        <p:spPr>
          <a:xfrm>
            <a:off x="720000" y="31788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27" name="Google Shape;9427;p27"/>
          <p:cNvSpPr txBox="1">
            <a:spLocks noGrp="1"/>
          </p:cNvSpPr>
          <p:nvPr>
            <p:ph type="title" idx="13" hasCustomPrompt="1"/>
          </p:nvPr>
        </p:nvSpPr>
        <p:spPr>
          <a:xfrm>
            <a:off x="1591200" y="2840400"/>
            <a:ext cx="504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428" name="Google Shape;9428;p27"/>
          <p:cNvSpPr txBox="1">
            <a:spLocks noGrp="1"/>
          </p:cNvSpPr>
          <p:nvPr>
            <p:ph type="subTitle" idx="14"/>
          </p:nvPr>
        </p:nvSpPr>
        <p:spPr>
          <a:xfrm>
            <a:off x="720000" y="35172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29" name="Google Shape;9429;p27"/>
          <p:cNvSpPr txBox="1">
            <a:spLocks noGrp="1"/>
          </p:cNvSpPr>
          <p:nvPr>
            <p:ph type="title" idx="15"/>
          </p:nvPr>
        </p:nvSpPr>
        <p:spPr>
          <a:xfrm>
            <a:off x="3448800" y="31788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30" name="Google Shape;9430;p27"/>
          <p:cNvSpPr txBox="1">
            <a:spLocks noGrp="1"/>
          </p:cNvSpPr>
          <p:nvPr>
            <p:ph type="title" idx="16" hasCustomPrompt="1"/>
          </p:nvPr>
        </p:nvSpPr>
        <p:spPr>
          <a:xfrm>
            <a:off x="4320000" y="2840400"/>
            <a:ext cx="504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431" name="Google Shape;9431;p27"/>
          <p:cNvSpPr txBox="1">
            <a:spLocks noGrp="1"/>
          </p:cNvSpPr>
          <p:nvPr>
            <p:ph type="subTitle" idx="17"/>
          </p:nvPr>
        </p:nvSpPr>
        <p:spPr>
          <a:xfrm>
            <a:off x="3448800" y="35172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32" name="Google Shape;9432;p27"/>
          <p:cNvSpPr txBox="1">
            <a:spLocks noGrp="1"/>
          </p:cNvSpPr>
          <p:nvPr>
            <p:ph type="title" idx="18"/>
          </p:nvPr>
        </p:nvSpPr>
        <p:spPr>
          <a:xfrm>
            <a:off x="6177600" y="31788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33" name="Google Shape;9433;p27"/>
          <p:cNvSpPr txBox="1">
            <a:spLocks noGrp="1"/>
          </p:cNvSpPr>
          <p:nvPr>
            <p:ph type="title" idx="19" hasCustomPrompt="1"/>
          </p:nvPr>
        </p:nvSpPr>
        <p:spPr>
          <a:xfrm>
            <a:off x="7048800" y="2840400"/>
            <a:ext cx="504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434" name="Google Shape;9434;p27"/>
          <p:cNvSpPr txBox="1">
            <a:spLocks noGrp="1"/>
          </p:cNvSpPr>
          <p:nvPr>
            <p:ph type="subTitle" idx="20"/>
          </p:nvPr>
        </p:nvSpPr>
        <p:spPr>
          <a:xfrm>
            <a:off x="6177600" y="35172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35" name="Google Shape;9435;p27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9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7" name="Google Shape;9437;p28"/>
          <p:cNvGrpSpPr/>
          <p:nvPr/>
        </p:nvGrpSpPr>
        <p:grpSpPr>
          <a:xfrm>
            <a:off x="-136244" y="-531697"/>
            <a:ext cx="9432655" cy="6142982"/>
            <a:chOff x="-136244" y="-531697"/>
            <a:chExt cx="9432655" cy="6142982"/>
          </a:xfrm>
        </p:grpSpPr>
        <p:grpSp>
          <p:nvGrpSpPr>
            <p:cNvPr id="9438" name="Google Shape;9438;p28"/>
            <p:cNvGrpSpPr/>
            <p:nvPr/>
          </p:nvGrpSpPr>
          <p:grpSpPr>
            <a:xfrm flipH="1">
              <a:off x="16159" y="-12374"/>
              <a:ext cx="4270606" cy="1104740"/>
              <a:chOff x="2637925" y="3469400"/>
              <a:chExt cx="2167600" cy="560725"/>
            </a:xfrm>
          </p:grpSpPr>
          <p:sp>
            <p:nvSpPr>
              <p:cNvPr id="9439" name="Google Shape;9439;p28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0" name="Google Shape;9440;p28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1" name="Google Shape;9441;p28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2" name="Google Shape;9442;p28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3" name="Google Shape;9443;p28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44" name="Google Shape;9444;p28"/>
            <p:cNvGrpSpPr/>
            <p:nvPr/>
          </p:nvGrpSpPr>
          <p:grpSpPr>
            <a:xfrm flipH="1">
              <a:off x="1159179" y="-104325"/>
              <a:ext cx="520625" cy="3756728"/>
              <a:chOff x="3700500" y="670375"/>
              <a:chExt cx="264250" cy="1906775"/>
            </a:xfrm>
          </p:grpSpPr>
          <p:sp>
            <p:nvSpPr>
              <p:cNvPr id="9445" name="Google Shape;9445;p28"/>
              <p:cNvSpPr/>
              <p:nvPr/>
            </p:nvSpPr>
            <p:spPr>
              <a:xfrm>
                <a:off x="3719175" y="967425"/>
                <a:ext cx="701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871" fill="none" extrusionOk="0">
                    <a:moveTo>
                      <a:pt x="0" y="453"/>
                    </a:moveTo>
                    <a:cubicBezTo>
                      <a:pt x="0" y="363"/>
                      <a:pt x="0" y="250"/>
                      <a:pt x="68" y="159"/>
                    </a:cubicBezTo>
                    <a:cubicBezTo>
                      <a:pt x="158" y="23"/>
                      <a:pt x="317" y="1"/>
                      <a:pt x="453" y="23"/>
                    </a:cubicBezTo>
                    <a:cubicBezTo>
                      <a:pt x="611" y="46"/>
                      <a:pt x="747" y="159"/>
                      <a:pt x="860" y="250"/>
                    </a:cubicBezTo>
                    <a:cubicBezTo>
                      <a:pt x="1426" y="725"/>
                      <a:pt x="1856" y="1359"/>
                      <a:pt x="2150" y="2015"/>
                    </a:cubicBezTo>
                    <a:cubicBezTo>
                      <a:pt x="2444" y="2581"/>
                      <a:pt x="2806" y="3260"/>
                      <a:pt x="2490" y="3871"/>
                    </a:cubicBezTo>
                    <a:cubicBezTo>
                      <a:pt x="1675" y="3622"/>
                      <a:pt x="905" y="2739"/>
                      <a:pt x="498" y="2038"/>
                    </a:cubicBezTo>
                    <a:cubicBezTo>
                      <a:pt x="181" y="1585"/>
                      <a:pt x="0" y="1019"/>
                      <a:pt x="0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6" name="Google Shape;9446;p28"/>
              <p:cNvSpPr/>
              <p:nvPr/>
            </p:nvSpPr>
            <p:spPr>
              <a:xfrm>
                <a:off x="3718600" y="972525"/>
                <a:ext cx="6170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305" fill="none" extrusionOk="0">
                    <a:moveTo>
                      <a:pt x="0" y="453"/>
                    </a:moveTo>
                    <a:cubicBezTo>
                      <a:pt x="589" y="1358"/>
                      <a:pt x="1381" y="2399"/>
                      <a:pt x="2173" y="3169"/>
                    </a:cubicBezTo>
                    <a:cubicBezTo>
                      <a:pt x="2241" y="3214"/>
                      <a:pt x="2354" y="3305"/>
                      <a:pt x="2445" y="3214"/>
                    </a:cubicBezTo>
                    <a:cubicBezTo>
                      <a:pt x="2467" y="3191"/>
                      <a:pt x="2467" y="3124"/>
                      <a:pt x="2467" y="3078"/>
                    </a:cubicBezTo>
                    <a:cubicBezTo>
                      <a:pt x="2445" y="2422"/>
                      <a:pt x="1947" y="1947"/>
                      <a:pt x="1472" y="1494"/>
                    </a:cubicBezTo>
                    <a:cubicBezTo>
                      <a:pt x="1019" y="1041"/>
                      <a:pt x="544" y="498"/>
                      <a:pt x="136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7" name="Google Shape;9447;p28"/>
              <p:cNvSpPr/>
              <p:nvPr/>
            </p:nvSpPr>
            <p:spPr>
              <a:xfrm>
                <a:off x="3801200" y="840125"/>
                <a:ext cx="63975" cy="59425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377" fill="none" extrusionOk="0">
                    <a:moveTo>
                      <a:pt x="2196" y="23"/>
                    </a:moveTo>
                    <a:cubicBezTo>
                      <a:pt x="2241" y="23"/>
                      <a:pt x="2332" y="0"/>
                      <a:pt x="2377" y="23"/>
                    </a:cubicBezTo>
                    <a:cubicBezTo>
                      <a:pt x="2490" y="46"/>
                      <a:pt x="2558" y="204"/>
                      <a:pt x="2535" y="272"/>
                    </a:cubicBezTo>
                    <a:cubicBezTo>
                      <a:pt x="2535" y="385"/>
                      <a:pt x="2468" y="476"/>
                      <a:pt x="2422" y="589"/>
                    </a:cubicBezTo>
                    <a:cubicBezTo>
                      <a:pt x="2128" y="1042"/>
                      <a:pt x="1766" y="1449"/>
                      <a:pt x="1313" y="1743"/>
                    </a:cubicBezTo>
                    <a:cubicBezTo>
                      <a:pt x="951" y="2037"/>
                      <a:pt x="521" y="2377"/>
                      <a:pt x="1" y="2241"/>
                    </a:cubicBezTo>
                    <a:cubicBezTo>
                      <a:pt x="91" y="1607"/>
                      <a:pt x="612" y="951"/>
                      <a:pt x="1064" y="566"/>
                    </a:cubicBezTo>
                    <a:cubicBezTo>
                      <a:pt x="1404" y="317"/>
                      <a:pt x="1766" y="114"/>
                      <a:pt x="2196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8" name="Google Shape;9448;p28"/>
              <p:cNvSpPr/>
              <p:nvPr/>
            </p:nvSpPr>
            <p:spPr>
              <a:xfrm>
                <a:off x="3808550" y="841250"/>
                <a:ext cx="5152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06" fill="none" extrusionOk="0">
                    <a:moveTo>
                      <a:pt x="1721" y="1"/>
                    </a:moveTo>
                    <a:cubicBezTo>
                      <a:pt x="1155" y="544"/>
                      <a:pt x="499" y="1246"/>
                      <a:pt x="46" y="1902"/>
                    </a:cubicBezTo>
                    <a:cubicBezTo>
                      <a:pt x="24" y="1970"/>
                      <a:pt x="1" y="2038"/>
                      <a:pt x="46" y="2083"/>
                    </a:cubicBezTo>
                    <a:cubicBezTo>
                      <a:pt x="69" y="2106"/>
                      <a:pt x="114" y="2083"/>
                      <a:pt x="137" y="2083"/>
                    </a:cubicBezTo>
                    <a:cubicBezTo>
                      <a:pt x="589" y="1947"/>
                      <a:pt x="884" y="1562"/>
                      <a:pt x="1155" y="1178"/>
                    </a:cubicBezTo>
                    <a:cubicBezTo>
                      <a:pt x="1449" y="770"/>
                      <a:pt x="1744" y="385"/>
                      <a:pt x="2060" y="46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9" name="Google Shape;9449;p28"/>
              <p:cNvSpPr/>
              <p:nvPr/>
            </p:nvSpPr>
            <p:spPr>
              <a:xfrm>
                <a:off x="3781975" y="1725600"/>
                <a:ext cx="5772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242" fill="none" extrusionOk="0">
                    <a:moveTo>
                      <a:pt x="1947" y="23"/>
                    </a:moveTo>
                    <a:cubicBezTo>
                      <a:pt x="1992" y="23"/>
                      <a:pt x="2082" y="1"/>
                      <a:pt x="2128" y="23"/>
                    </a:cubicBezTo>
                    <a:cubicBezTo>
                      <a:pt x="2241" y="91"/>
                      <a:pt x="2309" y="204"/>
                      <a:pt x="2309" y="317"/>
                    </a:cubicBezTo>
                    <a:cubicBezTo>
                      <a:pt x="2309" y="431"/>
                      <a:pt x="2241" y="499"/>
                      <a:pt x="2218" y="589"/>
                    </a:cubicBezTo>
                    <a:cubicBezTo>
                      <a:pt x="1992" y="1019"/>
                      <a:pt x="1630" y="1381"/>
                      <a:pt x="1222" y="1675"/>
                    </a:cubicBezTo>
                    <a:cubicBezTo>
                      <a:pt x="883" y="1924"/>
                      <a:pt x="498" y="2241"/>
                      <a:pt x="0" y="2060"/>
                    </a:cubicBezTo>
                    <a:cubicBezTo>
                      <a:pt x="45" y="1449"/>
                      <a:pt x="521" y="838"/>
                      <a:pt x="951" y="476"/>
                    </a:cubicBezTo>
                    <a:cubicBezTo>
                      <a:pt x="1200" y="250"/>
                      <a:pt x="1539" y="91"/>
                      <a:pt x="1947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0" name="Google Shape;9450;p28"/>
              <p:cNvSpPr/>
              <p:nvPr/>
            </p:nvSpPr>
            <p:spPr>
              <a:xfrm>
                <a:off x="3764425" y="817500"/>
                <a:ext cx="43600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13" fill="none" extrusionOk="0">
                    <a:moveTo>
                      <a:pt x="182" y="317"/>
                    </a:moveTo>
                    <a:cubicBezTo>
                      <a:pt x="317" y="113"/>
                      <a:pt x="544" y="0"/>
                      <a:pt x="770" y="45"/>
                    </a:cubicBezTo>
                    <a:cubicBezTo>
                      <a:pt x="1064" y="113"/>
                      <a:pt x="1223" y="362"/>
                      <a:pt x="1336" y="611"/>
                    </a:cubicBezTo>
                    <a:cubicBezTo>
                      <a:pt x="1562" y="1132"/>
                      <a:pt x="1743" y="1924"/>
                      <a:pt x="1472" y="2467"/>
                    </a:cubicBezTo>
                    <a:cubicBezTo>
                      <a:pt x="1449" y="2512"/>
                      <a:pt x="838" y="2128"/>
                      <a:pt x="770" y="2060"/>
                    </a:cubicBezTo>
                    <a:cubicBezTo>
                      <a:pt x="453" y="1833"/>
                      <a:pt x="227" y="1584"/>
                      <a:pt x="91" y="1177"/>
                    </a:cubicBezTo>
                    <a:cubicBezTo>
                      <a:pt x="1" y="928"/>
                      <a:pt x="1" y="634"/>
                      <a:pt x="114" y="385"/>
                    </a:cubicBezTo>
                    <a:cubicBezTo>
                      <a:pt x="159" y="362"/>
                      <a:pt x="182" y="340"/>
                      <a:pt x="182" y="317"/>
                    </a:cubicBezTo>
                    <a:close/>
                  </a:path>
                </a:pathLst>
              </a:custGeom>
              <a:noFill/>
              <a:ln w="1132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1" name="Google Shape;9451;p28"/>
              <p:cNvSpPr/>
              <p:nvPr/>
            </p:nvSpPr>
            <p:spPr>
              <a:xfrm>
                <a:off x="3714650" y="1508900"/>
                <a:ext cx="53200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170" fill="none" extrusionOk="0">
                    <a:moveTo>
                      <a:pt x="181" y="408"/>
                    </a:moveTo>
                    <a:cubicBezTo>
                      <a:pt x="362" y="182"/>
                      <a:pt x="679" y="1"/>
                      <a:pt x="951" y="68"/>
                    </a:cubicBezTo>
                    <a:cubicBezTo>
                      <a:pt x="1290" y="159"/>
                      <a:pt x="1516" y="453"/>
                      <a:pt x="1652" y="770"/>
                    </a:cubicBezTo>
                    <a:cubicBezTo>
                      <a:pt x="1946" y="1404"/>
                      <a:pt x="2127" y="2422"/>
                      <a:pt x="1856" y="3101"/>
                    </a:cubicBezTo>
                    <a:cubicBezTo>
                      <a:pt x="1833" y="3169"/>
                      <a:pt x="996" y="2648"/>
                      <a:pt x="951" y="2603"/>
                    </a:cubicBezTo>
                    <a:cubicBezTo>
                      <a:pt x="566" y="2309"/>
                      <a:pt x="272" y="1992"/>
                      <a:pt x="113" y="1517"/>
                    </a:cubicBezTo>
                    <a:cubicBezTo>
                      <a:pt x="0" y="1200"/>
                      <a:pt x="0" y="838"/>
                      <a:pt x="136" y="521"/>
                    </a:cubicBezTo>
                    <a:cubicBezTo>
                      <a:pt x="136" y="453"/>
                      <a:pt x="158" y="431"/>
                      <a:pt x="181" y="40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2" name="Google Shape;9452;p28"/>
              <p:cNvSpPr/>
              <p:nvPr/>
            </p:nvSpPr>
            <p:spPr>
              <a:xfrm>
                <a:off x="3715200" y="1515700"/>
                <a:ext cx="46425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0" fill="none" extrusionOk="0">
                    <a:moveTo>
                      <a:pt x="1" y="679"/>
                    </a:moveTo>
                    <a:cubicBezTo>
                      <a:pt x="431" y="1200"/>
                      <a:pt x="929" y="1946"/>
                      <a:pt x="1517" y="2331"/>
                    </a:cubicBezTo>
                    <a:cubicBezTo>
                      <a:pt x="1585" y="2376"/>
                      <a:pt x="1675" y="2399"/>
                      <a:pt x="1721" y="2331"/>
                    </a:cubicBezTo>
                    <a:cubicBezTo>
                      <a:pt x="1743" y="2309"/>
                      <a:pt x="1743" y="2286"/>
                      <a:pt x="1789" y="2263"/>
                    </a:cubicBezTo>
                    <a:cubicBezTo>
                      <a:pt x="1834" y="1811"/>
                      <a:pt x="317" y="249"/>
                      <a:pt x="408" y="0"/>
                    </a:cubicBezTo>
                    <a:cubicBezTo>
                      <a:pt x="1042" y="136"/>
                      <a:pt x="1268" y="611"/>
                      <a:pt x="1856" y="131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3" name="Google Shape;9453;p28"/>
              <p:cNvSpPr/>
              <p:nvPr/>
            </p:nvSpPr>
            <p:spPr>
              <a:xfrm>
                <a:off x="3738975" y="1875550"/>
                <a:ext cx="53200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7" fill="none" extrusionOk="0">
                    <a:moveTo>
                      <a:pt x="91" y="430"/>
                    </a:moveTo>
                    <a:cubicBezTo>
                      <a:pt x="204" y="204"/>
                      <a:pt x="430" y="0"/>
                      <a:pt x="679" y="0"/>
                    </a:cubicBezTo>
                    <a:cubicBezTo>
                      <a:pt x="996" y="0"/>
                      <a:pt x="1222" y="226"/>
                      <a:pt x="1426" y="453"/>
                    </a:cubicBezTo>
                    <a:cubicBezTo>
                      <a:pt x="1765" y="928"/>
                      <a:pt x="2128" y="1743"/>
                      <a:pt x="1992" y="2376"/>
                    </a:cubicBezTo>
                    <a:cubicBezTo>
                      <a:pt x="1969" y="2467"/>
                      <a:pt x="1200" y="2173"/>
                      <a:pt x="1132" y="2150"/>
                    </a:cubicBezTo>
                    <a:cubicBezTo>
                      <a:pt x="747" y="1969"/>
                      <a:pt x="453" y="1788"/>
                      <a:pt x="227" y="1381"/>
                    </a:cubicBezTo>
                    <a:cubicBezTo>
                      <a:pt x="91" y="1132"/>
                      <a:pt x="0" y="815"/>
                      <a:pt x="91" y="543"/>
                    </a:cubicBezTo>
                    <a:cubicBezTo>
                      <a:pt x="68" y="498"/>
                      <a:pt x="68" y="453"/>
                      <a:pt x="91" y="430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4" name="Google Shape;9454;p28"/>
              <p:cNvSpPr/>
              <p:nvPr/>
            </p:nvSpPr>
            <p:spPr>
              <a:xfrm>
                <a:off x="3745750" y="1882325"/>
                <a:ext cx="362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861" fill="none" extrusionOk="0">
                    <a:moveTo>
                      <a:pt x="567" y="612"/>
                    </a:moveTo>
                    <a:cubicBezTo>
                      <a:pt x="250" y="340"/>
                      <a:pt x="1" y="114"/>
                      <a:pt x="1" y="1"/>
                    </a:cubicBezTo>
                    <a:cubicBezTo>
                      <a:pt x="521" y="1"/>
                      <a:pt x="838" y="385"/>
                      <a:pt x="1449" y="86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5" name="Google Shape;9455;p28"/>
              <p:cNvSpPr/>
              <p:nvPr/>
            </p:nvSpPr>
            <p:spPr>
              <a:xfrm>
                <a:off x="3740100" y="1897600"/>
                <a:ext cx="45275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78" fill="none" extrusionOk="0">
                    <a:moveTo>
                      <a:pt x="0" y="46"/>
                    </a:moveTo>
                    <a:cubicBezTo>
                      <a:pt x="453" y="408"/>
                      <a:pt x="1019" y="929"/>
                      <a:pt x="1607" y="1155"/>
                    </a:cubicBezTo>
                    <a:cubicBezTo>
                      <a:pt x="1653" y="1178"/>
                      <a:pt x="1743" y="1178"/>
                      <a:pt x="1766" y="1132"/>
                    </a:cubicBezTo>
                    <a:cubicBezTo>
                      <a:pt x="1811" y="1087"/>
                      <a:pt x="1811" y="1064"/>
                      <a:pt x="1811" y="1042"/>
                    </a:cubicBezTo>
                    <a:cubicBezTo>
                      <a:pt x="1766" y="816"/>
                      <a:pt x="1245" y="363"/>
                      <a:pt x="793" y="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6" name="Google Shape;9456;p28"/>
              <p:cNvSpPr/>
              <p:nvPr/>
            </p:nvSpPr>
            <p:spPr>
              <a:xfrm>
                <a:off x="3780275" y="1098700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85"/>
                      <a:pt x="3169" y="679"/>
                      <a:pt x="3101" y="974"/>
                    </a:cubicBezTo>
                    <a:cubicBezTo>
                      <a:pt x="3010" y="1313"/>
                      <a:pt x="2716" y="1539"/>
                      <a:pt x="2399" y="1675"/>
                    </a:cubicBezTo>
                    <a:cubicBezTo>
                      <a:pt x="1766" y="1969"/>
                      <a:pt x="747" y="2150"/>
                      <a:pt x="68" y="1879"/>
                    </a:cubicBezTo>
                    <a:cubicBezTo>
                      <a:pt x="0" y="1856"/>
                      <a:pt x="521" y="1019"/>
                      <a:pt x="566" y="974"/>
                    </a:cubicBezTo>
                    <a:cubicBezTo>
                      <a:pt x="860" y="566"/>
                      <a:pt x="1177" y="295"/>
                      <a:pt x="1652" y="113"/>
                    </a:cubicBezTo>
                    <a:cubicBezTo>
                      <a:pt x="1969" y="0"/>
                      <a:pt x="2331" y="0"/>
                      <a:pt x="2648" y="159"/>
                    </a:cubicBezTo>
                    <a:cubicBezTo>
                      <a:pt x="2716" y="159"/>
                      <a:pt x="2739" y="181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7" name="Google Shape;9457;p28"/>
              <p:cNvSpPr/>
              <p:nvPr/>
            </p:nvSpPr>
            <p:spPr>
              <a:xfrm>
                <a:off x="3764425" y="681700"/>
                <a:ext cx="200325" cy="1895450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18" fill="none" extrusionOk="0">
                    <a:moveTo>
                      <a:pt x="2649" y="1"/>
                    </a:moveTo>
                    <a:cubicBezTo>
                      <a:pt x="1811" y="4640"/>
                      <a:pt x="1359" y="9370"/>
                      <a:pt x="974" y="14032"/>
                    </a:cubicBezTo>
                    <a:cubicBezTo>
                      <a:pt x="69" y="25326"/>
                      <a:pt x="1" y="36687"/>
                      <a:pt x="906" y="47980"/>
                    </a:cubicBezTo>
                    <a:cubicBezTo>
                      <a:pt x="1223" y="51851"/>
                      <a:pt x="1653" y="55721"/>
                      <a:pt x="2219" y="59568"/>
                    </a:cubicBezTo>
                    <a:cubicBezTo>
                      <a:pt x="2784" y="63370"/>
                      <a:pt x="3237" y="67353"/>
                      <a:pt x="4097" y="71088"/>
                    </a:cubicBezTo>
                    <a:cubicBezTo>
                      <a:pt x="4255" y="71744"/>
                      <a:pt x="4504" y="72355"/>
                      <a:pt x="4980" y="72808"/>
                    </a:cubicBezTo>
                    <a:cubicBezTo>
                      <a:pt x="5478" y="73260"/>
                      <a:pt x="6202" y="73487"/>
                      <a:pt x="6790" y="73215"/>
                    </a:cubicBezTo>
                    <a:cubicBezTo>
                      <a:pt x="7537" y="72876"/>
                      <a:pt x="7763" y="71789"/>
                      <a:pt x="7243" y="71178"/>
                    </a:cubicBezTo>
                    <a:cubicBezTo>
                      <a:pt x="6745" y="70545"/>
                      <a:pt x="5636" y="70590"/>
                      <a:pt x="5183" y="71224"/>
                    </a:cubicBezTo>
                    <a:cubicBezTo>
                      <a:pt x="4957" y="71540"/>
                      <a:pt x="4867" y="71948"/>
                      <a:pt x="4867" y="72332"/>
                    </a:cubicBezTo>
                    <a:cubicBezTo>
                      <a:pt x="4844" y="74053"/>
                      <a:pt x="6292" y="75682"/>
                      <a:pt x="8012" y="7581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8" name="Google Shape;9458;p28"/>
              <p:cNvSpPr/>
              <p:nvPr/>
            </p:nvSpPr>
            <p:spPr>
              <a:xfrm>
                <a:off x="3700500" y="1489100"/>
                <a:ext cx="148250" cy="876450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35058" fill="none" extrusionOk="0">
                    <a:moveTo>
                      <a:pt x="3010" y="0"/>
                    </a:moveTo>
                    <a:cubicBezTo>
                      <a:pt x="3010" y="0"/>
                      <a:pt x="0" y="11294"/>
                      <a:pt x="5930" y="3505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9" name="Google Shape;9459;p28"/>
              <p:cNvSpPr/>
              <p:nvPr/>
            </p:nvSpPr>
            <p:spPr>
              <a:xfrm>
                <a:off x="3775750" y="670375"/>
                <a:ext cx="56600" cy="818750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2750" fill="none" extrusionOk="0">
                    <a:moveTo>
                      <a:pt x="2263" y="1"/>
                    </a:moveTo>
                    <a:cubicBezTo>
                      <a:pt x="2263" y="1"/>
                      <a:pt x="1698" y="15889"/>
                      <a:pt x="0" y="32749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60" name="Google Shape;9460;p28"/>
            <p:cNvGrpSpPr/>
            <p:nvPr/>
          </p:nvGrpSpPr>
          <p:grpSpPr>
            <a:xfrm flipH="1">
              <a:off x="3453782" y="-203525"/>
              <a:ext cx="292131" cy="1327718"/>
              <a:chOff x="2806525" y="620025"/>
              <a:chExt cx="148275" cy="673900"/>
            </a:xfrm>
          </p:grpSpPr>
          <p:sp>
            <p:nvSpPr>
              <p:cNvPr id="9461" name="Google Shape;9461;p28"/>
              <p:cNvSpPr/>
              <p:nvPr/>
            </p:nvSpPr>
            <p:spPr>
              <a:xfrm>
                <a:off x="2867075" y="917075"/>
                <a:ext cx="6452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925" fill="none" extrusionOk="0">
                    <a:moveTo>
                      <a:pt x="2241" y="0"/>
                    </a:moveTo>
                    <a:cubicBezTo>
                      <a:pt x="2286" y="0"/>
                      <a:pt x="2377" y="0"/>
                      <a:pt x="2444" y="23"/>
                    </a:cubicBezTo>
                    <a:cubicBezTo>
                      <a:pt x="2512" y="91"/>
                      <a:pt x="2580" y="227"/>
                      <a:pt x="2558" y="317"/>
                    </a:cubicBezTo>
                    <a:cubicBezTo>
                      <a:pt x="2512" y="430"/>
                      <a:pt x="2467" y="521"/>
                      <a:pt x="2399" y="589"/>
                    </a:cubicBezTo>
                    <a:cubicBezTo>
                      <a:pt x="2105" y="996"/>
                      <a:pt x="1698" y="1268"/>
                      <a:pt x="1268" y="1494"/>
                    </a:cubicBezTo>
                    <a:cubicBezTo>
                      <a:pt x="906" y="1698"/>
                      <a:pt x="453" y="1924"/>
                      <a:pt x="0" y="1698"/>
                    </a:cubicBezTo>
                    <a:cubicBezTo>
                      <a:pt x="136" y="1109"/>
                      <a:pt x="679" y="566"/>
                      <a:pt x="1154" y="295"/>
                    </a:cubicBezTo>
                    <a:cubicBezTo>
                      <a:pt x="1494" y="114"/>
                      <a:pt x="1879" y="0"/>
                      <a:pt x="2241" y="0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2" name="Google Shape;9462;p28"/>
              <p:cNvSpPr/>
              <p:nvPr/>
            </p:nvSpPr>
            <p:spPr>
              <a:xfrm>
                <a:off x="2873300" y="917075"/>
                <a:ext cx="532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721" fill="none" extrusionOk="0">
                    <a:moveTo>
                      <a:pt x="1856" y="0"/>
                    </a:moveTo>
                    <a:cubicBezTo>
                      <a:pt x="1245" y="430"/>
                      <a:pt x="566" y="974"/>
                      <a:pt x="91" y="1539"/>
                    </a:cubicBezTo>
                    <a:cubicBezTo>
                      <a:pt x="68" y="1585"/>
                      <a:pt x="0" y="1653"/>
                      <a:pt x="68" y="1698"/>
                    </a:cubicBezTo>
                    <a:cubicBezTo>
                      <a:pt x="91" y="1720"/>
                      <a:pt x="113" y="1720"/>
                      <a:pt x="159" y="1720"/>
                    </a:cubicBezTo>
                    <a:cubicBezTo>
                      <a:pt x="611" y="1720"/>
                      <a:pt x="883" y="1381"/>
                      <a:pt x="1177" y="1042"/>
                    </a:cubicBezTo>
                    <a:cubicBezTo>
                      <a:pt x="1449" y="702"/>
                      <a:pt x="1788" y="408"/>
                      <a:pt x="2128" y="114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3" name="Google Shape;9463;p28"/>
              <p:cNvSpPr/>
              <p:nvPr/>
            </p:nvSpPr>
            <p:spPr>
              <a:xfrm>
                <a:off x="2806525" y="703775"/>
                <a:ext cx="475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28" fill="none" extrusionOk="0">
                    <a:moveTo>
                      <a:pt x="340" y="294"/>
                    </a:moveTo>
                    <a:cubicBezTo>
                      <a:pt x="521" y="113"/>
                      <a:pt x="861" y="0"/>
                      <a:pt x="1132" y="113"/>
                    </a:cubicBezTo>
                    <a:cubicBezTo>
                      <a:pt x="1426" y="226"/>
                      <a:pt x="1607" y="589"/>
                      <a:pt x="1698" y="928"/>
                    </a:cubicBezTo>
                    <a:cubicBezTo>
                      <a:pt x="1856" y="1607"/>
                      <a:pt x="1902" y="2625"/>
                      <a:pt x="1517" y="3237"/>
                    </a:cubicBezTo>
                    <a:cubicBezTo>
                      <a:pt x="1472" y="3327"/>
                      <a:pt x="747" y="2671"/>
                      <a:pt x="702" y="2625"/>
                    </a:cubicBezTo>
                    <a:cubicBezTo>
                      <a:pt x="340" y="2263"/>
                      <a:pt x="136" y="1924"/>
                      <a:pt x="46" y="1403"/>
                    </a:cubicBezTo>
                    <a:cubicBezTo>
                      <a:pt x="1" y="1064"/>
                      <a:pt x="23" y="702"/>
                      <a:pt x="204" y="453"/>
                    </a:cubicBezTo>
                    <a:cubicBezTo>
                      <a:pt x="272" y="385"/>
                      <a:pt x="295" y="340"/>
                      <a:pt x="340" y="29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4" name="Google Shape;9464;p28"/>
              <p:cNvSpPr/>
              <p:nvPr/>
            </p:nvSpPr>
            <p:spPr>
              <a:xfrm>
                <a:off x="2811050" y="956675"/>
                <a:ext cx="66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857" fill="none" extrusionOk="0">
                    <a:moveTo>
                      <a:pt x="46" y="861"/>
                    </a:moveTo>
                    <a:cubicBezTo>
                      <a:pt x="1" y="589"/>
                      <a:pt x="114" y="318"/>
                      <a:pt x="318" y="159"/>
                    </a:cubicBezTo>
                    <a:cubicBezTo>
                      <a:pt x="566" y="1"/>
                      <a:pt x="906" y="91"/>
                      <a:pt x="1178" y="204"/>
                    </a:cubicBezTo>
                    <a:cubicBezTo>
                      <a:pt x="1698" y="453"/>
                      <a:pt x="2445" y="951"/>
                      <a:pt x="2649" y="1585"/>
                    </a:cubicBezTo>
                    <a:cubicBezTo>
                      <a:pt x="2671" y="1675"/>
                      <a:pt x="1856" y="1811"/>
                      <a:pt x="1789" y="1811"/>
                    </a:cubicBezTo>
                    <a:cubicBezTo>
                      <a:pt x="1359" y="1857"/>
                      <a:pt x="996" y="1834"/>
                      <a:pt x="612" y="1608"/>
                    </a:cubicBezTo>
                    <a:cubicBezTo>
                      <a:pt x="340" y="1472"/>
                      <a:pt x="114" y="1245"/>
                      <a:pt x="69" y="951"/>
                    </a:cubicBezTo>
                    <a:cubicBezTo>
                      <a:pt x="69" y="929"/>
                      <a:pt x="46" y="883"/>
                      <a:pt x="46" y="861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5" name="Google Shape;9465;p28"/>
              <p:cNvSpPr/>
              <p:nvPr/>
            </p:nvSpPr>
            <p:spPr>
              <a:xfrm>
                <a:off x="2821800" y="620025"/>
                <a:ext cx="133000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26956" fill="none" extrusionOk="0">
                    <a:moveTo>
                      <a:pt x="3916" y="1"/>
                    </a:moveTo>
                    <a:cubicBezTo>
                      <a:pt x="3395" y="3690"/>
                      <a:pt x="1" y="6745"/>
                      <a:pt x="589" y="10615"/>
                    </a:cubicBezTo>
                    <a:cubicBezTo>
                      <a:pt x="996" y="13331"/>
                      <a:pt x="3486" y="15685"/>
                      <a:pt x="2852" y="18355"/>
                    </a:cubicBezTo>
                    <a:cubicBezTo>
                      <a:pt x="2603" y="19487"/>
                      <a:pt x="1811" y="20460"/>
                      <a:pt x="1472" y="21569"/>
                    </a:cubicBezTo>
                    <a:cubicBezTo>
                      <a:pt x="1110" y="22768"/>
                      <a:pt x="1336" y="24172"/>
                      <a:pt x="2060" y="25213"/>
                    </a:cubicBezTo>
                    <a:cubicBezTo>
                      <a:pt x="2807" y="26254"/>
                      <a:pt x="4052" y="26933"/>
                      <a:pt x="5319" y="26955"/>
                    </a:cubicBezTo>
                  </a:path>
                </a:pathLst>
              </a:custGeom>
              <a:noFill/>
              <a:ln w="141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6" name="Google Shape;9466;p28"/>
              <p:cNvSpPr/>
              <p:nvPr/>
            </p:nvSpPr>
            <p:spPr>
              <a:xfrm>
                <a:off x="2843875" y="668125"/>
                <a:ext cx="102425" cy="6218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4873" fill="none" extrusionOk="0">
                    <a:moveTo>
                      <a:pt x="2739" y="0"/>
                    </a:moveTo>
                    <a:cubicBezTo>
                      <a:pt x="2286" y="1924"/>
                      <a:pt x="1336" y="3689"/>
                      <a:pt x="611" y="5477"/>
                    </a:cubicBezTo>
                    <a:cubicBezTo>
                      <a:pt x="46" y="6994"/>
                      <a:pt x="0" y="8668"/>
                      <a:pt x="249" y="10230"/>
                    </a:cubicBezTo>
                    <a:cubicBezTo>
                      <a:pt x="453" y="11565"/>
                      <a:pt x="906" y="12833"/>
                      <a:pt x="1177" y="14168"/>
                    </a:cubicBezTo>
                    <a:cubicBezTo>
                      <a:pt x="1404" y="15141"/>
                      <a:pt x="1358" y="16137"/>
                      <a:pt x="1177" y="17110"/>
                    </a:cubicBezTo>
                    <a:cubicBezTo>
                      <a:pt x="1132" y="17540"/>
                      <a:pt x="1019" y="17880"/>
                      <a:pt x="838" y="18287"/>
                    </a:cubicBezTo>
                    <a:cubicBezTo>
                      <a:pt x="679" y="18717"/>
                      <a:pt x="702" y="19260"/>
                      <a:pt x="702" y="19758"/>
                    </a:cubicBezTo>
                    <a:cubicBezTo>
                      <a:pt x="702" y="21184"/>
                      <a:pt x="1177" y="22542"/>
                      <a:pt x="2264" y="23538"/>
                    </a:cubicBezTo>
                    <a:cubicBezTo>
                      <a:pt x="2829" y="24058"/>
                      <a:pt x="3486" y="24466"/>
                      <a:pt x="4097" y="24873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7" name="Google Shape;9467;p28"/>
              <p:cNvSpPr/>
              <p:nvPr/>
            </p:nvSpPr>
            <p:spPr>
              <a:xfrm>
                <a:off x="2859150" y="1169025"/>
                <a:ext cx="67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87" extrusionOk="0">
                    <a:moveTo>
                      <a:pt x="2196" y="537"/>
                    </a:moveTo>
                    <a:cubicBezTo>
                      <a:pt x="2218" y="537"/>
                      <a:pt x="2241" y="559"/>
                      <a:pt x="2241" y="605"/>
                    </a:cubicBezTo>
                    <a:cubicBezTo>
                      <a:pt x="2264" y="673"/>
                      <a:pt x="2241" y="763"/>
                      <a:pt x="2218" y="854"/>
                    </a:cubicBezTo>
                    <a:cubicBezTo>
                      <a:pt x="2105" y="1284"/>
                      <a:pt x="1788" y="1601"/>
                      <a:pt x="1336" y="1691"/>
                    </a:cubicBezTo>
                    <a:cubicBezTo>
                      <a:pt x="1064" y="1782"/>
                      <a:pt x="770" y="1827"/>
                      <a:pt x="430" y="1940"/>
                    </a:cubicBezTo>
                    <a:cubicBezTo>
                      <a:pt x="498" y="1329"/>
                      <a:pt x="860" y="808"/>
                      <a:pt x="1177" y="763"/>
                    </a:cubicBezTo>
                    <a:cubicBezTo>
                      <a:pt x="1426" y="650"/>
                      <a:pt x="1766" y="673"/>
                      <a:pt x="2105" y="559"/>
                    </a:cubicBezTo>
                    <a:cubicBezTo>
                      <a:pt x="2128" y="559"/>
                      <a:pt x="2150" y="537"/>
                      <a:pt x="2196" y="537"/>
                    </a:cubicBezTo>
                    <a:close/>
                    <a:moveTo>
                      <a:pt x="2448" y="0"/>
                    </a:moveTo>
                    <a:cubicBezTo>
                      <a:pt x="2413" y="0"/>
                      <a:pt x="2374" y="6"/>
                      <a:pt x="2331" y="16"/>
                    </a:cubicBezTo>
                    <a:cubicBezTo>
                      <a:pt x="2218" y="62"/>
                      <a:pt x="2105" y="84"/>
                      <a:pt x="2015" y="107"/>
                    </a:cubicBezTo>
                    <a:cubicBezTo>
                      <a:pt x="1585" y="220"/>
                      <a:pt x="1155" y="84"/>
                      <a:pt x="860" y="288"/>
                    </a:cubicBezTo>
                    <a:cubicBezTo>
                      <a:pt x="408" y="424"/>
                      <a:pt x="0" y="1646"/>
                      <a:pt x="68" y="2506"/>
                    </a:cubicBezTo>
                    <a:lnTo>
                      <a:pt x="68" y="2687"/>
                    </a:lnTo>
                    <a:cubicBezTo>
                      <a:pt x="114" y="2619"/>
                      <a:pt x="159" y="2574"/>
                      <a:pt x="204" y="2551"/>
                    </a:cubicBezTo>
                    <a:cubicBezTo>
                      <a:pt x="317" y="2438"/>
                      <a:pt x="430" y="2370"/>
                      <a:pt x="544" y="2347"/>
                    </a:cubicBezTo>
                    <a:cubicBezTo>
                      <a:pt x="996" y="2234"/>
                      <a:pt x="1426" y="2257"/>
                      <a:pt x="1720" y="2144"/>
                    </a:cubicBezTo>
                    <a:cubicBezTo>
                      <a:pt x="2241" y="2031"/>
                      <a:pt x="2513" y="1487"/>
                      <a:pt x="2626" y="763"/>
                    </a:cubicBezTo>
                    <a:cubicBezTo>
                      <a:pt x="2671" y="559"/>
                      <a:pt x="2694" y="356"/>
                      <a:pt x="2671" y="197"/>
                    </a:cubicBezTo>
                    <a:cubicBezTo>
                      <a:pt x="2636" y="59"/>
                      <a:pt x="2562" y="0"/>
                      <a:pt x="24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8" name="Google Shape;9468;p28"/>
              <p:cNvSpPr/>
              <p:nvPr/>
            </p:nvSpPr>
            <p:spPr>
              <a:xfrm>
                <a:off x="2864800" y="1173950"/>
                <a:ext cx="549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025" extrusionOk="0">
                    <a:moveTo>
                      <a:pt x="1223" y="906"/>
                    </a:moveTo>
                    <a:lnTo>
                      <a:pt x="1223" y="906"/>
                    </a:lnTo>
                    <a:cubicBezTo>
                      <a:pt x="1200" y="928"/>
                      <a:pt x="1178" y="951"/>
                      <a:pt x="1132" y="1019"/>
                    </a:cubicBezTo>
                    <a:lnTo>
                      <a:pt x="1110" y="1041"/>
                    </a:lnTo>
                    <a:cubicBezTo>
                      <a:pt x="974" y="1223"/>
                      <a:pt x="838" y="1381"/>
                      <a:pt x="634" y="1471"/>
                    </a:cubicBezTo>
                    <a:cubicBezTo>
                      <a:pt x="793" y="1223"/>
                      <a:pt x="997" y="1041"/>
                      <a:pt x="1223" y="906"/>
                    </a:cubicBezTo>
                    <a:close/>
                    <a:moveTo>
                      <a:pt x="1494" y="0"/>
                    </a:moveTo>
                    <a:cubicBezTo>
                      <a:pt x="1087" y="362"/>
                      <a:pt x="431" y="498"/>
                      <a:pt x="91" y="1562"/>
                    </a:cubicBezTo>
                    <a:cubicBezTo>
                      <a:pt x="1" y="1811"/>
                      <a:pt x="69" y="1969"/>
                      <a:pt x="204" y="2015"/>
                    </a:cubicBezTo>
                    <a:cubicBezTo>
                      <a:pt x="235" y="2022"/>
                      <a:pt x="260" y="2025"/>
                      <a:pt x="282" y="2025"/>
                    </a:cubicBezTo>
                    <a:cubicBezTo>
                      <a:pt x="328" y="2025"/>
                      <a:pt x="363" y="2015"/>
                      <a:pt x="408" y="2015"/>
                    </a:cubicBezTo>
                    <a:cubicBezTo>
                      <a:pt x="431" y="1969"/>
                      <a:pt x="453" y="1969"/>
                      <a:pt x="453" y="1969"/>
                    </a:cubicBezTo>
                    <a:cubicBezTo>
                      <a:pt x="1019" y="1924"/>
                      <a:pt x="1313" y="1788"/>
                      <a:pt x="1517" y="1449"/>
                    </a:cubicBezTo>
                    <a:cubicBezTo>
                      <a:pt x="1540" y="1449"/>
                      <a:pt x="1540" y="1404"/>
                      <a:pt x="1540" y="1404"/>
                    </a:cubicBezTo>
                    <a:cubicBezTo>
                      <a:pt x="1789" y="1109"/>
                      <a:pt x="2015" y="770"/>
                      <a:pt x="2196" y="227"/>
                    </a:cubicBezTo>
                    <a:cubicBezTo>
                      <a:pt x="2060" y="204"/>
                      <a:pt x="1970" y="159"/>
                      <a:pt x="1834" y="91"/>
                    </a:cubicBezTo>
                    <a:cubicBezTo>
                      <a:pt x="1811" y="114"/>
                      <a:pt x="1789" y="159"/>
                      <a:pt x="1766" y="227"/>
                    </a:cubicBezTo>
                    <a:cubicBezTo>
                      <a:pt x="1675" y="159"/>
                      <a:pt x="1585" y="91"/>
                      <a:pt x="1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69" name="Google Shape;9469;p28"/>
            <p:cNvGrpSpPr/>
            <p:nvPr/>
          </p:nvGrpSpPr>
          <p:grpSpPr>
            <a:xfrm flipH="1">
              <a:off x="8531712" y="-238789"/>
              <a:ext cx="476050" cy="2908409"/>
              <a:chOff x="2022900" y="563450"/>
              <a:chExt cx="241625" cy="1476200"/>
            </a:xfrm>
          </p:grpSpPr>
          <p:sp>
            <p:nvSpPr>
              <p:cNvPr id="9470" name="Google Shape;9470;p28"/>
              <p:cNvSpPr/>
              <p:nvPr/>
            </p:nvSpPr>
            <p:spPr>
              <a:xfrm>
                <a:off x="2022900" y="574200"/>
                <a:ext cx="241625" cy="146545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58618" fill="none" extrusionOk="0">
                    <a:moveTo>
                      <a:pt x="3689" y="58617"/>
                    </a:moveTo>
                    <a:cubicBezTo>
                      <a:pt x="2512" y="58527"/>
                      <a:pt x="1494" y="57576"/>
                      <a:pt x="1154" y="56399"/>
                    </a:cubicBezTo>
                    <a:cubicBezTo>
                      <a:pt x="815" y="55268"/>
                      <a:pt x="1087" y="54000"/>
                      <a:pt x="1720" y="52982"/>
                    </a:cubicBezTo>
                    <a:cubicBezTo>
                      <a:pt x="1879" y="52710"/>
                      <a:pt x="2105" y="52416"/>
                      <a:pt x="2422" y="52303"/>
                    </a:cubicBezTo>
                    <a:cubicBezTo>
                      <a:pt x="3033" y="52077"/>
                      <a:pt x="3735" y="52733"/>
                      <a:pt x="3644" y="53389"/>
                    </a:cubicBezTo>
                    <a:cubicBezTo>
                      <a:pt x="3553" y="54023"/>
                      <a:pt x="2875" y="54476"/>
                      <a:pt x="2218" y="54408"/>
                    </a:cubicBezTo>
                    <a:cubicBezTo>
                      <a:pt x="1585" y="54340"/>
                      <a:pt x="1041" y="53842"/>
                      <a:pt x="792" y="53231"/>
                    </a:cubicBezTo>
                    <a:cubicBezTo>
                      <a:pt x="340" y="52167"/>
                      <a:pt x="747" y="50877"/>
                      <a:pt x="1381" y="49904"/>
                    </a:cubicBezTo>
                    <a:cubicBezTo>
                      <a:pt x="1992" y="48908"/>
                      <a:pt x="2829" y="48003"/>
                      <a:pt x="3282" y="46917"/>
                    </a:cubicBezTo>
                    <a:cubicBezTo>
                      <a:pt x="3780" y="45672"/>
                      <a:pt x="3757" y="44223"/>
                      <a:pt x="3191" y="42956"/>
                    </a:cubicBezTo>
                    <a:cubicBezTo>
                      <a:pt x="2603" y="41711"/>
                      <a:pt x="1494" y="40738"/>
                      <a:pt x="1041" y="39403"/>
                    </a:cubicBezTo>
                    <a:cubicBezTo>
                      <a:pt x="0" y="36370"/>
                      <a:pt x="3214" y="34175"/>
                      <a:pt x="4685" y="31957"/>
                    </a:cubicBezTo>
                    <a:cubicBezTo>
                      <a:pt x="6292" y="29580"/>
                      <a:pt x="6812" y="26503"/>
                      <a:pt x="6066" y="23696"/>
                    </a:cubicBezTo>
                    <a:cubicBezTo>
                      <a:pt x="5364" y="21048"/>
                      <a:pt x="3553" y="18581"/>
                      <a:pt x="3802" y="15843"/>
                    </a:cubicBezTo>
                    <a:cubicBezTo>
                      <a:pt x="4097" y="12629"/>
                      <a:pt x="7039" y="10366"/>
                      <a:pt x="8442" y="7492"/>
                    </a:cubicBezTo>
                    <a:cubicBezTo>
                      <a:pt x="9574" y="5161"/>
                      <a:pt x="9664" y="2377"/>
                      <a:pt x="8714" y="0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1" name="Google Shape;9471;p28"/>
              <p:cNvSpPr/>
              <p:nvPr/>
            </p:nvSpPr>
            <p:spPr>
              <a:xfrm>
                <a:off x="2033650" y="563450"/>
                <a:ext cx="220125" cy="1324575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52983" fill="none" extrusionOk="0">
                    <a:moveTo>
                      <a:pt x="498" y="52982"/>
                    </a:moveTo>
                    <a:cubicBezTo>
                      <a:pt x="0" y="51330"/>
                      <a:pt x="227" y="49451"/>
                      <a:pt x="1109" y="47935"/>
                    </a:cubicBezTo>
                    <a:cubicBezTo>
                      <a:pt x="2082" y="46260"/>
                      <a:pt x="3870" y="44767"/>
                      <a:pt x="3576" y="42865"/>
                    </a:cubicBezTo>
                    <a:cubicBezTo>
                      <a:pt x="3305" y="40987"/>
                      <a:pt x="1132" y="39946"/>
                      <a:pt x="566" y="38158"/>
                    </a:cubicBezTo>
                    <a:cubicBezTo>
                      <a:pt x="181" y="36913"/>
                      <a:pt x="657" y="35533"/>
                      <a:pt x="1358" y="34424"/>
                    </a:cubicBezTo>
                    <a:cubicBezTo>
                      <a:pt x="2105" y="33337"/>
                      <a:pt x="3078" y="32432"/>
                      <a:pt x="3825" y="31346"/>
                    </a:cubicBezTo>
                    <a:cubicBezTo>
                      <a:pt x="5274" y="29309"/>
                      <a:pt x="5930" y="26729"/>
                      <a:pt x="5636" y="24285"/>
                    </a:cubicBezTo>
                    <a:cubicBezTo>
                      <a:pt x="5500" y="23062"/>
                      <a:pt x="5138" y="21908"/>
                      <a:pt x="4934" y="20686"/>
                    </a:cubicBezTo>
                    <a:cubicBezTo>
                      <a:pt x="4617" y="18694"/>
                      <a:pt x="4798" y="16635"/>
                      <a:pt x="5455" y="14711"/>
                    </a:cubicBezTo>
                    <a:cubicBezTo>
                      <a:pt x="5975" y="13127"/>
                      <a:pt x="6835" y="11679"/>
                      <a:pt x="7446" y="10162"/>
                    </a:cubicBezTo>
                    <a:cubicBezTo>
                      <a:pt x="8170" y="8465"/>
                      <a:pt x="8193" y="6745"/>
                      <a:pt x="8465" y="4979"/>
                    </a:cubicBezTo>
                    <a:cubicBezTo>
                      <a:pt x="8736" y="3395"/>
                      <a:pt x="8804" y="1585"/>
                      <a:pt x="8397" y="0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2" name="Google Shape;9472;p28"/>
              <p:cNvSpPr/>
              <p:nvPr/>
            </p:nvSpPr>
            <p:spPr>
              <a:xfrm>
                <a:off x="2171125" y="1261025"/>
                <a:ext cx="736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312" extrusionOk="0">
                    <a:moveTo>
                      <a:pt x="2445" y="501"/>
                    </a:moveTo>
                    <a:cubicBezTo>
                      <a:pt x="2468" y="501"/>
                      <a:pt x="2490" y="523"/>
                      <a:pt x="2490" y="591"/>
                    </a:cubicBezTo>
                    <a:cubicBezTo>
                      <a:pt x="2490" y="636"/>
                      <a:pt x="2468" y="727"/>
                      <a:pt x="2445" y="817"/>
                    </a:cubicBezTo>
                    <a:cubicBezTo>
                      <a:pt x="2241" y="1270"/>
                      <a:pt x="1925" y="1496"/>
                      <a:pt x="1449" y="1519"/>
                    </a:cubicBezTo>
                    <a:cubicBezTo>
                      <a:pt x="1155" y="1542"/>
                      <a:pt x="861" y="1587"/>
                      <a:pt x="521" y="1632"/>
                    </a:cubicBezTo>
                    <a:cubicBezTo>
                      <a:pt x="635" y="1044"/>
                      <a:pt x="1087" y="591"/>
                      <a:pt x="1381" y="546"/>
                    </a:cubicBezTo>
                    <a:cubicBezTo>
                      <a:pt x="1434" y="538"/>
                      <a:pt x="1489" y="535"/>
                      <a:pt x="1544" y="535"/>
                    </a:cubicBezTo>
                    <a:cubicBezTo>
                      <a:pt x="1704" y="535"/>
                      <a:pt x="1873" y="560"/>
                      <a:pt x="2045" y="560"/>
                    </a:cubicBezTo>
                    <a:cubicBezTo>
                      <a:pt x="2148" y="560"/>
                      <a:pt x="2251" y="551"/>
                      <a:pt x="2355" y="523"/>
                    </a:cubicBezTo>
                    <a:cubicBezTo>
                      <a:pt x="2355" y="501"/>
                      <a:pt x="2400" y="501"/>
                      <a:pt x="2445" y="501"/>
                    </a:cubicBezTo>
                    <a:close/>
                    <a:moveTo>
                      <a:pt x="1430" y="1"/>
                    </a:moveTo>
                    <a:cubicBezTo>
                      <a:pt x="1334" y="1"/>
                      <a:pt x="1242" y="13"/>
                      <a:pt x="1155" y="48"/>
                    </a:cubicBezTo>
                    <a:cubicBezTo>
                      <a:pt x="680" y="139"/>
                      <a:pt x="114" y="1270"/>
                      <a:pt x="23" y="2153"/>
                    </a:cubicBezTo>
                    <a:cubicBezTo>
                      <a:pt x="1" y="2198"/>
                      <a:pt x="1" y="2266"/>
                      <a:pt x="1" y="2311"/>
                    </a:cubicBezTo>
                    <a:cubicBezTo>
                      <a:pt x="69" y="2289"/>
                      <a:pt x="114" y="2221"/>
                      <a:pt x="182" y="2198"/>
                    </a:cubicBezTo>
                    <a:cubicBezTo>
                      <a:pt x="318" y="2107"/>
                      <a:pt x="431" y="2085"/>
                      <a:pt x="544" y="2062"/>
                    </a:cubicBezTo>
                    <a:cubicBezTo>
                      <a:pt x="684" y="2042"/>
                      <a:pt x="819" y="2036"/>
                      <a:pt x="946" y="2036"/>
                    </a:cubicBezTo>
                    <a:cubicBezTo>
                      <a:pt x="1156" y="2036"/>
                      <a:pt x="1346" y="2053"/>
                      <a:pt x="1513" y="2053"/>
                    </a:cubicBezTo>
                    <a:cubicBezTo>
                      <a:pt x="1587" y="2053"/>
                      <a:pt x="1657" y="2049"/>
                      <a:pt x="1721" y="2040"/>
                    </a:cubicBezTo>
                    <a:cubicBezTo>
                      <a:pt x="2241" y="1994"/>
                      <a:pt x="2604" y="1519"/>
                      <a:pt x="2830" y="817"/>
                    </a:cubicBezTo>
                    <a:cubicBezTo>
                      <a:pt x="2898" y="614"/>
                      <a:pt x="2943" y="410"/>
                      <a:pt x="2943" y="252"/>
                    </a:cubicBezTo>
                    <a:cubicBezTo>
                      <a:pt x="2943" y="79"/>
                      <a:pt x="2862" y="20"/>
                      <a:pt x="2712" y="20"/>
                    </a:cubicBezTo>
                    <a:cubicBezTo>
                      <a:pt x="2686" y="20"/>
                      <a:pt x="2657" y="22"/>
                      <a:pt x="2626" y="25"/>
                    </a:cubicBezTo>
                    <a:cubicBezTo>
                      <a:pt x="2513" y="48"/>
                      <a:pt x="2400" y="71"/>
                      <a:pt x="2309" y="71"/>
                    </a:cubicBezTo>
                    <a:cubicBezTo>
                      <a:pt x="2267" y="75"/>
                      <a:pt x="2225" y="77"/>
                      <a:pt x="2183" y="77"/>
                    </a:cubicBezTo>
                    <a:cubicBezTo>
                      <a:pt x="1923" y="77"/>
                      <a:pt x="1666" y="1"/>
                      <a:pt x="1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3" name="Google Shape;9473;p28"/>
              <p:cNvSpPr/>
              <p:nvPr/>
            </p:nvSpPr>
            <p:spPr>
              <a:xfrm>
                <a:off x="2178500" y="1263900"/>
                <a:ext cx="5942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5" extrusionOk="0">
                    <a:moveTo>
                      <a:pt x="1291" y="872"/>
                    </a:moveTo>
                    <a:cubicBezTo>
                      <a:pt x="1270" y="890"/>
                      <a:pt x="1258" y="913"/>
                      <a:pt x="1245" y="951"/>
                    </a:cubicBezTo>
                    <a:lnTo>
                      <a:pt x="1200" y="974"/>
                    </a:lnTo>
                    <a:cubicBezTo>
                      <a:pt x="1064" y="1132"/>
                      <a:pt x="905" y="1268"/>
                      <a:pt x="679" y="1314"/>
                    </a:cubicBezTo>
                    <a:cubicBezTo>
                      <a:pt x="842" y="1109"/>
                      <a:pt x="1080" y="979"/>
                      <a:pt x="1291" y="872"/>
                    </a:cubicBezTo>
                    <a:close/>
                    <a:moveTo>
                      <a:pt x="1743" y="1"/>
                    </a:moveTo>
                    <a:cubicBezTo>
                      <a:pt x="1267" y="295"/>
                      <a:pt x="588" y="340"/>
                      <a:pt x="113" y="1314"/>
                    </a:cubicBezTo>
                    <a:cubicBezTo>
                      <a:pt x="0" y="1540"/>
                      <a:pt x="23" y="1744"/>
                      <a:pt x="158" y="1766"/>
                    </a:cubicBezTo>
                    <a:cubicBezTo>
                      <a:pt x="249" y="1811"/>
                      <a:pt x="294" y="1811"/>
                      <a:pt x="362" y="1811"/>
                    </a:cubicBezTo>
                    <a:cubicBezTo>
                      <a:pt x="375" y="1811"/>
                      <a:pt x="388" y="1797"/>
                      <a:pt x="393" y="1797"/>
                    </a:cubicBezTo>
                    <a:cubicBezTo>
                      <a:pt x="396" y="1797"/>
                      <a:pt x="395" y="1805"/>
                      <a:pt x="385" y="1834"/>
                    </a:cubicBezTo>
                    <a:cubicBezTo>
                      <a:pt x="951" y="1834"/>
                      <a:pt x="1267" y="1721"/>
                      <a:pt x="1516" y="1427"/>
                    </a:cubicBezTo>
                    <a:lnTo>
                      <a:pt x="1539" y="1404"/>
                    </a:lnTo>
                    <a:cubicBezTo>
                      <a:pt x="1833" y="1087"/>
                      <a:pt x="2105" y="793"/>
                      <a:pt x="2376" y="295"/>
                    </a:cubicBezTo>
                    <a:cubicBezTo>
                      <a:pt x="2263" y="272"/>
                      <a:pt x="2173" y="227"/>
                      <a:pt x="2060" y="137"/>
                    </a:cubicBezTo>
                    <a:cubicBezTo>
                      <a:pt x="2037" y="182"/>
                      <a:pt x="1969" y="227"/>
                      <a:pt x="1946" y="272"/>
                    </a:cubicBezTo>
                    <a:cubicBezTo>
                      <a:pt x="1879" y="182"/>
                      <a:pt x="1811" y="69"/>
                      <a:pt x="1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4" name="Google Shape;9474;p28"/>
              <p:cNvSpPr/>
              <p:nvPr/>
            </p:nvSpPr>
            <p:spPr>
              <a:xfrm>
                <a:off x="2094750" y="1580725"/>
                <a:ext cx="60575" cy="753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3012" extrusionOk="0">
                    <a:moveTo>
                      <a:pt x="2032" y="514"/>
                    </a:moveTo>
                    <a:cubicBezTo>
                      <a:pt x="2050" y="514"/>
                      <a:pt x="2071" y="539"/>
                      <a:pt x="2105" y="590"/>
                    </a:cubicBezTo>
                    <a:cubicBezTo>
                      <a:pt x="2128" y="681"/>
                      <a:pt x="2105" y="726"/>
                      <a:pt x="2105" y="839"/>
                    </a:cubicBezTo>
                    <a:cubicBezTo>
                      <a:pt x="2037" y="1314"/>
                      <a:pt x="1811" y="1654"/>
                      <a:pt x="1358" y="1835"/>
                    </a:cubicBezTo>
                    <a:cubicBezTo>
                      <a:pt x="1087" y="1948"/>
                      <a:pt x="793" y="2061"/>
                      <a:pt x="476" y="2220"/>
                    </a:cubicBezTo>
                    <a:cubicBezTo>
                      <a:pt x="431" y="1609"/>
                      <a:pt x="702" y="1043"/>
                      <a:pt x="1019" y="884"/>
                    </a:cubicBezTo>
                    <a:cubicBezTo>
                      <a:pt x="1268" y="726"/>
                      <a:pt x="1607" y="726"/>
                      <a:pt x="1924" y="568"/>
                    </a:cubicBezTo>
                    <a:cubicBezTo>
                      <a:pt x="1947" y="568"/>
                      <a:pt x="1992" y="522"/>
                      <a:pt x="2015" y="522"/>
                    </a:cubicBezTo>
                    <a:cubicBezTo>
                      <a:pt x="2020" y="517"/>
                      <a:pt x="2026" y="514"/>
                      <a:pt x="2032" y="514"/>
                    </a:cubicBezTo>
                    <a:close/>
                    <a:moveTo>
                      <a:pt x="2193" y="1"/>
                    </a:moveTo>
                    <a:cubicBezTo>
                      <a:pt x="2144" y="1"/>
                      <a:pt x="2085" y="16"/>
                      <a:pt x="2015" y="47"/>
                    </a:cubicBezTo>
                    <a:cubicBezTo>
                      <a:pt x="1902" y="115"/>
                      <a:pt x="1811" y="160"/>
                      <a:pt x="1721" y="183"/>
                    </a:cubicBezTo>
                    <a:cubicBezTo>
                      <a:pt x="1358" y="364"/>
                      <a:pt x="906" y="296"/>
                      <a:pt x="634" y="522"/>
                    </a:cubicBezTo>
                    <a:cubicBezTo>
                      <a:pt x="204" y="726"/>
                      <a:pt x="1" y="1993"/>
                      <a:pt x="204" y="2853"/>
                    </a:cubicBezTo>
                    <a:cubicBezTo>
                      <a:pt x="204" y="2899"/>
                      <a:pt x="227" y="2967"/>
                      <a:pt x="227" y="3012"/>
                    </a:cubicBezTo>
                    <a:cubicBezTo>
                      <a:pt x="249" y="2967"/>
                      <a:pt x="317" y="2899"/>
                      <a:pt x="340" y="2853"/>
                    </a:cubicBezTo>
                    <a:cubicBezTo>
                      <a:pt x="453" y="2763"/>
                      <a:pt x="544" y="2672"/>
                      <a:pt x="657" y="2627"/>
                    </a:cubicBezTo>
                    <a:cubicBezTo>
                      <a:pt x="1087" y="2401"/>
                      <a:pt x="1494" y="2378"/>
                      <a:pt x="1743" y="2220"/>
                    </a:cubicBezTo>
                    <a:cubicBezTo>
                      <a:pt x="2241" y="2039"/>
                      <a:pt x="2422" y="1473"/>
                      <a:pt x="2422" y="726"/>
                    </a:cubicBezTo>
                    <a:cubicBezTo>
                      <a:pt x="2422" y="522"/>
                      <a:pt x="2422" y="296"/>
                      <a:pt x="2377" y="160"/>
                    </a:cubicBezTo>
                    <a:cubicBezTo>
                      <a:pt x="2347" y="56"/>
                      <a:pt x="2288" y="1"/>
                      <a:pt x="21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5" name="Google Shape;9475;p28"/>
              <p:cNvSpPr/>
              <p:nvPr/>
            </p:nvSpPr>
            <p:spPr>
              <a:xfrm>
                <a:off x="2102675" y="1587550"/>
                <a:ext cx="481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219" extrusionOk="0">
                    <a:moveTo>
                      <a:pt x="1041" y="974"/>
                    </a:moveTo>
                    <a:cubicBezTo>
                      <a:pt x="1019" y="996"/>
                      <a:pt x="996" y="1041"/>
                      <a:pt x="974" y="1087"/>
                    </a:cubicBezTo>
                    <a:cubicBezTo>
                      <a:pt x="951" y="1087"/>
                      <a:pt x="951" y="1109"/>
                      <a:pt x="951" y="1109"/>
                    </a:cubicBezTo>
                    <a:cubicBezTo>
                      <a:pt x="838" y="1313"/>
                      <a:pt x="725" y="1471"/>
                      <a:pt x="544" y="1607"/>
                    </a:cubicBezTo>
                    <a:cubicBezTo>
                      <a:pt x="679" y="1336"/>
                      <a:pt x="838" y="1132"/>
                      <a:pt x="1041" y="974"/>
                    </a:cubicBezTo>
                    <a:close/>
                    <a:moveTo>
                      <a:pt x="1223" y="0"/>
                    </a:moveTo>
                    <a:cubicBezTo>
                      <a:pt x="838" y="453"/>
                      <a:pt x="227" y="679"/>
                      <a:pt x="46" y="1788"/>
                    </a:cubicBezTo>
                    <a:cubicBezTo>
                      <a:pt x="0" y="2060"/>
                      <a:pt x="91" y="2218"/>
                      <a:pt x="227" y="2218"/>
                    </a:cubicBezTo>
                    <a:cubicBezTo>
                      <a:pt x="272" y="2218"/>
                      <a:pt x="340" y="2218"/>
                      <a:pt x="385" y="2173"/>
                    </a:cubicBezTo>
                    <a:cubicBezTo>
                      <a:pt x="430" y="2150"/>
                      <a:pt x="453" y="2150"/>
                      <a:pt x="476" y="2128"/>
                    </a:cubicBezTo>
                    <a:cubicBezTo>
                      <a:pt x="1019" y="1992"/>
                      <a:pt x="1268" y="1788"/>
                      <a:pt x="1449" y="1426"/>
                    </a:cubicBezTo>
                    <a:cubicBezTo>
                      <a:pt x="1471" y="1426"/>
                      <a:pt x="1471" y="1381"/>
                      <a:pt x="1471" y="1381"/>
                    </a:cubicBezTo>
                    <a:cubicBezTo>
                      <a:pt x="1675" y="1041"/>
                      <a:pt x="1811" y="657"/>
                      <a:pt x="1924" y="114"/>
                    </a:cubicBezTo>
                    <a:cubicBezTo>
                      <a:pt x="1811" y="114"/>
                      <a:pt x="1675" y="91"/>
                      <a:pt x="1562" y="23"/>
                    </a:cubicBezTo>
                    <a:cubicBezTo>
                      <a:pt x="1562" y="91"/>
                      <a:pt x="1517" y="136"/>
                      <a:pt x="1494" y="204"/>
                    </a:cubicBezTo>
                    <a:cubicBezTo>
                      <a:pt x="1404" y="136"/>
                      <a:pt x="1290" y="91"/>
                      <a:pt x="1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6" name="Google Shape;9476;p28"/>
              <p:cNvSpPr/>
              <p:nvPr/>
            </p:nvSpPr>
            <p:spPr>
              <a:xfrm>
                <a:off x="2031950" y="1737475"/>
                <a:ext cx="4075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396" fill="none" extrusionOk="0">
                    <a:moveTo>
                      <a:pt x="362" y="227"/>
                    </a:moveTo>
                    <a:cubicBezTo>
                      <a:pt x="430" y="182"/>
                      <a:pt x="453" y="91"/>
                      <a:pt x="521" y="69"/>
                    </a:cubicBezTo>
                    <a:cubicBezTo>
                      <a:pt x="679" y="1"/>
                      <a:pt x="838" y="24"/>
                      <a:pt x="996" y="91"/>
                    </a:cubicBezTo>
                    <a:cubicBezTo>
                      <a:pt x="1132" y="137"/>
                      <a:pt x="1177" y="250"/>
                      <a:pt x="1245" y="363"/>
                    </a:cubicBezTo>
                    <a:cubicBezTo>
                      <a:pt x="1517" y="884"/>
                      <a:pt x="1630" y="1449"/>
                      <a:pt x="1607" y="2015"/>
                    </a:cubicBezTo>
                    <a:cubicBezTo>
                      <a:pt x="1607" y="2490"/>
                      <a:pt x="1607" y="3056"/>
                      <a:pt x="1019" y="3396"/>
                    </a:cubicBezTo>
                    <a:cubicBezTo>
                      <a:pt x="362" y="2943"/>
                      <a:pt x="68" y="2128"/>
                      <a:pt x="23" y="1472"/>
                    </a:cubicBezTo>
                    <a:cubicBezTo>
                      <a:pt x="0" y="1087"/>
                      <a:pt x="114" y="635"/>
                      <a:pt x="362" y="227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7" name="Google Shape;9477;p28"/>
              <p:cNvSpPr/>
              <p:nvPr/>
            </p:nvSpPr>
            <p:spPr>
              <a:xfrm>
                <a:off x="2090225" y="1282575"/>
                <a:ext cx="7357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3124" fill="none" extrusionOk="0">
                    <a:moveTo>
                      <a:pt x="136" y="385"/>
                    </a:moveTo>
                    <a:cubicBezTo>
                      <a:pt x="272" y="114"/>
                      <a:pt x="770" y="1"/>
                      <a:pt x="1336" y="114"/>
                    </a:cubicBezTo>
                    <a:cubicBezTo>
                      <a:pt x="1992" y="227"/>
                      <a:pt x="2377" y="589"/>
                      <a:pt x="2558" y="906"/>
                    </a:cubicBezTo>
                    <a:cubicBezTo>
                      <a:pt x="2943" y="1540"/>
                      <a:pt x="2694" y="2422"/>
                      <a:pt x="2422" y="3033"/>
                    </a:cubicBezTo>
                    <a:cubicBezTo>
                      <a:pt x="2445" y="3124"/>
                      <a:pt x="2037" y="2717"/>
                      <a:pt x="1902" y="2671"/>
                    </a:cubicBezTo>
                    <a:cubicBezTo>
                      <a:pt x="1562" y="2400"/>
                      <a:pt x="1177" y="2106"/>
                      <a:pt x="657" y="1562"/>
                    </a:cubicBezTo>
                    <a:cubicBezTo>
                      <a:pt x="317" y="1223"/>
                      <a:pt x="0" y="838"/>
                      <a:pt x="91" y="521"/>
                    </a:cubicBezTo>
                    <a:cubicBezTo>
                      <a:pt x="68" y="431"/>
                      <a:pt x="91" y="408"/>
                      <a:pt x="136" y="385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8" name="Google Shape;9478;p28"/>
              <p:cNvSpPr/>
              <p:nvPr/>
            </p:nvSpPr>
            <p:spPr>
              <a:xfrm>
                <a:off x="2172825" y="722450"/>
                <a:ext cx="498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2422" fill="none" extrusionOk="0">
                    <a:moveTo>
                      <a:pt x="69" y="634"/>
                    </a:moveTo>
                    <a:cubicBezTo>
                      <a:pt x="182" y="430"/>
                      <a:pt x="476" y="272"/>
                      <a:pt x="793" y="158"/>
                    </a:cubicBezTo>
                    <a:cubicBezTo>
                      <a:pt x="1155" y="0"/>
                      <a:pt x="1404" y="158"/>
                      <a:pt x="1585" y="385"/>
                    </a:cubicBezTo>
                    <a:cubicBezTo>
                      <a:pt x="1879" y="815"/>
                      <a:pt x="1992" y="1856"/>
                      <a:pt x="1766" y="2422"/>
                    </a:cubicBezTo>
                    <a:cubicBezTo>
                      <a:pt x="1743" y="2422"/>
                      <a:pt x="1178" y="2150"/>
                      <a:pt x="1087" y="2195"/>
                    </a:cubicBezTo>
                    <a:cubicBezTo>
                      <a:pt x="748" y="2105"/>
                      <a:pt x="499" y="1924"/>
                      <a:pt x="272" y="1539"/>
                    </a:cubicBezTo>
                    <a:cubicBezTo>
                      <a:pt x="114" y="1245"/>
                      <a:pt x="1" y="951"/>
                      <a:pt x="69" y="724"/>
                    </a:cubicBezTo>
                    <a:cubicBezTo>
                      <a:pt x="46" y="679"/>
                      <a:pt x="46" y="656"/>
                      <a:pt x="69" y="634"/>
                    </a:cubicBezTo>
                    <a:close/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9" name="Google Shape;9479;p28"/>
              <p:cNvSpPr/>
              <p:nvPr/>
            </p:nvSpPr>
            <p:spPr>
              <a:xfrm>
                <a:off x="2173400" y="735450"/>
                <a:ext cx="45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563" fill="none" extrusionOk="0">
                    <a:moveTo>
                      <a:pt x="0" y="566"/>
                    </a:moveTo>
                    <a:cubicBezTo>
                      <a:pt x="498" y="1132"/>
                      <a:pt x="1041" y="1291"/>
                      <a:pt x="1494" y="1517"/>
                    </a:cubicBezTo>
                    <a:cubicBezTo>
                      <a:pt x="1517" y="1562"/>
                      <a:pt x="1607" y="1562"/>
                      <a:pt x="1675" y="1494"/>
                    </a:cubicBezTo>
                    <a:cubicBezTo>
                      <a:pt x="1698" y="1472"/>
                      <a:pt x="1698" y="1449"/>
                      <a:pt x="1698" y="1404"/>
                    </a:cubicBezTo>
                    <a:cubicBezTo>
                      <a:pt x="1834" y="793"/>
                      <a:pt x="317" y="317"/>
                      <a:pt x="249" y="23"/>
                    </a:cubicBezTo>
                    <a:cubicBezTo>
                      <a:pt x="906" y="1"/>
                      <a:pt x="1245" y="23"/>
                      <a:pt x="1743" y="589"/>
                    </a:cubicBezTo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80" name="Google Shape;9480;p28"/>
            <p:cNvGrpSpPr/>
            <p:nvPr/>
          </p:nvGrpSpPr>
          <p:grpSpPr>
            <a:xfrm flipH="1">
              <a:off x="800657" y="-99961"/>
              <a:ext cx="380199" cy="2861617"/>
              <a:chOff x="3345725" y="238675"/>
              <a:chExt cx="192975" cy="1452450"/>
            </a:xfrm>
          </p:grpSpPr>
          <p:sp>
            <p:nvSpPr>
              <p:cNvPr id="9481" name="Google Shape;9481;p28"/>
              <p:cNvSpPr/>
              <p:nvPr/>
            </p:nvSpPr>
            <p:spPr>
              <a:xfrm>
                <a:off x="3345725" y="250550"/>
                <a:ext cx="185625" cy="1427550"/>
              </a:xfrm>
              <a:custGeom>
                <a:avLst/>
                <a:gdLst/>
                <a:ahLst/>
                <a:cxnLst/>
                <a:rect l="l" t="t" r="r" b="b"/>
                <a:pathLst>
                  <a:path w="7425" h="57102" fill="none" extrusionOk="0">
                    <a:moveTo>
                      <a:pt x="4233" y="54635"/>
                    </a:moveTo>
                    <a:cubicBezTo>
                      <a:pt x="3599" y="54069"/>
                      <a:pt x="4346" y="53345"/>
                      <a:pt x="4957" y="53322"/>
                    </a:cubicBezTo>
                    <a:cubicBezTo>
                      <a:pt x="7424" y="53254"/>
                      <a:pt x="6293" y="56309"/>
                      <a:pt x="4708" y="56785"/>
                    </a:cubicBezTo>
                    <a:cubicBezTo>
                      <a:pt x="3690" y="57102"/>
                      <a:pt x="2445" y="56604"/>
                      <a:pt x="1993" y="55630"/>
                    </a:cubicBezTo>
                    <a:cubicBezTo>
                      <a:pt x="1744" y="55133"/>
                      <a:pt x="1744" y="54521"/>
                      <a:pt x="1811" y="53956"/>
                    </a:cubicBezTo>
                    <a:cubicBezTo>
                      <a:pt x="2015" y="52801"/>
                      <a:pt x="2581" y="51783"/>
                      <a:pt x="3102" y="50742"/>
                    </a:cubicBezTo>
                    <a:cubicBezTo>
                      <a:pt x="3667" y="49610"/>
                      <a:pt x="4278" y="48479"/>
                      <a:pt x="4618" y="47234"/>
                    </a:cubicBezTo>
                    <a:cubicBezTo>
                      <a:pt x="4957" y="45921"/>
                      <a:pt x="4754" y="44450"/>
                      <a:pt x="4029" y="43319"/>
                    </a:cubicBezTo>
                    <a:cubicBezTo>
                      <a:pt x="3283" y="42164"/>
                      <a:pt x="2038" y="41327"/>
                      <a:pt x="1427" y="40082"/>
                    </a:cubicBezTo>
                    <a:cubicBezTo>
                      <a:pt x="1" y="37208"/>
                      <a:pt x="2898" y="34605"/>
                      <a:pt x="4075" y="32229"/>
                    </a:cubicBezTo>
                    <a:cubicBezTo>
                      <a:pt x="5387" y="29672"/>
                      <a:pt x="5501" y="26526"/>
                      <a:pt x="4392" y="23855"/>
                    </a:cubicBezTo>
                    <a:cubicBezTo>
                      <a:pt x="3350" y="21320"/>
                      <a:pt x="1223" y="19102"/>
                      <a:pt x="1133" y="16364"/>
                    </a:cubicBezTo>
                    <a:cubicBezTo>
                      <a:pt x="997" y="13150"/>
                      <a:pt x="3622" y="10525"/>
                      <a:pt x="4686" y="7469"/>
                    </a:cubicBezTo>
                    <a:cubicBezTo>
                      <a:pt x="5501" y="5048"/>
                      <a:pt x="5206" y="2241"/>
                      <a:pt x="3962" y="1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2" name="Google Shape;9482;p28"/>
              <p:cNvSpPr/>
              <p:nvPr/>
            </p:nvSpPr>
            <p:spPr>
              <a:xfrm>
                <a:off x="3360103" y="238675"/>
                <a:ext cx="143750" cy="1452450"/>
              </a:xfrm>
              <a:custGeom>
                <a:avLst/>
                <a:gdLst/>
                <a:ahLst/>
                <a:cxnLst/>
                <a:rect l="l" t="t" r="r" b="b"/>
                <a:pathLst>
                  <a:path w="5750" h="58098" fill="none" extrusionOk="0">
                    <a:moveTo>
                      <a:pt x="5749" y="56083"/>
                    </a:moveTo>
                    <a:cubicBezTo>
                      <a:pt x="5432" y="56694"/>
                      <a:pt x="5025" y="57373"/>
                      <a:pt x="4369" y="57667"/>
                    </a:cubicBezTo>
                    <a:cubicBezTo>
                      <a:pt x="3396" y="58029"/>
                      <a:pt x="1970" y="58097"/>
                      <a:pt x="1110" y="57418"/>
                    </a:cubicBezTo>
                    <a:cubicBezTo>
                      <a:pt x="974" y="57260"/>
                      <a:pt x="861" y="57101"/>
                      <a:pt x="748" y="56920"/>
                    </a:cubicBezTo>
                    <a:cubicBezTo>
                      <a:pt x="1" y="55630"/>
                      <a:pt x="612" y="54521"/>
                      <a:pt x="1291" y="53299"/>
                    </a:cubicBezTo>
                    <a:cubicBezTo>
                      <a:pt x="1857" y="52281"/>
                      <a:pt x="2694" y="51421"/>
                      <a:pt x="3305" y="50425"/>
                    </a:cubicBezTo>
                    <a:cubicBezTo>
                      <a:pt x="4618" y="48365"/>
                      <a:pt x="5251" y="45197"/>
                      <a:pt x="4120" y="42934"/>
                    </a:cubicBezTo>
                    <a:cubicBezTo>
                      <a:pt x="3282" y="41281"/>
                      <a:pt x="1359" y="40580"/>
                      <a:pt x="612" y="38905"/>
                    </a:cubicBezTo>
                    <a:cubicBezTo>
                      <a:pt x="46" y="37728"/>
                      <a:pt x="340" y="36280"/>
                      <a:pt x="906" y="35080"/>
                    </a:cubicBezTo>
                    <a:cubicBezTo>
                      <a:pt x="1494" y="33903"/>
                      <a:pt x="2332" y="32885"/>
                      <a:pt x="2943" y="31685"/>
                    </a:cubicBezTo>
                    <a:cubicBezTo>
                      <a:pt x="4142" y="29490"/>
                      <a:pt x="4437" y="26865"/>
                      <a:pt x="3826" y="24421"/>
                    </a:cubicBezTo>
                    <a:cubicBezTo>
                      <a:pt x="3509" y="23244"/>
                      <a:pt x="3011" y="22135"/>
                      <a:pt x="2671" y="20981"/>
                    </a:cubicBezTo>
                    <a:cubicBezTo>
                      <a:pt x="2106" y="19057"/>
                      <a:pt x="2015" y="16952"/>
                      <a:pt x="2400" y="15006"/>
                    </a:cubicBezTo>
                    <a:cubicBezTo>
                      <a:pt x="2739" y="13354"/>
                      <a:pt x="3373" y="11837"/>
                      <a:pt x="3803" y="10230"/>
                    </a:cubicBezTo>
                    <a:cubicBezTo>
                      <a:pt x="4278" y="8442"/>
                      <a:pt x="4074" y="6745"/>
                      <a:pt x="4142" y="4934"/>
                    </a:cubicBezTo>
                    <a:cubicBezTo>
                      <a:pt x="4188" y="3350"/>
                      <a:pt x="4029" y="1517"/>
                      <a:pt x="3418" y="1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3" name="Google Shape;9483;p28"/>
              <p:cNvSpPr/>
              <p:nvPr/>
            </p:nvSpPr>
            <p:spPr>
              <a:xfrm>
                <a:off x="3471350" y="932250"/>
                <a:ext cx="6735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30" extrusionOk="0">
                    <a:moveTo>
                      <a:pt x="2218" y="502"/>
                    </a:moveTo>
                    <a:cubicBezTo>
                      <a:pt x="2263" y="502"/>
                      <a:pt x="2286" y="525"/>
                      <a:pt x="2286" y="593"/>
                    </a:cubicBezTo>
                    <a:cubicBezTo>
                      <a:pt x="2309" y="638"/>
                      <a:pt x="2286" y="729"/>
                      <a:pt x="2263" y="819"/>
                    </a:cubicBezTo>
                    <a:cubicBezTo>
                      <a:pt x="2105" y="1295"/>
                      <a:pt x="1833" y="1566"/>
                      <a:pt x="1358" y="1657"/>
                    </a:cubicBezTo>
                    <a:cubicBezTo>
                      <a:pt x="1041" y="1725"/>
                      <a:pt x="747" y="1770"/>
                      <a:pt x="408" y="1883"/>
                    </a:cubicBezTo>
                    <a:cubicBezTo>
                      <a:pt x="476" y="1295"/>
                      <a:pt x="838" y="774"/>
                      <a:pt x="1200" y="706"/>
                    </a:cubicBezTo>
                    <a:cubicBezTo>
                      <a:pt x="1471" y="593"/>
                      <a:pt x="1811" y="638"/>
                      <a:pt x="2150" y="525"/>
                    </a:cubicBezTo>
                    <a:cubicBezTo>
                      <a:pt x="2173" y="525"/>
                      <a:pt x="2196" y="502"/>
                      <a:pt x="2218" y="502"/>
                    </a:cubicBezTo>
                    <a:close/>
                    <a:moveTo>
                      <a:pt x="2473" y="1"/>
                    </a:moveTo>
                    <a:cubicBezTo>
                      <a:pt x="2432" y="1"/>
                      <a:pt x="2385" y="9"/>
                      <a:pt x="2331" y="27"/>
                    </a:cubicBezTo>
                    <a:cubicBezTo>
                      <a:pt x="2218" y="50"/>
                      <a:pt x="2105" y="72"/>
                      <a:pt x="2037" y="95"/>
                    </a:cubicBezTo>
                    <a:cubicBezTo>
                      <a:pt x="1607" y="208"/>
                      <a:pt x="1177" y="72"/>
                      <a:pt x="860" y="253"/>
                    </a:cubicBezTo>
                    <a:cubicBezTo>
                      <a:pt x="385" y="367"/>
                      <a:pt x="0" y="1566"/>
                      <a:pt x="23" y="2449"/>
                    </a:cubicBezTo>
                    <a:lnTo>
                      <a:pt x="23" y="2630"/>
                    </a:lnTo>
                    <a:cubicBezTo>
                      <a:pt x="68" y="2562"/>
                      <a:pt x="113" y="2494"/>
                      <a:pt x="159" y="2471"/>
                    </a:cubicBezTo>
                    <a:cubicBezTo>
                      <a:pt x="272" y="2404"/>
                      <a:pt x="385" y="2336"/>
                      <a:pt x="498" y="2313"/>
                    </a:cubicBezTo>
                    <a:cubicBezTo>
                      <a:pt x="973" y="2177"/>
                      <a:pt x="1381" y="2222"/>
                      <a:pt x="1720" y="2109"/>
                    </a:cubicBezTo>
                    <a:cubicBezTo>
                      <a:pt x="2218" y="1996"/>
                      <a:pt x="2512" y="1498"/>
                      <a:pt x="2648" y="751"/>
                    </a:cubicBezTo>
                    <a:cubicBezTo>
                      <a:pt x="2671" y="548"/>
                      <a:pt x="2693" y="367"/>
                      <a:pt x="2671" y="186"/>
                    </a:cubicBezTo>
                    <a:cubicBezTo>
                      <a:pt x="2654" y="69"/>
                      <a:pt x="2588" y="1"/>
                      <a:pt x="2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4" name="Google Shape;9484;p28"/>
              <p:cNvSpPr/>
              <p:nvPr/>
            </p:nvSpPr>
            <p:spPr>
              <a:xfrm>
                <a:off x="3475875" y="936300"/>
                <a:ext cx="55475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016" extrusionOk="0">
                    <a:moveTo>
                      <a:pt x="1239" y="938"/>
                    </a:moveTo>
                    <a:cubicBezTo>
                      <a:pt x="1211" y="967"/>
                      <a:pt x="1200" y="1004"/>
                      <a:pt x="1200" y="1019"/>
                    </a:cubicBezTo>
                    <a:lnTo>
                      <a:pt x="1177" y="1042"/>
                    </a:lnTo>
                    <a:cubicBezTo>
                      <a:pt x="1019" y="1223"/>
                      <a:pt x="860" y="1381"/>
                      <a:pt x="657" y="1472"/>
                    </a:cubicBezTo>
                    <a:cubicBezTo>
                      <a:pt x="845" y="1242"/>
                      <a:pt x="1033" y="1070"/>
                      <a:pt x="1239" y="938"/>
                    </a:cubicBezTo>
                    <a:close/>
                    <a:moveTo>
                      <a:pt x="1539" y="1"/>
                    </a:moveTo>
                    <a:cubicBezTo>
                      <a:pt x="1109" y="363"/>
                      <a:pt x="453" y="476"/>
                      <a:pt x="91" y="1517"/>
                    </a:cubicBezTo>
                    <a:cubicBezTo>
                      <a:pt x="0" y="1789"/>
                      <a:pt x="68" y="1947"/>
                      <a:pt x="204" y="1970"/>
                    </a:cubicBezTo>
                    <a:cubicBezTo>
                      <a:pt x="234" y="1985"/>
                      <a:pt x="259" y="1990"/>
                      <a:pt x="282" y="1990"/>
                    </a:cubicBezTo>
                    <a:cubicBezTo>
                      <a:pt x="327" y="1990"/>
                      <a:pt x="362" y="1970"/>
                      <a:pt x="408" y="1970"/>
                    </a:cubicBezTo>
                    <a:cubicBezTo>
                      <a:pt x="453" y="1970"/>
                      <a:pt x="498" y="1970"/>
                      <a:pt x="453" y="2015"/>
                    </a:cubicBezTo>
                    <a:cubicBezTo>
                      <a:pt x="1019" y="1947"/>
                      <a:pt x="1313" y="1789"/>
                      <a:pt x="1539" y="1472"/>
                    </a:cubicBezTo>
                    <a:lnTo>
                      <a:pt x="1562" y="1449"/>
                    </a:lnTo>
                    <a:cubicBezTo>
                      <a:pt x="1788" y="1133"/>
                      <a:pt x="2015" y="770"/>
                      <a:pt x="2218" y="250"/>
                    </a:cubicBezTo>
                    <a:cubicBezTo>
                      <a:pt x="2105" y="227"/>
                      <a:pt x="1992" y="205"/>
                      <a:pt x="1879" y="114"/>
                    </a:cubicBezTo>
                    <a:cubicBezTo>
                      <a:pt x="1856" y="159"/>
                      <a:pt x="1811" y="205"/>
                      <a:pt x="1788" y="250"/>
                    </a:cubicBezTo>
                    <a:lnTo>
                      <a:pt x="1539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5" name="Google Shape;9485;p28"/>
              <p:cNvSpPr/>
              <p:nvPr/>
            </p:nvSpPr>
            <p:spPr>
              <a:xfrm>
                <a:off x="3435700" y="1260450"/>
                <a:ext cx="588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3240" extrusionOk="0">
                    <a:moveTo>
                      <a:pt x="1834" y="546"/>
                    </a:moveTo>
                    <a:cubicBezTo>
                      <a:pt x="1879" y="546"/>
                      <a:pt x="1902" y="569"/>
                      <a:pt x="1924" y="614"/>
                    </a:cubicBezTo>
                    <a:cubicBezTo>
                      <a:pt x="1947" y="659"/>
                      <a:pt x="1947" y="727"/>
                      <a:pt x="1947" y="840"/>
                    </a:cubicBezTo>
                    <a:cubicBezTo>
                      <a:pt x="1992" y="1338"/>
                      <a:pt x="1788" y="1678"/>
                      <a:pt x="1358" y="1904"/>
                    </a:cubicBezTo>
                    <a:cubicBezTo>
                      <a:pt x="1109" y="2085"/>
                      <a:pt x="815" y="2221"/>
                      <a:pt x="544" y="2425"/>
                    </a:cubicBezTo>
                    <a:cubicBezTo>
                      <a:pt x="408" y="1836"/>
                      <a:pt x="589" y="1225"/>
                      <a:pt x="906" y="1067"/>
                    </a:cubicBezTo>
                    <a:cubicBezTo>
                      <a:pt x="1132" y="863"/>
                      <a:pt x="1472" y="840"/>
                      <a:pt x="1766" y="614"/>
                    </a:cubicBezTo>
                    <a:cubicBezTo>
                      <a:pt x="1788" y="569"/>
                      <a:pt x="1811" y="546"/>
                      <a:pt x="1834" y="546"/>
                    </a:cubicBezTo>
                    <a:close/>
                    <a:moveTo>
                      <a:pt x="1942" y="0"/>
                    </a:moveTo>
                    <a:cubicBezTo>
                      <a:pt x="1890" y="0"/>
                      <a:pt x="1832" y="24"/>
                      <a:pt x="1766" y="71"/>
                    </a:cubicBezTo>
                    <a:lnTo>
                      <a:pt x="1494" y="252"/>
                    </a:lnTo>
                    <a:cubicBezTo>
                      <a:pt x="1155" y="456"/>
                      <a:pt x="702" y="433"/>
                      <a:pt x="453" y="727"/>
                    </a:cubicBezTo>
                    <a:cubicBezTo>
                      <a:pt x="23" y="976"/>
                      <a:pt x="0" y="2244"/>
                      <a:pt x="317" y="3081"/>
                    </a:cubicBezTo>
                    <a:cubicBezTo>
                      <a:pt x="340" y="3126"/>
                      <a:pt x="340" y="3194"/>
                      <a:pt x="363" y="3239"/>
                    </a:cubicBezTo>
                    <a:lnTo>
                      <a:pt x="453" y="3081"/>
                    </a:lnTo>
                    <a:cubicBezTo>
                      <a:pt x="544" y="2923"/>
                      <a:pt x="657" y="2855"/>
                      <a:pt x="747" y="2787"/>
                    </a:cubicBezTo>
                    <a:cubicBezTo>
                      <a:pt x="1132" y="2538"/>
                      <a:pt x="1562" y="2447"/>
                      <a:pt x="1788" y="2244"/>
                    </a:cubicBezTo>
                    <a:cubicBezTo>
                      <a:pt x="2241" y="1995"/>
                      <a:pt x="2354" y="1406"/>
                      <a:pt x="2264" y="659"/>
                    </a:cubicBezTo>
                    <a:cubicBezTo>
                      <a:pt x="2241" y="501"/>
                      <a:pt x="2218" y="275"/>
                      <a:pt x="2128" y="139"/>
                    </a:cubicBezTo>
                    <a:cubicBezTo>
                      <a:pt x="2075" y="46"/>
                      <a:pt x="2015" y="0"/>
                      <a:pt x="19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6" name="Google Shape;9486;p28"/>
              <p:cNvSpPr/>
              <p:nvPr/>
            </p:nvSpPr>
            <p:spPr>
              <a:xfrm>
                <a:off x="3444750" y="1270125"/>
                <a:ext cx="41325" cy="572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2290" extrusionOk="0">
                    <a:moveTo>
                      <a:pt x="883" y="929"/>
                    </a:moveTo>
                    <a:cubicBezTo>
                      <a:pt x="883" y="997"/>
                      <a:pt x="861" y="1019"/>
                      <a:pt x="793" y="1065"/>
                    </a:cubicBezTo>
                    <a:lnTo>
                      <a:pt x="793" y="1087"/>
                    </a:lnTo>
                    <a:cubicBezTo>
                      <a:pt x="725" y="1291"/>
                      <a:pt x="634" y="1495"/>
                      <a:pt x="453" y="1630"/>
                    </a:cubicBezTo>
                    <a:cubicBezTo>
                      <a:pt x="566" y="1359"/>
                      <a:pt x="725" y="1132"/>
                      <a:pt x="883" y="929"/>
                    </a:cubicBezTo>
                    <a:close/>
                    <a:moveTo>
                      <a:pt x="906" y="1"/>
                    </a:moveTo>
                    <a:cubicBezTo>
                      <a:pt x="634" y="476"/>
                      <a:pt x="46" y="793"/>
                      <a:pt x="1" y="1902"/>
                    </a:cubicBezTo>
                    <a:cubicBezTo>
                      <a:pt x="1" y="2154"/>
                      <a:pt x="79" y="2289"/>
                      <a:pt x="198" y="2289"/>
                    </a:cubicBezTo>
                    <a:cubicBezTo>
                      <a:pt x="208" y="2289"/>
                      <a:pt x="217" y="2288"/>
                      <a:pt x="227" y="2287"/>
                    </a:cubicBezTo>
                    <a:cubicBezTo>
                      <a:pt x="295" y="2287"/>
                      <a:pt x="340" y="2264"/>
                      <a:pt x="408" y="2241"/>
                    </a:cubicBezTo>
                    <a:cubicBezTo>
                      <a:pt x="431" y="2196"/>
                      <a:pt x="453" y="2196"/>
                      <a:pt x="521" y="2196"/>
                    </a:cubicBezTo>
                    <a:cubicBezTo>
                      <a:pt x="1019" y="1970"/>
                      <a:pt x="1245" y="1743"/>
                      <a:pt x="1358" y="1381"/>
                    </a:cubicBezTo>
                    <a:lnTo>
                      <a:pt x="1358" y="1359"/>
                    </a:lnTo>
                    <a:cubicBezTo>
                      <a:pt x="1494" y="997"/>
                      <a:pt x="1607" y="589"/>
                      <a:pt x="1653" y="23"/>
                    </a:cubicBezTo>
                    <a:lnTo>
                      <a:pt x="1653" y="23"/>
                    </a:lnTo>
                    <a:cubicBezTo>
                      <a:pt x="1620" y="30"/>
                      <a:pt x="1586" y="33"/>
                      <a:pt x="1552" y="33"/>
                    </a:cubicBezTo>
                    <a:cubicBezTo>
                      <a:pt x="1469" y="33"/>
                      <a:pt x="1380" y="17"/>
                      <a:pt x="1268" y="1"/>
                    </a:cubicBezTo>
                    <a:cubicBezTo>
                      <a:pt x="1245" y="46"/>
                      <a:pt x="1245" y="114"/>
                      <a:pt x="1223" y="159"/>
                    </a:cubicBezTo>
                    <a:cubicBezTo>
                      <a:pt x="1110" y="114"/>
                      <a:pt x="1019" y="46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7" name="Google Shape;9487;p28"/>
              <p:cNvSpPr/>
              <p:nvPr/>
            </p:nvSpPr>
            <p:spPr>
              <a:xfrm>
                <a:off x="3390425" y="1428550"/>
                <a:ext cx="47550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06" fill="none" extrusionOk="0">
                    <a:moveTo>
                      <a:pt x="295" y="272"/>
                    </a:moveTo>
                    <a:cubicBezTo>
                      <a:pt x="318" y="227"/>
                      <a:pt x="363" y="137"/>
                      <a:pt x="431" y="91"/>
                    </a:cubicBezTo>
                    <a:cubicBezTo>
                      <a:pt x="544" y="1"/>
                      <a:pt x="748" y="1"/>
                      <a:pt x="884" y="46"/>
                    </a:cubicBezTo>
                    <a:cubicBezTo>
                      <a:pt x="1019" y="114"/>
                      <a:pt x="1110" y="204"/>
                      <a:pt x="1155" y="318"/>
                    </a:cubicBezTo>
                    <a:cubicBezTo>
                      <a:pt x="1495" y="793"/>
                      <a:pt x="1676" y="1336"/>
                      <a:pt x="1766" y="1857"/>
                    </a:cubicBezTo>
                    <a:cubicBezTo>
                      <a:pt x="1811" y="2355"/>
                      <a:pt x="1902" y="2920"/>
                      <a:pt x="1359" y="3305"/>
                    </a:cubicBezTo>
                    <a:cubicBezTo>
                      <a:pt x="657" y="2943"/>
                      <a:pt x="250" y="2151"/>
                      <a:pt x="114" y="1517"/>
                    </a:cubicBezTo>
                    <a:cubicBezTo>
                      <a:pt x="1" y="1155"/>
                      <a:pt x="69" y="702"/>
                      <a:pt x="295" y="272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8" name="Google Shape;9488;p28"/>
              <p:cNvSpPr/>
              <p:nvPr/>
            </p:nvSpPr>
            <p:spPr>
              <a:xfrm>
                <a:off x="3395525" y="1432525"/>
                <a:ext cx="39075" cy="724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898" fill="none" extrusionOk="0">
                    <a:moveTo>
                      <a:pt x="1" y="294"/>
                    </a:moveTo>
                    <a:cubicBezTo>
                      <a:pt x="227" y="1087"/>
                      <a:pt x="566" y="2014"/>
                      <a:pt x="1042" y="2761"/>
                    </a:cubicBezTo>
                    <a:cubicBezTo>
                      <a:pt x="1064" y="2807"/>
                      <a:pt x="1155" y="2897"/>
                      <a:pt x="1245" y="2829"/>
                    </a:cubicBezTo>
                    <a:cubicBezTo>
                      <a:pt x="1291" y="2807"/>
                      <a:pt x="1291" y="2784"/>
                      <a:pt x="1313" y="2761"/>
                    </a:cubicBezTo>
                    <a:cubicBezTo>
                      <a:pt x="1562" y="2263"/>
                      <a:pt x="1268" y="1811"/>
                      <a:pt x="996" y="1403"/>
                    </a:cubicBezTo>
                    <a:cubicBezTo>
                      <a:pt x="725" y="973"/>
                      <a:pt x="476" y="498"/>
                      <a:pt x="317" y="0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9" name="Google Shape;9489;p28"/>
              <p:cNvSpPr/>
              <p:nvPr/>
            </p:nvSpPr>
            <p:spPr>
              <a:xfrm>
                <a:off x="3389300" y="970250"/>
                <a:ext cx="7527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853" fill="none" extrusionOk="0">
                    <a:moveTo>
                      <a:pt x="68" y="453"/>
                    </a:moveTo>
                    <a:cubicBezTo>
                      <a:pt x="182" y="182"/>
                      <a:pt x="702" y="1"/>
                      <a:pt x="1245" y="23"/>
                    </a:cubicBezTo>
                    <a:cubicBezTo>
                      <a:pt x="1924" y="46"/>
                      <a:pt x="2332" y="363"/>
                      <a:pt x="2535" y="657"/>
                    </a:cubicBezTo>
                    <a:cubicBezTo>
                      <a:pt x="3011" y="1223"/>
                      <a:pt x="2875" y="2128"/>
                      <a:pt x="2649" y="2762"/>
                    </a:cubicBezTo>
                    <a:cubicBezTo>
                      <a:pt x="2671" y="2852"/>
                      <a:pt x="2219" y="2513"/>
                      <a:pt x="2105" y="2468"/>
                    </a:cubicBezTo>
                    <a:cubicBezTo>
                      <a:pt x="1743" y="2241"/>
                      <a:pt x="1291" y="1970"/>
                      <a:pt x="725" y="1517"/>
                    </a:cubicBezTo>
                    <a:cubicBezTo>
                      <a:pt x="363" y="1246"/>
                      <a:pt x="1" y="884"/>
                      <a:pt x="23" y="567"/>
                    </a:cubicBezTo>
                    <a:cubicBezTo>
                      <a:pt x="46" y="499"/>
                      <a:pt x="46" y="476"/>
                      <a:pt x="68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0" name="Google Shape;9490;p28"/>
              <p:cNvSpPr/>
              <p:nvPr/>
            </p:nvSpPr>
            <p:spPr>
              <a:xfrm>
                <a:off x="3399475" y="403900"/>
                <a:ext cx="526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309" fill="none" extrusionOk="0">
                    <a:moveTo>
                      <a:pt x="46" y="724"/>
                    </a:moveTo>
                    <a:cubicBezTo>
                      <a:pt x="114" y="521"/>
                      <a:pt x="386" y="294"/>
                      <a:pt x="657" y="159"/>
                    </a:cubicBezTo>
                    <a:cubicBezTo>
                      <a:pt x="997" y="0"/>
                      <a:pt x="1291" y="68"/>
                      <a:pt x="1472" y="294"/>
                    </a:cubicBezTo>
                    <a:cubicBezTo>
                      <a:pt x="1857" y="702"/>
                      <a:pt x="2106" y="1720"/>
                      <a:pt x="1925" y="2309"/>
                    </a:cubicBezTo>
                    <a:cubicBezTo>
                      <a:pt x="1902" y="2309"/>
                      <a:pt x="1314" y="2150"/>
                      <a:pt x="1246" y="2195"/>
                    </a:cubicBezTo>
                    <a:cubicBezTo>
                      <a:pt x="906" y="2173"/>
                      <a:pt x="635" y="2037"/>
                      <a:pt x="340" y="1652"/>
                    </a:cubicBezTo>
                    <a:cubicBezTo>
                      <a:pt x="159" y="1403"/>
                      <a:pt x="1" y="1087"/>
                      <a:pt x="46" y="860"/>
                    </a:cubicBezTo>
                    <a:cubicBezTo>
                      <a:pt x="1" y="792"/>
                      <a:pt x="46" y="747"/>
                      <a:pt x="46" y="724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1" name="Google Shape;9491;p28"/>
              <p:cNvSpPr/>
              <p:nvPr/>
            </p:nvSpPr>
            <p:spPr>
              <a:xfrm>
                <a:off x="3401175" y="416350"/>
                <a:ext cx="4755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472" fill="none" extrusionOk="0">
                    <a:moveTo>
                      <a:pt x="1" y="679"/>
                    </a:moveTo>
                    <a:cubicBezTo>
                      <a:pt x="589" y="1154"/>
                      <a:pt x="1132" y="1267"/>
                      <a:pt x="1608" y="1449"/>
                    </a:cubicBezTo>
                    <a:cubicBezTo>
                      <a:pt x="1630" y="1449"/>
                      <a:pt x="1721" y="1471"/>
                      <a:pt x="1789" y="1381"/>
                    </a:cubicBezTo>
                    <a:cubicBezTo>
                      <a:pt x="1811" y="1358"/>
                      <a:pt x="1811" y="1335"/>
                      <a:pt x="1811" y="1313"/>
                    </a:cubicBezTo>
                    <a:cubicBezTo>
                      <a:pt x="1902" y="679"/>
                      <a:pt x="272" y="407"/>
                      <a:pt x="205" y="113"/>
                    </a:cubicBezTo>
                    <a:cubicBezTo>
                      <a:pt x="816" y="0"/>
                      <a:pt x="1155" y="0"/>
                      <a:pt x="1744" y="475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92" name="Google Shape;9492;p28"/>
            <p:cNvGrpSpPr/>
            <p:nvPr/>
          </p:nvGrpSpPr>
          <p:grpSpPr>
            <a:xfrm flipH="1">
              <a:off x="4040916" y="156705"/>
              <a:ext cx="237508" cy="247359"/>
              <a:chOff x="2650925" y="4637475"/>
              <a:chExt cx="120550" cy="125550"/>
            </a:xfrm>
          </p:grpSpPr>
          <p:sp>
            <p:nvSpPr>
              <p:cNvPr id="9493" name="Google Shape;9493;p28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4" name="Google Shape;9494;p28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95" name="Google Shape;9495;p28"/>
            <p:cNvGrpSpPr/>
            <p:nvPr/>
          </p:nvGrpSpPr>
          <p:grpSpPr>
            <a:xfrm flipH="1">
              <a:off x="2416145" y="-85831"/>
              <a:ext cx="949833" cy="732422"/>
              <a:chOff x="4866600" y="2956225"/>
              <a:chExt cx="482100" cy="371750"/>
            </a:xfrm>
          </p:grpSpPr>
          <p:sp>
            <p:nvSpPr>
              <p:cNvPr id="9496" name="Google Shape;9496;p28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7" name="Google Shape;9497;p28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8" name="Google Shape;9498;p28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9" name="Google Shape;9499;p28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0" name="Google Shape;9500;p28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1" name="Google Shape;9501;p28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2" name="Google Shape;9502;p28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3" name="Google Shape;9503;p28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04" name="Google Shape;9504;p28"/>
            <p:cNvGrpSpPr/>
            <p:nvPr/>
          </p:nvGrpSpPr>
          <p:grpSpPr>
            <a:xfrm flipH="1">
              <a:off x="-136244" y="-152407"/>
              <a:ext cx="3804702" cy="3830266"/>
              <a:chOff x="3667100" y="238125"/>
              <a:chExt cx="1931125" cy="1944100"/>
            </a:xfrm>
          </p:grpSpPr>
          <p:sp>
            <p:nvSpPr>
              <p:cNvPr id="9505" name="Google Shape;9505;p28"/>
              <p:cNvSpPr/>
              <p:nvPr/>
            </p:nvSpPr>
            <p:spPr>
              <a:xfrm>
                <a:off x="5226450" y="255075"/>
                <a:ext cx="321975" cy="980575"/>
              </a:xfrm>
              <a:custGeom>
                <a:avLst/>
                <a:gdLst/>
                <a:ahLst/>
                <a:cxnLst/>
                <a:rect l="l" t="t" r="r" b="b"/>
                <a:pathLst>
                  <a:path w="12879" h="39223" fill="none" extrusionOk="0">
                    <a:moveTo>
                      <a:pt x="6677" y="1"/>
                    </a:moveTo>
                    <a:cubicBezTo>
                      <a:pt x="1811" y="12358"/>
                      <a:pt x="1" y="31663"/>
                      <a:pt x="12878" y="39222"/>
                    </a:cubicBezTo>
                  </a:path>
                </a:pathLst>
              </a:custGeom>
              <a:noFill/>
              <a:ln w="5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6" name="Google Shape;9506;p28"/>
              <p:cNvSpPr/>
              <p:nvPr/>
            </p:nvSpPr>
            <p:spPr>
              <a:xfrm>
                <a:off x="5142150" y="238125"/>
                <a:ext cx="49250" cy="17032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813" fill="none" extrusionOk="0">
                    <a:moveTo>
                      <a:pt x="1" y="0"/>
                    </a:moveTo>
                    <a:cubicBezTo>
                      <a:pt x="159" y="2014"/>
                      <a:pt x="499" y="5454"/>
                      <a:pt x="1970" y="6812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7" name="Google Shape;9507;p28"/>
              <p:cNvSpPr/>
              <p:nvPr/>
            </p:nvSpPr>
            <p:spPr>
              <a:xfrm>
                <a:off x="4463200" y="263575"/>
                <a:ext cx="6840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7363" h="29513" fill="none" extrusionOk="0">
                    <a:moveTo>
                      <a:pt x="20754" y="0"/>
                    </a:moveTo>
                    <a:cubicBezTo>
                      <a:pt x="18943" y="14734"/>
                      <a:pt x="25914" y="28494"/>
                      <a:pt x="27362" y="29513"/>
                    </a:cubicBezTo>
                    <a:cubicBezTo>
                      <a:pt x="24081" y="27793"/>
                      <a:pt x="17631" y="25416"/>
                      <a:pt x="14077" y="24443"/>
                    </a:cubicBezTo>
                    <a:cubicBezTo>
                      <a:pt x="5024" y="21976"/>
                      <a:pt x="2490" y="22429"/>
                      <a:pt x="0" y="20958"/>
                    </a:cubicBezTo>
                  </a:path>
                </a:pathLst>
              </a:custGeom>
              <a:solidFill>
                <a:schemeClr val="dk1"/>
              </a:solidFill>
              <a:ln w="5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8" name="Google Shape;9508;p28"/>
              <p:cNvSpPr/>
              <p:nvPr/>
            </p:nvSpPr>
            <p:spPr>
              <a:xfrm>
                <a:off x="4436600" y="875200"/>
                <a:ext cx="1131050" cy="1307025"/>
              </a:xfrm>
              <a:custGeom>
                <a:avLst/>
                <a:gdLst/>
                <a:ahLst/>
                <a:cxnLst/>
                <a:rect l="l" t="t" r="r" b="b"/>
                <a:pathLst>
                  <a:path w="45242" h="52281" fill="none" extrusionOk="0">
                    <a:moveTo>
                      <a:pt x="0" y="1"/>
                    </a:moveTo>
                    <a:cubicBezTo>
                      <a:pt x="1856" y="1924"/>
                      <a:pt x="3735" y="3486"/>
                      <a:pt x="5545" y="4301"/>
                    </a:cubicBezTo>
                    <a:cubicBezTo>
                      <a:pt x="9393" y="6089"/>
                      <a:pt x="26933" y="15730"/>
                      <a:pt x="30757" y="18174"/>
                    </a:cubicBezTo>
                    <a:cubicBezTo>
                      <a:pt x="32613" y="19351"/>
                      <a:pt x="34401" y="20822"/>
                      <a:pt x="35623" y="22723"/>
                    </a:cubicBezTo>
                    <a:cubicBezTo>
                      <a:pt x="36981" y="24828"/>
                      <a:pt x="37162" y="27838"/>
                      <a:pt x="37728" y="30282"/>
                    </a:cubicBezTo>
                    <a:cubicBezTo>
                      <a:pt x="39493" y="37841"/>
                      <a:pt x="41213" y="45604"/>
                      <a:pt x="45242" y="52281"/>
                    </a:cubicBezTo>
                  </a:path>
                </a:pathLst>
              </a:custGeom>
              <a:noFill/>
              <a:ln w="5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9" name="Google Shape;9509;p28"/>
              <p:cNvSpPr/>
              <p:nvPr/>
            </p:nvSpPr>
            <p:spPr>
              <a:xfrm>
                <a:off x="3814225" y="252250"/>
                <a:ext cx="482075" cy="458325"/>
              </a:xfrm>
              <a:custGeom>
                <a:avLst/>
                <a:gdLst/>
                <a:ahLst/>
                <a:cxnLst/>
                <a:rect l="l" t="t" r="r" b="b"/>
                <a:pathLst>
                  <a:path w="19283" h="18333" fill="none" extrusionOk="0">
                    <a:moveTo>
                      <a:pt x="0" y="1"/>
                    </a:moveTo>
                    <a:cubicBezTo>
                      <a:pt x="3508" y="1449"/>
                      <a:pt x="7356" y="4889"/>
                      <a:pt x="10117" y="7447"/>
                    </a:cubicBezTo>
                    <a:cubicBezTo>
                      <a:pt x="12946" y="10049"/>
                      <a:pt x="16069" y="14259"/>
                      <a:pt x="19283" y="18333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0" name="Google Shape;9510;p28"/>
              <p:cNvSpPr/>
              <p:nvPr/>
            </p:nvSpPr>
            <p:spPr>
              <a:xfrm>
                <a:off x="3667100" y="252825"/>
                <a:ext cx="1900550" cy="1916950"/>
              </a:xfrm>
              <a:custGeom>
                <a:avLst/>
                <a:gdLst/>
                <a:ahLst/>
                <a:cxnLst/>
                <a:rect l="l" t="t" r="r" b="b"/>
                <a:pathLst>
                  <a:path w="76022" h="76678" extrusionOk="0">
                    <a:moveTo>
                      <a:pt x="52643" y="0"/>
                    </a:moveTo>
                    <a:lnTo>
                      <a:pt x="52643" y="1539"/>
                    </a:lnTo>
                    <a:cubicBezTo>
                      <a:pt x="52711" y="5862"/>
                      <a:pt x="53186" y="10185"/>
                      <a:pt x="53933" y="14462"/>
                    </a:cubicBezTo>
                    <a:cubicBezTo>
                      <a:pt x="54408" y="16974"/>
                      <a:pt x="54974" y="19464"/>
                      <a:pt x="55676" y="21908"/>
                    </a:cubicBezTo>
                    <a:cubicBezTo>
                      <a:pt x="56038" y="23176"/>
                      <a:pt x="56445" y="24420"/>
                      <a:pt x="56898" y="25643"/>
                    </a:cubicBezTo>
                    <a:cubicBezTo>
                      <a:pt x="57147" y="26321"/>
                      <a:pt x="58210" y="28019"/>
                      <a:pt x="57169" y="28449"/>
                    </a:cubicBezTo>
                    <a:cubicBezTo>
                      <a:pt x="57019" y="28509"/>
                      <a:pt x="56865" y="28529"/>
                      <a:pt x="56708" y="28529"/>
                    </a:cubicBezTo>
                    <a:cubicBezTo>
                      <a:pt x="56510" y="28529"/>
                      <a:pt x="56308" y="28497"/>
                      <a:pt x="56106" y="28472"/>
                    </a:cubicBezTo>
                    <a:cubicBezTo>
                      <a:pt x="55925" y="28449"/>
                      <a:pt x="55721" y="28404"/>
                      <a:pt x="55563" y="28358"/>
                    </a:cubicBezTo>
                    <a:cubicBezTo>
                      <a:pt x="48411" y="26367"/>
                      <a:pt x="41327" y="23809"/>
                      <a:pt x="34221" y="21614"/>
                    </a:cubicBezTo>
                    <a:cubicBezTo>
                      <a:pt x="29626" y="20211"/>
                      <a:pt x="17201" y="9845"/>
                      <a:pt x="11475" y="3780"/>
                    </a:cubicBezTo>
                    <a:cubicBezTo>
                      <a:pt x="10004" y="2218"/>
                      <a:pt x="8081" y="996"/>
                      <a:pt x="6021" y="46"/>
                    </a:cubicBezTo>
                    <a:lnTo>
                      <a:pt x="1" y="46"/>
                    </a:lnTo>
                    <a:cubicBezTo>
                      <a:pt x="13625" y="6179"/>
                      <a:pt x="21184" y="22497"/>
                      <a:pt x="32591" y="27453"/>
                    </a:cubicBezTo>
                    <a:cubicBezTo>
                      <a:pt x="38181" y="29875"/>
                      <a:pt x="42979" y="32115"/>
                      <a:pt x="46646" y="33813"/>
                    </a:cubicBezTo>
                    <a:cubicBezTo>
                      <a:pt x="59387" y="39674"/>
                      <a:pt x="64321" y="45355"/>
                      <a:pt x="66335" y="49610"/>
                    </a:cubicBezTo>
                    <a:cubicBezTo>
                      <a:pt x="73261" y="64230"/>
                      <a:pt x="76022" y="76678"/>
                      <a:pt x="76022" y="76678"/>
                    </a:cubicBezTo>
                    <a:lnTo>
                      <a:pt x="76022" y="76316"/>
                    </a:lnTo>
                    <a:lnTo>
                      <a:pt x="76022" y="64954"/>
                    </a:lnTo>
                    <a:lnTo>
                      <a:pt x="76022" y="47935"/>
                    </a:lnTo>
                    <a:cubicBezTo>
                      <a:pt x="76022" y="45016"/>
                      <a:pt x="75863" y="42028"/>
                      <a:pt x="76022" y="39109"/>
                    </a:cubicBezTo>
                    <a:cubicBezTo>
                      <a:pt x="74958" y="38543"/>
                      <a:pt x="74506" y="37524"/>
                      <a:pt x="74528" y="36280"/>
                    </a:cubicBezTo>
                    <a:cubicBezTo>
                      <a:pt x="74528" y="35284"/>
                      <a:pt x="74754" y="34243"/>
                      <a:pt x="74528" y="33247"/>
                    </a:cubicBezTo>
                    <a:cubicBezTo>
                      <a:pt x="74506" y="33134"/>
                      <a:pt x="74483" y="33021"/>
                      <a:pt x="74392" y="32930"/>
                    </a:cubicBezTo>
                    <a:cubicBezTo>
                      <a:pt x="74302" y="32862"/>
                      <a:pt x="74189" y="32794"/>
                      <a:pt x="74121" y="32772"/>
                    </a:cubicBezTo>
                    <a:cubicBezTo>
                      <a:pt x="73555" y="32545"/>
                      <a:pt x="72944" y="32342"/>
                      <a:pt x="72355" y="32206"/>
                    </a:cubicBezTo>
                    <a:cubicBezTo>
                      <a:pt x="72262" y="32190"/>
                      <a:pt x="72168" y="32164"/>
                      <a:pt x="72067" y="32164"/>
                    </a:cubicBezTo>
                    <a:cubicBezTo>
                      <a:pt x="72022" y="32164"/>
                      <a:pt x="71975" y="32169"/>
                      <a:pt x="71925" y="32183"/>
                    </a:cubicBezTo>
                    <a:cubicBezTo>
                      <a:pt x="71790" y="32206"/>
                      <a:pt x="71677" y="32319"/>
                      <a:pt x="71563" y="32410"/>
                    </a:cubicBezTo>
                    <a:cubicBezTo>
                      <a:pt x="70952" y="32975"/>
                      <a:pt x="70409" y="33609"/>
                      <a:pt x="69957" y="34333"/>
                    </a:cubicBezTo>
                    <a:cubicBezTo>
                      <a:pt x="69640" y="33903"/>
                      <a:pt x="69323" y="33541"/>
                      <a:pt x="69029" y="33134"/>
                    </a:cubicBezTo>
                    <a:cubicBezTo>
                      <a:pt x="63936" y="26435"/>
                      <a:pt x="63416" y="15617"/>
                      <a:pt x="66222" y="7922"/>
                    </a:cubicBezTo>
                    <a:cubicBezTo>
                      <a:pt x="66494" y="7197"/>
                      <a:pt x="68870" y="46"/>
                      <a:pt x="69821" y="46"/>
                    </a:cubicBezTo>
                    <a:lnTo>
                      <a:pt x="63054" y="46"/>
                    </a:lnTo>
                    <a:cubicBezTo>
                      <a:pt x="61900" y="1517"/>
                      <a:pt x="61334" y="3554"/>
                      <a:pt x="60994" y="4685"/>
                    </a:cubicBezTo>
                    <a:cubicBezTo>
                      <a:pt x="60795" y="5329"/>
                      <a:pt x="60548" y="5640"/>
                      <a:pt x="60318" y="5640"/>
                    </a:cubicBezTo>
                    <a:cubicBezTo>
                      <a:pt x="60103" y="5640"/>
                      <a:pt x="59903" y="5368"/>
                      <a:pt x="59772" y="4844"/>
                    </a:cubicBezTo>
                    <a:cubicBezTo>
                      <a:pt x="59297" y="3010"/>
                      <a:pt x="59319" y="725"/>
                      <a:pt x="593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1" name="Google Shape;9511;p28"/>
              <p:cNvSpPr/>
              <p:nvPr/>
            </p:nvSpPr>
            <p:spPr>
              <a:xfrm>
                <a:off x="5176100" y="253950"/>
                <a:ext cx="10695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6852" extrusionOk="0">
                    <a:moveTo>
                      <a:pt x="4278" y="1"/>
                    </a:moveTo>
                    <a:cubicBezTo>
                      <a:pt x="3373" y="1"/>
                      <a:pt x="2716" y="1"/>
                      <a:pt x="2762" y="23"/>
                    </a:cubicBezTo>
                    <a:cubicBezTo>
                      <a:pt x="1766" y="1291"/>
                      <a:pt x="770" y="4188"/>
                      <a:pt x="431" y="5342"/>
                    </a:cubicBezTo>
                    <a:cubicBezTo>
                      <a:pt x="1" y="5659"/>
                      <a:pt x="182" y="5840"/>
                      <a:pt x="227" y="6066"/>
                    </a:cubicBezTo>
                    <a:cubicBezTo>
                      <a:pt x="368" y="6585"/>
                      <a:pt x="643" y="6851"/>
                      <a:pt x="934" y="6851"/>
                    </a:cubicBezTo>
                    <a:cubicBezTo>
                      <a:pt x="1251" y="6851"/>
                      <a:pt x="1588" y="6535"/>
                      <a:pt x="1788" y="5885"/>
                    </a:cubicBezTo>
                    <a:cubicBezTo>
                      <a:pt x="2128" y="4753"/>
                      <a:pt x="3124" y="1494"/>
                      <a:pt x="42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2" name="Google Shape;9512;p28"/>
              <p:cNvSpPr/>
              <p:nvPr/>
            </p:nvSpPr>
            <p:spPr>
              <a:xfrm>
                <a:off x="4536175" y="252825"/>
                <a:ext cx="626925" cy="727375"/>
              </a:xfrm>
              <a:custGeom>
                <a:avLst/>
                <a:gdLst/>
                <a:ahLst/>
                <a:cxnLst/>
                <a:rect l="l" t="t" r="r" b="b"/>
                <a:pathLst>
                  <a:path w="25077" h="29095" extrusionOk="0">
                    <a:moveTo>
                      <a:pt x="17903" y="0"/>
                    </a:moveTo>
                    <a:lnTo>
                      <a:pt x="17903" y="1539"/>
                    </a:lnTo>
                    <a:cubicBezTo>
                      <a:pt x="17971" y="5885"/>
                      <a:pt x="18423" y="10207"/>
                      <a:pt x="19215" y="14485"/>
                    </a:cubicBezTo>
                    <a:cubicBezTo>
                      <a:pt x="19668" y="16997"/>
                      <a:pt x="20234" y="19487"/>
                      <a:pt x="20935" y="21931"/>
                    </a:cubicBezTo>
                    <a:cubicBezTo>
                      <a:pt x="21297" y="23198"/>
                      <a:pt x="21705" y="24443"/>
                      <a:pt x="22157" y="25665"/>
                    </a:cubicBezTo>
                    <a:cubicBezTo>
                      <a:pt x="22406" y="26344"/>
                      <a:pt x="23515" y="28042"/>
                      <a:pt x="22429" y="28472"/>
                    </a:cubicBezTo>
                    <a:cubicBezTo>
                      <a:pt x="22279" y="28532"/>
                      <a:pt x="22125" y="28552"/>
                      <a:pt x="21968" y="28552"/>
                    </a:cubicBezTo>
                    <a:cubicBezTo>
                      <a:pt x="21770" y="28552"/>
                      <a:pt x="21567" y="28519"/>
                      <a:pt x="21365" y="28494"/>
                    </a:cubicBezTo>
                    <a:cubicBezTo>
                      <a:pt x="21184" y="28472"/>
                      <a:pt x="21003" y="28426"/>
                      <a:pt x="20822" y="28381"/>
                    </a:cubicBezTo>
                    <a:cubicBezTo>
                      <a:pt x="13829" y="26435"/>
                      <a:pt x="6926" y="23945"/>
                      <a:pt x="1" y="21795"/>
                    </a:cubicBezTo>
                    <a:lnTo>
                      <a:pt x="1" y="21795"/>
                    </a:lnTo>
                    <a:cubicBezTo>
                      <a:pt x="408" y="21954"/>
                      <a:pt x="748" y="22089"/>
                      <a:pt x="1042" y="22180"/>
                    </a:cubicBezTo>
                    <a:cubicBezTo>
                      <a:pt x="8148" y="24353"/>
                      <a:pt x="15232" y="26933"/>
                      <a:pt x="22384" y="28924"/>
                    </a:cubicBezTo>
                    <a:cubicBezTo>
                      <a:pt x="22542" y="28969"/>
                      <a:pt x="22746" y="29015"/>
                      <a:pt x="22927" y="29037"/>
                    </a:cubicBezTo>
                    <a:cubicBezTo>
                      <a:pt x="23129" y="29063"/>
                      <a:pt x="23331" y="29095"/>
                      <a:pt x="23529" y="29095"/>
                    </a:cubicBezTo>
                    <a:cubicBezTo>
                      <a:pt x="23686" y="29095"/>
                      <a:pt x="23841" y="29075"/>
                      <a:pt x="23991" y="29015"/>
                    </a:cubicBezTo>
                    <a:cubicBezTo>
                      <a:pt x="25077" y="28585"/>
                      <a:pt x="23968" y="26887"/>
                      <a:pt x="23742" y="26231"/>
                    </a:cubicBezTo>
                    <a:cubicBezTo>
                      <a:pt x="23289" y="24986"/>
                      <a:pt x="22882" y="23741"/>
                      <a:pt x="22520" y="22497"/>
                    </a:cubicBezTo>
                    <a:cubicBezTo>
                      <a:pt x="21818" y="20030"/>
                      <a:pt x="21252" y="17563"/>
                      <a:pt x="20800" y="15051"/>
                    </a:cubicBezTo>
                    <a:cubicBezTo>
                      <a:pt x="20030" y="10773"/>
                      <a:pt x="19555" y="6428"/>
                      <a:pt x="19487" y="2105"/>
                    </a:cubicBezTo>
                    <a:cubicBezTo>
                      <a:pt x="19464" y="1834"/>
                      <a:pt x="19487" y="906"/>
                      <a:pt x="19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3" name="Google Shape;9513;p28"/>
              <p:cNvSpPr/>
              <p:nvPr/>
            </p:nvSpPr>
            <p:spPr>
              <a:xfrm>
                <a:off x="3667675" y="253950"/>
                <a:ext cx="1930550" cy="1915825"/>
              </a:xfrm>
              <a:custGeom>
                <a:avLst/>
                <a:gdLst/>
                <a:ahLst/>
                <a:cxnLst/>
                <a:rect l="l" t="t" r="r" b="b"/>
                <a:pathLst>
                  <a:path w="77222" h="76633" extrusionOk="0">
                    <a:moveTo>
                      <a:pt x="1" y="1"/>
                    </a:moveTo>
                    <a:cubicBezTo>
                      <a:pt x="13625" y="6134"/>
                      <a:pt x="21184" y="22452"/>
                      <a:pt x="32591" y="27408"/>
                    </a:cubicBezTo>
                    <a:cubicBezTo>
                      <a:pt x="38203" y="29830"/>
                      <a:pt x="43001" y="32093"/>
                      <a:pt x="46645" y="33768"/>
                    </a:cubicBezTo>
                    <a:cubicBezTo>
                      <a:pt x="59387" y="39629"/>
                      <a:pt x="64343" y="45310"/>
                      <a:pt x="66335" y="49565"/>
                    </a:cubicBezTo>
                    <a:cubicBezTo>
                      <a:pt x="73260" y="64163"/>
                      <a:pt x="76022" y="76633"/>
                      <a:pt x="76022" y="76633"/>
                    </a:cubicBezTo>
                    <a:lnTo>
                      <a:pt x="76022" y="76271"/>
                    </a:lnTo>
                    <a:lnTo>
                      <a:pt x="76022" y="74573"/>
                    </a:lnTo>
                    <a:cubicBezTo>
                      <a:pt x="76022" y="74573"/>
                      <a:pt x="77221" y="65656"/>
                      <a:pt x="67263" y="48094"/>
                    </a:cubicBezTo>
                    <a:cubicBezTo>
                      <a:pt x="64954" y="43975"/>
                      <a:pt x="59387" y="37570"/>
                      <a:pt x="46645" y="31708"/>
                    </a:cubicBezTo>
                    <a:cubicBezTo>
                      <a:pt x="42979" y="30033"/>
                      <a:pt x="38203" y="27770"/>
                      <a:pt x="32591" y="25349"/>
                    </a:cubicBezTo>
                    <a:cubicBezTo>
                      <a:pt x="22293" y="20867"/>
                      <a:pt x="15141" y="7152"/>
                      <a:pt x="38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4" name="Google Shape;9514;p28"/>
              <p:cNvSpPr/>
              <p:nvPr/>
            </p:nvSpPr>
            <p:spPr>
              <a:xfrm>
                <a:off x="5172700" y="304875"/>
                <a:ext cx="355350" cy="1023000"/>
              </a:xfrm>
              <a:custGeom>
                <a:avLst/>
                <a:gdLst/>
                <a:ahLst/>
                <a:cxnLst/>
                <a:rect l="l" t="t" r="r" b="b"/>
                <a:pathLst>
                  <a:path w="14214" h="40920" extrusionOk="0">
                    <a:moveTo>
                      <a:pt x="4821" y="1"/>
                    </a:moveTo>
                    <a:lnTo>
                      <a:pt x="4821" y="1"/>
                    </a:lnTo>
                    <a:cubicBezTo>
                      <a:pt x="3690" y="1585"/>
                      <a:pt x="2807" y="3305"/>
                      <a:pt x="2015" y="5161"/>
                    </a:cubicBezTo>
                    <a:cubicBezTo>
                      <a:pt x="1313" y="6971"/>
                      <a:pt x="793" y="8872"/>
                      <a:pt x="453" y="10796"/>
                    </a:cubicBezTo>
                    <a:cubicBezTo>
                      <a:pt x="114" y="12720"/>
                      <a:pt x="1" y="14689"/>
                      <a:pt x="23" y="16658"/>
                    </a:cubicBezTo>
                    <a:cubicBezTo>
                      <a:pt x="91" y="18604"/>
                      <a:pt x="340" y="20550"/>
                      <a:pt x="770" y="22474"/>
                    </a:cubicBezTo>
                    <a:cubicBezTo>
                      <a:pt x="1223" y="24398"/>
                      <a:pt x="1834" y="26276"/>
                      <a:pt x="2671" y="28064"/>
                    </a:cubicBezTo>
                    <a:cubicBezTo>
                      <a:pt x="3509" y="29830"/>
                      <a:pt x="4505" y="31550"/>
                      <a:pt x="5659" y="33111"/>
                    </a:cubicBezTo>
                    <a:cubicBezTo>
                      <a:pt x="6813" y="34673"/>
                      <a:pt x="8126" y="36144"/>
                      <a:pt x="9574" y="37434"/>
                    </a:cubicBezTo>
                    <a:cubicBezTo>
                      <a:pt x="11045" y="38724"/>
                      <a:pt x="12562" y="39901"/>
                      <a:pt x="14214" y="40919"/>
                    </a:cubicBezTo>
                    <a:cubicBezTo>
                      <a:pt x="12765" y="39652"/>
                      <a:pt x="11339" y="38362"/>
                      <a:pt x="10072" y="36936"/>
                    </a:cubicBezTo>
                    <a:lnTo>
                      <a:pt x="9144" y="35850"/>
                    </a:lnTo>
                    <a:lnTo>
                      <a:pt x="8239" y="34763"/>
                    </a:lnTo>
                    <a:cubicBezTo>
                      <a:pt x="7673" y="33994"/>
                      <a:pt x="7107" y="33224"/>
                      <a:pt x="6587" y="32432"/>
                    </a:cubicBezTo>
                    <a:cubicBezTo>
                      <a:pt x="5568" y="30848"/>
                      <a:pt x="4663" y="29196"/>
                      <a:pt x="3939" y="27453"/>
                    </a:cubicBezTo>
                    <a:cubicBezTo>
                      <a:pt x="3169" y="25733"/>
                      <a:pt x="2581" y="23945"/>
                      <a:pt x="2173" y="22112"/>
                    </a:cubicBezTo>
                    <a:cubicBezTo>
                      <a:pt x="1766" y="20279"/>
                      <a:pt x="1494" y="18400"/>
                      <a:pt x="1427" y="16545"/>
                    </a:cubicBezTo>
                    <a:cubicBezTo>
                      <a:pt x="1336" y="14666"/>
                      <a:pt x="1427" y="12788"/>
                      <a:pt x="1608" y="10909"/>
                    </a:cubicBezTo>
                    <a:cubicBezTo>
                      <a:pt x="1834" y="9008"/>
                      <a:pt x="2219" y="7152"/>
                      <a:pt x="2739" y="5342"/>
                    </a:cubicBezTo>
                    <a:cubicBezTo>
                      <a:pt x="3260" y="3509"/>
                      <a:pt x="3961" y="1721"/>
                      <a:pt x="4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5" name="Google Shape;9515;p28"/>
              <p:cNvSpPr/>
              <p:nvPr/>
            </p:nvSpPr>
            <p:spPr>
              <a:xfrm>
                <a:off x="5042000" y="299225"/>
                <a:ext cx="81500" cy="472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18899" extrusionOk="0">
                    <a:moveTo>
                      <a:pt x="431" y="0"/>
                    </a:moveTo>
                    <a:cubicBezTo>
                      <a:pt x="91" y="1607"/>
                      <a:pt x="1" y="3214"/>
                      <a:pt x="1" y="4821"/>
                    </a:cubicBezTo>
                    <a:cubicBezTo>
                      <a:pt x="1" y="6450"/>
                      <a:pt x="114" y="8080"/>
                      <a:pt x="363" y="9664"/>
                    </a:cubicBezTo>
                    <a:cubicBezTo>
                      <a:pt x="612" y="11248"/>
                      <a:pt x="951" y="12833"/>
                      <a:pt x="1449" y="14394"/>
                    </a:cubicBezTo>
                    <a:cubicBezTo>
                      <a:pt x="1902" y="15956"/>
                      <a:pt x="2490" y="17450"/>
                      <a:pt x="3260" y="18898"/>
                    </a:cubicBezTo>
                    <a:cubicBezTo>
                      <a:pt x="3056" y="17269"/>
                      <a:pt x="2762" y="15684"/>
                      <a:pt x="2513" y="14145"/>
                    </a:cubicBezTo>
                    <a:cubicBezTo>
                      <a:pt x="2264" y="12561"/>
                      <a:pt x="2015" y="10999"/>
                      <a:pt x="1766" y="9438"/>
                    </a:cubicBezTo>
                    <a:cubicBezTo>
                      <a:pt x="1517" y="7876"/>
                      <a:pt x="1336" y="6337"/>
                      <a:pt x="1110" y="4753"/>
                    </a:cubicBezTo>
                    <a:cubicBezTo>
                      <a:pt x="906" y="3146"/>
                      <a:pt x="702" y="1607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6" name="Google Shape;9516;p28"/>
              <p:cNvSpPr/>
              <p:nvPr/>
            </p:nvSpPr>
            <p:spPr>
              <a:xfrm>
                <a:off x="5200425" y="1125300"/>
                <a:ext cx="299900" cy="658050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263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59" y="2060"/>
                      <a:pt x="2649" y="4096"/>
                      <a:pt x="3871" y="6156"/>
                    </a:cubicBezTo>
                    <a:cubicBezTo>
                      <a:pt x="5093" y="8283"/>
                      <a:pt x="6179" y="10411"/>
                      <a:pt x="7175" y="12606"/>
                    </a:cubicBezTo>
                    <a:cubicBezTo>
                      <a:pt x="8193" y="14824"/>
                      <a:pt x="9076" y="17042"/>
                      <a:pt x="9868" y="19350"/>
                    </a:cubicBezTo>
                    <a:cubicBezTo>
                      <a:pt x="10660" y="21636"/>
                      <a:pt x="11339" y="23945"/>
                      <a:pt x="11996" y="26321"/>
                    </a:cubicBezTo>
                    <a:cubicBezTo>
                      <a:pt x="11905" y="23877"/>
                      <a:pt x="11520" y="21433"/>
                      <a:pt x="10909" y="19034"/>
                    </a:cubicBezTo>
                    <a:cubicBezTo>
                      <a:pt x="10321" y="16657"/>
                      <a:pt x="9484" y="14303"/>
                      <a:pt x="8442" y="12040"/>
                    </a:cubicBezTo>
                    <a:cubicBezTo>
                      <a:pt x="7447" y="9777"/>
                      <a:pt x="6225" y="7627"/>
                      <a:pt x="4799" y="5590"/>
                    </a:cubicBezTo>
                    <a:cubicBezTo>
                      <a:pt x="3396" y="3576"/>
                      <a:pt x="1811" y="165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7" name="Google Shape;9517;p28"/>
              <p:cNvSpPr/>
              <p:nvPr/>
            </p:nvSpPr>
            <p:spPr>
              <a:xfrm>
                <a:off x="3802325" y="289025"/>
                <a:ext cx="745200" cy="615050"/>
              </a:xfrm>
              <a:custGeom>
                <a:avLst/>
                <a:gdLst/>
                <a:ahLst/>
                <a:cxnLst/>
                <a:rect l="l" t="t" r="r" b="b"/>
                <a:pathLst>
                  <a:path w="29808" h="246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81" y="1993"/>
                      <a:pt x="4912" y="4210"/>
                      <a:pt x="7153" y="6587"/>
                    </a:cubicBezTo>
                    <a:cubicBezTo>
                      <a:pt x="9348" y="8941"/>
                      <a:pt x="11453" y="11430"/>
                      <a:pt x="13671" y="13806"/>
                    </a:cubicBezTo>
                    <a:cubicBezTo>
                      <a:pt x="15889" y="16183"/>
                      <a:pt x="18265" y="18491"/>
                      <a:pt x="20958" y="20415"/>
                    </a:cubicBezTo>
                    <a:cubicBezTo>
                      <a:pt x="23606" y="22339"/>
                      <a:pt x="26616" y="23923"/>
                      <a:pt x="29807" y="24602"/>
                    </a:cubicBezTo>
                    <a:cubicBezTo>
                      <a:pt x="26820" y="23380"/>
                      <a:pt x="24104" y="21592"/>
                      <a:pt x="21637" y="19555"/>
                    </a:cubicBezTo>
                    <a:cubicBezTo>
                      <a:pt x="19170" y="17495"/>
                      <a:pt x="16907" y="15187"/>
                      <a:pt x="14667" y="12833"/>
                    </a:cubicBezTo>
                    <a:cubicBezTo>
                      <a:pt x="12471" y="10480"/>
                      <a:pt x="10276" y="8035"/>
                      <a:pt x="7877" y="5795"/>
                    </a:cubicBezTo>
                    <a:cubicBezTo>
                      <a:pt x="5501" y="3577"/>
                      <a:pt x="2898" y="1472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8" name="Google Shape;9518;p28"/>
              <p:cNvSpPr/>
              <p:nvPr/>
            </p:nvSpPr>
            <p:spPr>
              <a:xfrm>
                <a:off x="4529950" y="835025"/>
                <a:ext cx="58225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02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76" y="1336"/>
                      <a:pt x="3554" y="2377"/>
                      <a:pt x="5523" y="3260"/>
                    </a:cubicBezTo>
                    <a:cubicBezTo>
                      <a:pt x="7447" y="4165"/>
                      <a:pt x="9438" y="4957"/>
                      <a:pt x="11430" y="5681"/>
                    </a:cubicBezTo>
                    <a:lnTo>
                      <a:pt x="17405" y="7877"/>
                    </a:lnTo>
                    <a:cubicBezTo>
                      <a:pt x="19374" y="8601"/>
                      <a:pt x="21320" y="9393"/>
                      <a:pt x="23289" y="10253"/>
                    </a:cubicBezTo>
                    <a:cubicBezTo>
                      <a:pt x="21614" y="8895"/>
                      <a:pt x="19736" y="7809"/>
                      <a:pt x="17812" y="6858"/>
                    </a:cubicBezTo>
                    <a:cubicBezTo>
                      <a:pt x="15888" y="5908"/>
                      <a:pt x="13897" y="5116"/>
                      <a:pt x="11905" y="4391"/>
                    </a:cubicBezTo>
                    <a:cubicBezTo>
                      <a:pt x="9936" y="3645"/>
                      <a:pt x="7922" y="2966"/>
                      <a:pt x="5930" y="2264"/>
                    </a:cubicBezTo>
                    <a:cubicBezTo>
                      <a:pt x="3961" y="1562"/>
                      <a:pt x="1970" y="816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9" name="Google Shape;9519;p28"/>
              <p:cNvSpPr/>
              <p:nvPr/>
            </p:nvSpPr>
            <p:spPr>
              <a:xfrm>
                <a:off x="4838875" y="1047200"/>
                <a:ext cx="400625" cy="248975"/>
              </a:xfrm>
              <a:custGeom>
                <a:avLst/>
                <a:gdLst/>
                <a:ahLst/>
                <a:cxnLst/>
                <a:rect l="l" t="t" r="r" b="b"/>
                <a:pathLst>
                  <a:path w="16025" h="9959" extrusionOk="0">
                    <a:moveTo>
                      <a:pt x="1" y="1"/>
                    </a:moveTo>
                    <a:cubicBezTo>
                      <a:pt x="1313" y="929"/>
                      <a:pt x="2739" y="1676"/>
                      <a:pt x="4165" y="2445"/>
                    </a:cubicBezTo>
                    <a:cubicBezTo>
                      <a:pt x="5614" y="3147"/>
                      <a:pt x="7017" y="3826"/>
                      <a:pt x="8397" y="4527"/>
                    </a:cubicBezTo>
                    <a:cubicBezTo>
                      <a:pt x="9801" y="5274"/>
                      <a:pt x="11158" y="6021"/>
                      <a:pt x="12426" y="6904"/>
                    </a:cubicBezTo>
                    <a:cubicBezTo>
                      <a:pt x="13693" y="7786"/>
                      <a:pt x="14893" y="8805"/>
                      <a:pt x="16024" y="9959"/>
                    </a:cubicBezTo>
                    <a:cubicBezTo>
                      <a:pt x="15391" y="8465"/>
                      <a:pt x="14350" y="7130"/>
                      <a:pt x="13127" y="6021"/>
                    </a:cubicBezTo>
                    <a:cubicBezTo>
                      <a:pt x="11905" y="4889"/>
                      <a:pt x="10525" y="3984"/>
                      <a:pt x="9076" y="3260"/>
                    </a:cubicBezTo>
                    <a:cubicBezTo>
                      <a:pt x="7605" y="2513"/>
                      <a:pt x="6111" y="1925"/>
                      <a:pt x="4618" y="1381"/>
                    </a:cubicBezTo>
                    <a:cubicBezTo>
                      <a:pt x="3079" y="883"/>
                      <a:pt x="1562" y="43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0" name="Google Shape;9520;p28"/>
              <p:cNvSpPr/>
              <p:nvPr/>
            </p:nvSpPr>
            <p:spPr>
              <a:xfrm>
                <a:off x="5379800" y="1270125"/>
                <a:ext cx="169200" cy="388750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155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24" y="1268"/>
                      <a:pt x="1426" y="2513"/>
                      <a:pt x="2082" y="3758"/>
                    </a:cubicBezTo>
                    <a:cubicBezTo>
                      <a:pt x="2716" y="5003"/>
                      <a:pt x="3327" y="6270"/>
                      <a:pt x="3847" y="7560"/>
                    </a:cubicBezTo>
                    <a:cubicBezTo>
                      <a:pt x="4391" y="8827"/>
                      <a:pt x="4866" y="10163"/>
                      <a:pt x="5319" y="11475"/>
                    </a:cubicBezTo>
                    <a:cubicBezTo>
                      <a:pt x="5771" y="12811"/>
                      <a:pt x="6179" y="14168"/>
                      <a:pt x="6654" y="15549"/>
                    </a:cubicBezTo>
                    <a:cubicBezTo>
                      <a:pt x="6767" y="14078"/>
                      <a:pt x="6654" y="12652"/>
                      <a:pt x="6405" y="11204"/>
                    </a:cubicBezTo>
                    <a:cubicBezTo>
                      <a:pt x="6156" y="9755"/>
                      <a:pt x="5726" y="8352"/>
                      <a:pt x="5160" y="6994"/>
                    </a:cubicBezTo>
                    <a:cubicBezTo>
                      <a:pt x="4594" y="5659"/>
                      <a:pt x="3847" y="4346"/>
                      <a:pt x="3010" y="3169"/>
                    </a:cubicBezTo>
                    <a:cubicBezTo>
                      <a:pt x="2127" y="1970"/>
                      <a:pt x="1132" y="90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1" name="Google Shape;9521;p28"/>
              <p:cNvSpPr/>
              <p:nvPr/>
            </p:nvSpPr>
            <p:spPr>
              <a:xfrm>
                <a:off x="5181750" y="304875"/>
                <a:ext cx="346875" cy="1021875"/>
              </a:xfrm>
              <a:custGeom>
                <a:avLst/>
                <a:gdLst/>
                <a:ahLst/>
                <a:cxnLst/>
                <a:rect l="l" t="t" r="r" b="b"/>
                <a:pathLst>
                  <a:path w="13875" h="40875" extrusionOk="0">
                    <a:moveTo>
                      <a:pt x="4459" y="1"/>
                    </a:moveTo>
                    <a:cubicBezTo>
                      <a:pt x="3441" y="1630"/>
                      <a:pt x="2604" y="3395"/>
                      <a:pt x="1970" y="5206"/>
                    </a:cubicBezTo>
                    <a:cubicBezTo>
                      <a:pt x="1314" y="7017"/>
                      <a:pt x="861" y="8895"/>
                      <a:pt x="567" y="10796"/>
                    </a:cubicBezTo>
                    <a:cubicBezTo>
                      <a:pt x="1" y="14621"/>
                      <a:pt x="159" y="18559"/>
                      <a:pt x="997" y="22316"/>
                    </a:cubicBezTo>
                    <a:cubicBezTo>
                      <a:pt x="1879" y="26073"/>
                      <a:pt x="3464" y="29671"/>
                      <a:pt x="5704" y="32817"/>
                    </a:cubicBezTo>
                    <a:cubicBezTo>
                      <a:pt x="6790" y="34356"/>
                      <a:pt x="8035" y="35872"/>
                      <a:pt x="9438" y="37185"/>
                    </a:cubicBezTo>
                    <a:cubicBezTo>
                      <a:pt x="10819" y="38520"/>
                      <a:pt x="12313" y="39742"/>
                      <a:pt x="13874" y="40874"/>
                    </a:cubicBezTo>
                    <a:cubicBezTo>
                      <a:pt x="10819" y="38543"/>
                      <a:pt x="8035" y="35827"/>
                      <a:pt x="5885" y="32659"/>
                    </a:cubicBezTo>
                    <a:cubicBezTo>
                      <a:pt x="3712" y="29535"/>
                      <a:pt x="2128" y="25960"/>
                      <a:pt x="1291" y="22225"/>
                    </a:cubicBezTo>
                    <a:cubicBezTo>
                      <a:pt x="408" y="18491"/>
                      <a:pt x="272" y="14621"/>
                      <a:pt x="793" y="10819"/>
                    </a:cubicBezTo>
                    <a:cubicBezTo>
                      <a:pt x="1336" y="7039"/>
                      <a:pt x="2536" y="3327"/>
                      <a:pt x="4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2" name="Google Shape;9522;p28"/>
              <p:cNvSpPr/>
              <p:nvPr/>
            </p:nvSpPr>
            <p:spPr>
              <a:xfrm>
                <a:off x="5050500" y="299225"/>
                <a:ext cx="73575" cy="4713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8853" extrusionOk="0">
                    <a:moveTo>
                      <a:pt x="91" y="0"/>
                    </a:moveTo>
                    <a:cubicBezTo>
                      <a:pt x="0" y="1607"/>
                      <a:pt x="0" y="3191"/>
                      <a:pt x="113" y="4798"/>
                    </a:cubicBezTo>
                    <a:cubicBezTo>
                      <a:pt x="204" y="6405"/>
                      <a:pt x="362" y="7989"/>
                      <a:pt x="589" y="9574"/>
                    </a:cubicBezTo>
                    <a:cubicBezTo>
                      <a:pt x="838" y="11135"/>
                      <a:pt x="1132" y="12719"/>
                      <a:pt x="1517" y="14281"/>
                    </a:cubicBezTo>
                    <a:lnTo>
                      <a:pt x="1833" y="15435"/>
                    </a:lnTo>
                    <a:lnTo>
                      <a:pt x="2173" y="16590"/>
                    </a:lnTo>
                    <a:lnTo>
                      <a:pt x="2535" y="17721"/>
                    </a:lnTo>
                    <a:lnTo>
                      <a:pt x="2942" y="18853"/>
                    </a:lnTo>
                    <a:lnTo>
                      <a:pt x="2626" y="17699"/>
                    </a:lnTo>
                    <a:lnTo>
                      <a:pt x="2309" y="16544"/>
                    </a:lnTo>
                    <a:lnTo>
                      <a:pt x="2037" y="15390"/>
                    </a:lnTo>
                    <a:lnTo>
                      <a:pt x="1788" y="14213"/>
                    </a:lnTo>
                    <a:cubicBezTo>
                      <a:pt x="1426" y="12674"/>
                      <a:pt x="1132" y="11113"/>
                      <a:pt x="905" y="9528"/>
                    </a:cubicBezTo>
                    <a:cubicBezTo>
                      <a:pt x="657" y="7944"/>
                      <a:pt x="475" y="6360"/>
                      <a:pt x="340" y="4776"/>
                    </a:cubicBezTo>
                    <a:cubicBezTo>
                      <a:pt x="204" y="3191"/>
                      <a:pt x="113" y="1585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3" name="Google Shape;9523;p28"/>
              <p:cNvSpPr/>
              <p:nvPr/>
            </p:nvSpPr>
            <p:spPr>
              <a:xfrm>
                <a:off x="5200425" y="1125300"/>
                <a:ext cx="299900" cy="659725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26389" extrusionOk="0">
                    <a:moveTo>
                      <a:pt x="1" y="0"/>
                    </a:moveTo>
                    <a:cubicBezTo>
                      <a:pt x="1517" y="1878"/>
                      <a:pt x="2965" y="3893"/>
                      <a:pt x="4233" y="5952"/>
                    </a:cubicBezTo>
                    <a:cubicBezTo>
                      <a:pt x="5546" y="8034"/>
                      <a:pt x="6700" y="10184"/>
                      <a:pt x="7696" y="12402"/>
                    </a:cubicBezTo>
                    <a:cubicBezTo>
                      <a:pt x="8714" y="14643"/>
                      <a:pt x="9574" y="16929"/>
                      <a:pt x="10298" y="19260"/>
                    </a:cubicBezTo>
                    <a:lnTo>
                      <a:pt x="10796" y="21003"/>
                    </a:lnTo>
                    <a:lnTo>
                      <a:pt x="11249" y="22790"/>
                    </a:lnTo>
                    <a:lnTo>
                      <a:pt x="11656" y="24578"/>
                    </a:lnTo>
                    <a:lnTo>
                      <a:pt x="11996" y="26389"/>
                    </a:lnTo>
                    <a:lnTo>
                      <a:pt x="11724" y="24578"/>
                    </a:lnTo>
                    <a:lnTo>
                      <a:pt x="11385" y="22768"/>
                    </a:lnTo>
                    <a:lnTo>
                      <a:pt x="10977" y="20980"/>
                    </a:lnTo>
                    <a:lnTo>
                      <a:pt x="10479" y="19192"/>
                    </a:lnTo>
                    <a:cubicBezTo>
                      <a:pt x="9823" y="16816"/>
                      <a:pt x="8940" y="14530"/>
                      <a:pt x="7945" y="12289"/>
                    </a:cubicBezTo>
                    <a:cubicBezTo>
                      <a:pt x="6926" y="10071"/>
                      <a:pt x="5772" y="7921"/>
                      <a:pt x="4437" y="5839"/>
                    </a:cubicBezTo>
                    <a:cubicBezTo>
                      <a:pt x="3101" y="3780"/>
                      <a:pt x="1608" y="18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4" name="Google Shape;9524;p28"/>
              <p:cNvSpPr/>
              <p:nvPr/>
            </p:nvSpPr>
            <p:spPr>
              <a:xfrm>
                <a:off x="3802325" y="289025"/>
                <a:ext cx="745750" cy="615625"/>
              </a:xfrm>
              <a:custGeom>
                <a:avLst/>
                <a:gdLst/>
                <a:ahLst/>
                <a:cxnLst/>
                <a:rect l="l" t="t" r="r" b="b"/>
                <a:pathLst>
                  <a:path w="29830" h="2462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39" y="1789"/>
                      <a:pt x="5161" y="3961"/>
                      <a:pt x="7470" y="6247"/>
                    </a:cubicBezTo>
                    <a:cubicBezTo>
                      <a:pt x="9755" y="8578"/>
                      <a:pt x="11905" y="11045"/>
                      <a:pt x="14101" y="13422"/>
                    </a:cubicBezTo>
                    <a:cubicBezTo>
                      <a:pt x="16319" y="15753"/>
                      <a:pt x="18627" y="18084"/>
                      <a:pt x="21230" y="20053"/>
                    </a:cubicBezTo>
                    <a:cubicBezTo>
                      <a:pt x="22542" y="21049"/>
                      <a:pt x="23900" y="21954"/>
                      <a:pt x="25349" y="22746"/>
                    </a:cubicBezTo>
                    <a:cubicBezTo>
                      <a:pt x="26775" y="23516"/>
                      <a:pt x="28291" y="24172"/>
                      <a:pt x="29830" y="24625"/>
                    </a:cubicBezTo>
                    <a:cubicBezTo>
                      <a:pt x="26752" y="23606"/>
                      <a:pt x="23923" y="21909"/>
                      <a:pt x="21388" y="19894"/>
                    </a:cubicBezTo>
                    <a:cubicBezTo>
                      <a:pt x="18831" y="17880"/>
                      <a:pt x="16522" y="15594"/>
                      <a:pt x="14304" y="13218"/>
                    </a:cubicBezTo>
                    <a:cubicBezTo>
                      <a:pt x="12064" y="10864"/>
                      <a:pt x="9914" y="8397"/>
                      <a:pt x="7605" y="6112"/>
                    </a:cubicBezTo>
                    <a:cubicBezTo>
                      <a:pt x="6451" y="4980"/>
                      <a:pt x="5229" y="3871"/>
                      <a:pt x="3984" y="2830"/>
                    </a:cubicBezTo>
                    <a:cubicBezTo>
                      <a:pt x="2717" y="1811"/>
                      <a:pt x="1382" y="838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5" name="Google Shape;9525;p28"/>
              <p:cNvSpPr/>
              <p:nvPr/>
            </p:nvSpPr>
            <p:spPr>
              <a:xfrm>
                <a:off x="4529950" y="835025"/>
                <a:ext cx="582800" cy="257475"/>
              </a:xfrm>
              <a:custGeom>
                <a:avLst/>
                <a:gdLst/>
                <a:ahLst/>
                <a:cxnLst/>
                <a:rect l="l" t="t" r="r" b="b"/>
                <a:pathLst>
                  <a:path w="23312" h="10299" extrusionOk="0">
                    <a:moveTo>
                      <a:pt x="1" y="1"/>
                    </a:moveTo>
                    <a:lnTo>
                      <a:pt x="1381" y="861"/>
                    </a:lnTo>
                    <a:lnTo>
                      <a:pt x="2807" y="1585"/>
                    </a:lnTo>
                    <a:lnTo>
                      <a:pt x="4233" y="2264"/>
                    </a:lnTo>
                    <a:lnTo>
                      <a:pt x="5704" y="2920"/>
                    </a:lnTo>
                    <a:cubicBezTo>
                      <a:pt x="7673" y="3758"/>
                      <a:pt x="9665" y="4505"/>
                      <a:pt x="11656" y="5229"/>
                    </a:cubicBezTo>
                    <a:cubicBezTo>
                      <a:pt x="13670" y="5976"/>
                      <a:pt x="15639" y="6700"/>
                      <a:pt x="17586" y="7537"/>
                    </a:cubicBezTo>
                    <a:lnTo>
                      <a:pt x="19057" y="8148"/>
                    </a:lnTo>
                    <a:lnTo>
                      <a:pt x="20505" y="8827"/>
                    </a:lnTo>
                    <a:lnTo>
                      <a:pt x="21931" y="9529"/>
                    </a:lnTo>
                    <a:lnTo>
                      <a:pt x="23312" y="10298"/>
                    </a:lnTo>
                    <a:lnTo>
                      <a:pt x="21954" y="9461"/>
                    </a:lnTo>
                    <a:lnTo>
                      <a:pt x="20573" y="8691"/>
                    </a:lnTo>
                    <a:lnTo>
                      <a:pt x="19125" y="7990"/>
                    </a:lnTo>
                    <a:lnTo>
                      <a:pt x="17676" y="7311"/>
                    </a:lnTo>
                    <a:cubicBezTo>
                      <a:pt x="15730" y="6451"/>
                      <a:pt x="13716" y="5681"/>
                      <a:pt x="11747" y="4957"/>
                    </a:cubicBezTo>
                    <a:cubicBezTo>
                      <a:pt x="9733" y="4210"/>
                      <a:pt x="7741" y="3486"/>
                      <a:pt x="5772" y="2694"/>
                    </a:cubicBezTo>
                    <a:cubicBezTo>
                      <a:pt x="3780" y="1902"/>
                      <a:pt x="1857" y="101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6" name="Google Shape;9526;p28"/>
              <p:cNvSpPr/>
              <p:nvPr/>
            </p:nvSpPr>
            <p:spPr>
              <a:xfrm>
                <a:off x="4838875" y="1047200"/>
                <a:ext cx="401175" cy="248425"/>
              </a:xfrm>
              <a:custGeom>
                <a:avLst/>
                <a:gdLst/>
                <a:ahLst/>
                <a:cxnLst/>
                <a:rect l="l" t="t" r="r" b="b"/>
                <a:pathLst>
                  <a:path w="16047" h="99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27" y="702"/>
                      <a:pt x="2898" y="1359"/>
                      <a:pt x="4391" y="2015"/>
                    </a:cubicBezTo>
                    <a:cubicBezTo>
                      <a:pt x="5863" y="2671"/>
                      <a:pt x="7311" y="3282"/>
                      <a:pt x="8714" y="4029"/>
                    </a:cubicBezTo>
                    <a:cubicBezTo>
                      <a:pt x="10140" y="4731"/>
                      <a:pt x="11498" y="5568"/>
                      <a:pt x="12743" y="6541"/>
                    </a:cubicBezTo>
                    <a:cubicBezTo>
                      <a:pt x="13987" y="7492"/>
                      <a:pt x="15119" y="8624"/>
                      <a:pt x="16047" y="9936"/>
                    </a:cubicBezTo>
                    <a:cubicBezTo>
                      <a:pt x="15617" y="9257"/>
                      <a:pt x="15142" y="8601"/>
                      <a:pt x="14598" y="8013"/>
                    </a:cubicBezTo>
                    <a:cubicBezTo>
                      <a:pt x="14055" y="7424"/>
                      <a:pt x="13467" y="6881"/>
                      <a:pt x="12856" y="6360"/>
                    </a:cubicBezTo>
                    <a:cubicBezTo>
                      <a:pt x="11634" y="5342"/>
                      <a:pt x="10253" y="4505"/>
                      <a:pt x="8827" y="3758"/>
                    </a:cubicBezTo>
                    <a:cubicBezTo>
                      <a:pt x="7379" y="3056"/>
                      <a:pt x="5908" y="2400"/>
                      <a:pt x="4437" y="1811"/>
                    </a:cubicBezTo>
                    <a:cubicBezTo>
                      <a:pt x="2943" y="1200"/>
                      <a:pt x="1472" y="63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7" name="Google Shape;9527;p28"/>
              <p:cNvSpPr/>
              <p:nvPr/>
            </p:nvSpPr>
            <p:spPr>
              <a:xfrm>
                <a:off x="5379800" y="1270125"/>
                <a:ext cx="1663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552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83" y="1132"/>
                      <a:pt x="1697" y="2287"/>
                      <a:pt x="2467" y="3464"/>
                    </a:cubicBezTo>
                    <a:cubicBezTo>
                      <a:pt x="3214" y="4731"/>
                      <a:pt x="3847" y="5976"/>
                      <a:pt x="4391" y="7288"/>
                    </a:cubicBezTo>
                    <a:cubicBezTo>
                      <a:pt x="4956" y="8601"/>
                      <a:pt x="5409" y="9959"/>
                      <a:pt x="5771" y="11339"/>
                    </a:cubicBezTo>
                    <a:cubicBezTo>
                      <a:pt x="5862" y="11679"/>
                      <a:pt x="5952" y="12041"/>
                      <a:pt x="6043" y="12381"/>
                    </a:cubicBezTo>
                    <a:cubicBezTo>
                      <a:pt x="6111" y="12720"/>
                      <a:pt x="6201" y="13105"/>
                      <a:pt x="6269" y="13422"/>
                    </a:cubicBezTo>
                    <a:cubicBezTo>
                      <a:pt x="6428" y="14123"/>
                      <a:pt x="6518" y="14825"/>
                      <a:pt x="6654" y="15526"/>
                    </a:cubicBezTo>
                    <a:cubicBezTo>
                      <a:pt x="6609" y="14825"/>
                      <a:pt x="6518" y="14123"/>
                      <a:pt x="6405" y="13399"/>
                    </a:cubicBezTo>
                    <a:cubicBezTo>
                      <a:pt x="6337" y="13060"/>
                      <a:pt x="6292" y="12697"/>
                      <a:pt x="6201" y="12358"/>
                    </a:cubicBezTo>
                    <a:cubicBezTo>
                      <a:pt x="6111" y="12018"/>
                      <a:pt x="6065" y="11656"/>
                      <a:pt x="5975" y="11317"/>
                    </a:cubicBezTo>
                    <a:cubicBezTo>
                      <a:pt x="5635" y="9891"/>
                      <a:pt x="5183" y="8533"/>
                      <a:pt x="4640" y="7220"/>
                    </a:cubicBezTo>
                    <a:cubicBezTo>
                      <a:pt x="4074" y="5885"/>
                      <a:pt x="3440" y="4618"/>
                      <a:pt x="2648" y="3396"/>
                    </a:cubicBezTo>
                    <a:cubicBezTo>
                      <a:pt x="2241" y="2807"/>
                      <a:pt x="1811" y="2196"/>
                      <a:pt x="1403" y="1630"/>
                    </a:cubicBezTo>
                    <a:cubicBezTo>
                      <a:pt x="951" y="1065"/>
                      <a:pt x="498" y="544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28" name="Google Shape;9528;p28"/>
            <p:cNvGrpSpPr/>
            <p:nvPr/>
          </p:nvGrpSpPr>
          <p:grpSpPr>
            <a:xfrm flipH="1">
              <a:off x="-12777" y="-85850"/>
              <a:ext cx="950917" cy="732471"/>
              <a:chOff x="4850200" y="2392675"/>
              <a:chExt cx="482650" cy="371775"/>
            </a:xfrm>
          </p:grpSpPr>
          <p:sp>
            <p:nvSpPr>
              <p:cNvPr id="9529" name="Google Shape;9529;p28"/>
              <p:cNvSpPr/>
              <p:nvPr/>
            </p:nvSpPr>
            <p:spPr>
              <a:xfrm>
                <a:off x="4913000" y="2407950"/>
                <a:ext cx="4198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2" fill="none" extrusionOk="0">
                    <a:moveTo>
                      <a:pt x="227" y="1"/>
                    </a:moveTo>
                    <a:cubicBezTo>
                      <a:pt x="69" y="3034"/>
                      <a:pt x="1" y="6247"/>
                      <a:pt x="1630" y="8827"/>
                    </a:cubicBezTo>
                    <a:cubicBezTo>
                      <a:pt x="2807" y="10706"/>
                      <a:pt x="4844" y="11996"/>
                      <a:pt x="7017" y="12290"/>
                    </a:cubicBezTo>
                    <a:cubicBezTo>
                      <a:pt x="9212" y="12562"/>
                      <a:pt x="11520" y="11837"/>
                      <a:pt x="13172" y="10366"/>
                    </a:cubicBezTo>
                    <a:cubicBezTo>
                      <a:pt x="15843" y="7899"/>
                      <a:pt x="16386" y="3939"/>
                      <a:pt x="16794" y="318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0" name="Google Shape;9530;p28"/>
              <p:cNvSpPr/>
              <p:nvPr/>
            </p:nvSpPr>
            <p:spPr>
              <a:xfrm>
                <a:off x="4892075" y="239267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1"/>
                    </a:moveTo>
                    <a:cubicBezTo>
                      <a:pt x="46" y="3011"/>
                      <a:pt x="0" y="6247"/>
                      <a:pt x="1607" y="8827"/>
                    </a:cubicBezTo>
                    <a:cubicBezTo>
                      <a:pt x="2807" y="10683"/>
                      <a:pt x="4844" y="11996"/>
                      <a:pt x="7016" y="12267"/>
                    </a:cubicBezTo>
                    <a:cubicBezTo>
                      <a:pt x="9189" y="12562"/>
                      <a:pt x="11520" y="11815"/>
                      <a:pt x="13149" y="10344"/>
                    </a:cubicBezTo>
                    <a:cubicBezTo>
                      <a:pt x="15843" y="7877"/>
                      <a:pt x="16386" y="3916"/>
                      <a:pt x="16771" y="295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1" name="Google Shape;9531;p28"/>
              <p:cNvSpPr/>
              <p:nvPr/>
            </p:nvSpPr>
            <p:spPr>
              <a:xfrm>
                <a:off x="5184600" y="2665975"/>
                <a:ext cx="6507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939" fill="none" extrusionOk="0">
                    <a:moveTo>
                      <a:pt x="611" y="3848"/>
                    </a:moveTo>
                    <a:cubicBezTo>
                      <a:pt x="521" y="3915"/>
                      <a:pt x="430" y="3938"/>
                      <a:pt x="339" y="3938"/>
                    </a:cubicBezTo>
                    <a:cubicBezTo>
                      <a:pt x="204" y="3938"/>
                      <a:pt x="68" y="3802"/>
                      <a:pt x="45" y="3666"/>
                    </a:cubicBezTo>
                    <a:cubicBezTo>
                      <a:pt x="0" y="3508"/>
                      <a:pt x="0" y="3350"/>
                      <a:pt x="68" y="3214"/>
                    </a:cubicBezTo>
                    <a:cubicBezTo>
                      <a:pt x="226" y="2490"/>
                      <a:pt x="566" y="1811"/>
                      <a:pt x="973" y="1200"/>
                    </a:cubicBezTo>
                    <a:cubicBezTo>
                      <a:pt x="1335" y="656"/>
                      <a:pt x="1765" y="23"/>
                      <a:pt x="2444" y="0"/>
                    </a:cubicBezTo>
                    <a:cubicBezTo>
                      <a:pt x="2603" y="860"/>
                      <a:pt x="2218" y="1924"/>
                      <a:pt x="1788" y="2671"/>
                    </a:cubicBezTo>
                    <a:cubicBezTo>
                      <a:pt x="1516" y="3146"/>
                      <a:pt x="1109" y="3576"/>
                      <a:pt x="611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2" name="Google Shape;9532;p28"/>
              <p:cNvSpPr/>
              <p:nvPr/>
            </p:nvSpPr>
            <p:spPr>
              <a:xfrm>
                <a:off x="4850200" y="252055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68" y="544"/>
                    </a:moveTo>
                    <a:cubicBezTo>
                      <a:pt x="23" y="453"/>
                      <a:pt x="0" y="363"/>
                      <a:pt x="23" y="250"/>
                    </a:cubicBezTo>
                    <a:cubicBezTo>
                      <a:pt x="68" y="114"/>
                      <a:pt x="227" y="1"/>
                      <a:pt x="363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385"/>
                      <a:pt x="2105" y="838"/>
                      <a:pt x="2626" y="1381"/>
                    </a:cubicBezTo>
                    <a:cubicBezTo>
                      <a:pt x="3078" y="1834"/>
                      <a:pt x="3622" y="2377"/>
                      <a:pt x="3531" y="3056"/>
                    </a:cubicBezTo>
                    <a:cubicBezTo>
                      <a:pt x="2648" y="3079"/>
                      <a:pt x="1675" y="2490"/>
                      <a:pt x="1042" y="1924"/>
                    </a:cubicBezTo>
                    <a:cubicBezTo>
                      <a:pt x="589" y="1562"/>
                      <a:pt x="249" y="1064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3" name="Google Shape;9533;p28"/>
              <p:cNvSpPr/>
              <p:nvPr/>
            </p:nvSpPr>
            <p:spPr>
              <a:xfrm>
                <a:off x="4853025" y="252677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1" y="476"/>
                    </a:moveTo>
                    <a:cubicBezTo>
                      <a:pt x="861" y="1155"/>
                      <a:pt x="1924" y="1924"/>
                      <a:pt x="2920" y="2400"/>
                    </a:cubicBezTo>
                    <a:cubicBezTo>
                      <a:pt x="3011" y="2445"/>
                      <a:pt x="3124" y="2467"/>
                      <a:pt x="3169" y="2377"/>
                    </a:cubicBezTo>
                    <a:cubicBezTo>
                      <a:pt x="3192" y="2354"/>
                      <a:pt x="3169" y="2286"/>
                      <a:pt x="3169" y="2241"/>
                    </a:cubicBezTo>
                    <a:cubicBezTo>
                      <a:pt x="2943" y="1607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4" name="Google Shape;9534;p28"/>
              <p:cNvSpPr/>
              <p:nvPr/>
            </p:nvSpPr>
            <p:spPr>
              <a:xfrm>
                <a:off x="5036350" y="2649000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2" y="204"/>
                    </a:moveTo>
                    <a:cubicBezTo>
                      <a:pt x="2988" y="385"/>
                      <a:pt x="3169" y="679"/>
                      <a:pt x="3101" y="973"/>
                    </a:cubicBezTo>
                    <a:cubicBezTo>
                      <a:pt x="3033" y="1313"/>
                      <a:pt x="2716" y="1539"/>
                      <a:pt x="2399" y="1675"/>
                    </a:cubicBezTo>
                    <a:cubicBezTo>
                      <a:pt x="1788" y="1969"/>
                      <a:pt x="770" y="2150"/>
                      <a:pt x="91" y="1879"/>
                    </a:cubicBezTo>
                    <a:cubicBezTo>
                      <a:pt x="0" y="1856"/>
                      <a:pt x="544" y="1019"/>
                      <a:pt x="566" y="973"/>
                    </a:cubicBezTo>
                    <a:cubicBezTo>
                      <a:pt x="883" y="566"/>
                      <a:pt x="1177" y="294"/>
                      <a:pt x="1675" y="113"/>
                    </a:cubicBezTo>
                    <a:cubicBezTo>
                      <a:pt x="1969" y="0"/>
                      <a:pt x="2332" y="0"/>
                      <a:pt x="2648" y="159"/>
                    </a:cubicBezTo>
                    <a:cubicBezTo>
                      <a:pt x="2694" y="159"/>
                      <a:pt x="2739" y="181"/>
                      <a:pt x="2762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5" name="Google Shape;9535;p28"/>
              <p:cNvSpPr/>
              <p:nvPr/>
            </p:nvSpPr>
            <p:spPr>
              <a:xfrm>
                <a:off x="5048800" y="2649000"/>
                <a:ext cx="5942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56" fill="none" extrusionOk="0">
                    <a:moveTo>
                      <a:pt x="1743" y="0"/>
                    </a:moveTo>
                    <a:cubicBezTo>
                      <a:pt x="1200" y="430"/>
                      <a:pt x="453" y="951"/>
                      <a:pt x="68" y="1539"/>
                    </a:cubicBezTo>
                    <a:cubicBezTo>
                      <a:pt x="46" y="1584"/>
                      <a:pt x="0" y="1675"/>
                      <a:pt x="68" y="1720"/>
                    </a:cubicBezTo>
                    <a:cubicBezTo>
                      <a:pt x="91" y="1765"/>
                      <a:pt x="113" y="1765"/>
                      <a:pt x="159" y="1788"/>
                    </a:cubicBezTo>
                    <a:cubicBezTo>
                      <a:pt x="611" y="1833"/>
                      <a:pt x="2105" y="317"/>
                      <a:pt x="2377" y="407"/>
                    </a:cubicBezTo>
                    <a:cubicBezTo>
                      <a:pt x="2241" y="1019"/>
                      <a:pt x="1788" y="1245"/>
                      <a:pt x="1087" y="1856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36" name="Google Shape;9536;p28"/>
            <p:cNvGrpSpPr/>
            <p:nvPr/>
          </p:nvGrpSpPr>
          <p:grpSpPr>
            <a:xfrm flipH="1">
              <a:off x="1122003" y="-86402"/>
              <a:ext cx="950917" cy="733555"/>
              <a:chOff x="2920825" y="1027400"/>
              <a:chExt cx="482650" cy="372325"/>
            </a:xfrm>
          </p:grpSpPr>
          <p:sp>
            <p:nvSpPr>
              <p:cNvPr id="9537" name="Google Shape;9537;p28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8" name="Google Shape;9538;p28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9" name="Google Shape;9539;p28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0" name="Google Shape;9540;p28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1" name="Google Shape;9541;p28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2" name="Google Shape;9542;p28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3" name="Google Shape;9543;p28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44" name="Google Shape;9544;p28"/>
            <p:cNvGrpSpPr/>
            <p:nvPr/>
          </p:nvGrpSpPr>
          <p:grpSpPr>
            <a:xfrm flipH="1">
              <a:off x="3691718" y="4156978"/>
              <a:ext cx="768082" cy="1156015"/>
              <a:chOff x="4700366" y="4156978"/>
              <a:chExt cx="768082" cy="1156015"/>
            </a:xfrm>
          </p:grpSpPr>
          <p:sp>
            <p:nvSpPr>
              <p:cNvPr id="9545" name="Google Shape;9545;p28"/>
              <p:cNvSpPr/>
              <p:nvPr/>
            </p:nvSpPr>
            <p:spPr>
              <a:xfrm>
                <a:off x="5084949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6" name="Google Shape;9546;p28"/>
              <p:cNvSpPr/>
              <p:nvPr/>
            </p:nvSpPr>
            <p:spPr>
              <a:xfrm>
                <a:off x="5109478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7" name="Google Shape;9547;p28"/>
              <p:cNvSpPr/>
              <p:nvPr/>
            </p:nvSpPr>
            <p:spPr>
              <a:xfrm>
                <a:off x="492107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8" name="Google Shape;9548;p28"/>
              <p:cNvSpPr/>
              <p:nvPr/>
            </p:nvSpPr>
            <p:spPr>
              <a:xfrm>
                <a:off x="4956739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9" name="Google Shape;9549;p28"/>
              <p:cNvSpPr/>
              <p:nvPr/>
            </p:nvSpPr>
            <p:spPr>
              <a:xfrm>
                <a:off x="5059288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0" name="Google Shape;9550;p28"/>
              <p:cNvSpPr/>
              <p:nvPr/>
            </p:nvSpPr>
            <p:spPr>
              <a:xfrm>
                <a:off x="5055938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1" name="Google Shape;9551;p28"/>
              <p:cNvSpPr/>
              <p:nvPr/>
            </p:nvSpPr>
            <p:spPr>
              <a:xfrm>
                <a:off x="5101647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2" name="Google Shape;9552;p28"/>
              <p:cNvSpPr/>
              <p:nvPr/>
            </p:nvSpPr>
            <p:spPr>
              <a:xfrm>
                <a:off x="4816313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3" name="Google Shape;9553;p28"/>
              <p:cNvSpPr/>
              <p:nvPr/>
            </p:nvSpPr>
            <p:spPr>
              <a:xfrm>
                <a:off x="4831877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4" name="Google Shape;9554;p28"/>
              <p:cNvSpPr/>
              <p:nvPr/>
            </p:nvSpPr>
            <p:spPr>
              <a:xfrm>
                <a:off x="4769471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5" name="Google Shape;9555;p28"/>
              <p:cNvSpPr/>
              <p:nvPr/>
            </p:nvSpPr>
            <p:spPr>
              <a:xfrm>
                <a:off x="4810698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6" name="Google Shape;9556;p28"/>
              <p:cNvSpPr/>
              <p:nvPr/>
            </p:nvSpPr>
            <p:spPr>
              <a:xfrm>
                <a:off x="4795133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7" name="Google Shape;9557;p28"/>
              <p:cNvSpPr/>
              <p:nvPr/>
            </p:nvSpPr>
            <p:spPr>
              <a:xfrm>
                <a:off x="4700366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8" name="Google Shape;9558;p28"/>
              <p:cNvSpPr/>
              <p:nvPr/>
            </p:nvSpPr>
            <p:spPr>
              <a:xfrm>
                <a:off x="497122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9" name="Google Shape;9559;p28"/>
              <p:cNvSpPr/>
              <p:nvPr/>
            </p:nvSpPr>
            <p:spPr>
              <a:xfrm>
                <a:off x="5065986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0" name="Google Shape;9560;p28"/>
              <p:cNvSpPr/>
              <p:nvPr/>
            </p:nvSpPr>
            <p:spPr>
              <a:xfrm>
                <a:off x="4894333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1" name="Google Shape;9561;p28"/>
              <p:cNvSpPr/>
              <p:nvPr/>
            </p:nvSpPr>
            <p:spPr>
              <a:xfrm>
                <a:off x="4830794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2" name="Google Shape;9562;p28"/>
              <p:cNvSpPr/>
              <p:nvPr/>
            </p:nvSpPr>
            <p:spPr>
              <a:xfrm>
                <a:off x="5087166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3" name="Google Shape;9563;p28"/>
              <p:cNvSpPr/>
              <p:nvPr/>
            </p:nvSpPr>
            <p:spPr>
              <a:xfrm>
                <a:off x="4908814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64" name="Google Shape;9564;p28"/>
            <p:cNvGrpSpPr/>
            <p:nvPr/>
          </p:nvGrpSpPr>
          <p:grpSpPr>
            <a:xfrm flipH="1">
              <a:off x="6554769" y="4151553"/>
              <a:ext cx="766999" cy="1154931"/>
              <a:chOff x="1838400" y="4151553"/>
              <a:chExt cx="766999" cy="1154931"/>
            </a:xfrm>
          </p:grpSpPr>
          <p:sp>
            <p:nvSpPr>
              <p:cNvPr id="9565" name="Google Shape;9565;p28"/>
              <p:cNvSpPr/>
              <p:nvPr/>
            </p:nvSpPr>
            <p:spPr>
              <a:xfrm>
                <a:off x="1921986" y="45461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12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30" y="8035"/>
                      <a:pt x="5998" y="7650"/>
                      <a:pt x="6044" y="7514"/>
                    </a:cubicBezTo>
                    <a:cubicBezTo>
                      <a:pt x="6089" y="7424"/>
                      <a:pt x="6044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893" y="3214"/>
                      <a:pt x="3011" y="2263"/>
                      <a:pt x="2241" y="1222"/>
                    </a:cubicBezTo>
                    <a:cubicBezTo>
                      <a:pt x="2038" y="973"/>
                      <a:pt x="1743" y="747"/>
                      <a:pt x="1472" y="566"/>
                    </a:cubicBezTo>
                    <a:cubicBezTo>
                      <a:pt x="1178" y="430"/>
                      <a:pt x="861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46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6" name="Google Shape;9566;p28"/>
              <p:cNvSpPr/>
              <p:nvPr/>
            </p:nvSpPr>
            <p:spPr>
              <a:xfrm>
                <a:off x="1929817" y="4570714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0" y="1833"/>
                    </a:moveTo>
                    <a:cubicBezTo>
                      <a:pt x="181" y="1200"/>
                      <a:pt x="430" y="566"/>
                      <a:pt x="792" y="0"/>
                    </a:cubicBezTo>
                    <a:cubicBezTo>
                      <a:pt x="543" y="905"/>
                      <a:pt x="430" y="1856"/>
                      <a:pt x="453" y="2784"/>
                    </a:cubicBezTo>
                    <a:cubicBezTo>
                      <a:pt x="679" y="1879"/>
                      <a:pt x="973" y="973"/>
                      <a:pt x="1313" y="113"/>
                    </a:cubicBezTo>
                    <a:cubicBezTo>
                      <a:pt x="1313" y="521"/>
                      <a:pt x="1177" y="951"/>
                      <a:pt x="1087" y="1381"/>
                    </a:cubicBezTo>
                    <a:cubicBezTo>
                      <a:pt x="905" y="2150"/>
                      <a:pt x="838" y="2965"/>
                      <a:pt x="838" y="3757"/>
                    </a:cubicBezTo>
                    <a:cubicBezTo>
                      <a:pt x="905" y="3734"/>
                      <a:pt x="951" y="3621"/>
                      <a:pt x="973" y="3531"/>
                    </a:cubicBezTo>
                    <a:cubicBezTo>
                      <a:pt x="1245" y="2558"/>
                      <a:pt x="1517" y="1607"/>
                      <a:pt x="1698" y="634"/>
                    </a:cubicBezTo>
                    <a:cubicBezTo>
                      <a:pt x="1652" y="951"/>
                      <a:pt x="1698" y="1313"/>
                      <a:pt x="1652" y="1652"/>
                    </a:cubicBezTo>
                    <a:cubicBezTo>
                      <a:pt x="1630" y="1946"/>
                      <a:pt x="1584" y="2173"/>
                      <a:pt x="1584" y="2490"/>
                    </a:cubicBezTo>
                    <a:cubicBezTo>
                      <a:pt x="1630" y="3214"/>
                      <a:pt x="1517" y="3983"/>
                      <a:pt x="1426" y="4708"/>
                    </a:cubicBezTo>
                    <a:cubicBezTo>
                      <a:pt x="1811" y="3621"/>
                      <a:pt x="2128" y="2512"/>
                      <a:pt x="2331" y="1381"/>
                    </a:cubicBezTo>
                    <a:cubicBezTo>
                      <a:pt x="2422" y="2037"/>
                      <a:pt x="2354" y="2671"/>
                      <a:pt x="2309" y="3327"/>
                    </a:cubicBezTo>
                    <a:cubicBezTo>
                      <a:pt x="2241" y="4074"/>
                      <a:pt x="2196" y="4821"/>
                      <a:pt x="2128" y="5568"/>
                    </a:cubicBezTo>
                    <a:cubicBezTo>
                      <a:pt x="2128" y="5273"/>
                      <a:pt x="2354" y="4934"/>
                      <a:pt x="2444" y="4685"/>
                    </a:cubicBezTo>
                    <a:cubicBezTo>
                      <a:pt x="2490" y="4436"/>
                      <a:pt x="2535" y="4187"/>
                      <a:pt x="2580" y="3915"/>
                    </a:cubicBezTo>
                    <a:cubicBezTo>
                      <a:pt x="2716" y="3350"/>
                      <a:pt x="2920" y="2761"/>
                      <a:pt x="3259" y="2286"/>
                    </a:cubicBezTo>
                    <a:cubicBezTo>
                      <a:pt x="3033" y="3485"/>
                      <a:pt x="2784" y="4685"/>
                      <a:pt x="2558" y="5907"/>
                    </a:cubicBezTo>
                    <a:cubicBezTo>
                      <a:pt x="2874" y="4934"/>
                      <a:pt x="3169" y="3938"/>
                      <a:pt x="3486" y="2988"/>
                    </a:cubicBezTo>
                    <a:cubicBezTo>
                      <a:pt x="3440" y="4119"/>
                      <a:pt x="3372" y="5273"/>
                      <a:pt x="3350" y="6405"/>
                    </a:cubicBezTo>
                    <a:cubicBezTo>
                      <a:pt x="3553" y="5477"/>
                      <a:pt x="3734" y="4549"/>
                      <a:pt x="3961" y="3621"/>
                    </a:cubicBezTo>
                    <a:cubicBezTo>
                      <a:pt x="3916" y="4708"/>
                      <a:pt x="3893" y="5794"/>
                      <a:pt x="3825" y="6903"/>
                    </a:cubicBezTo>
                    <a:cubicBezTo>
                      <a:pt x="4006" y="6518"/>
                      <a:pt x="4142" y="6133"/>
                      <a:pt x="4255" y="5726"/>
                    </a:cubicBezTo>
                    <a:cubicBezTo>
                      <a:pt x="4368" y="5387"/>
                      <a:pt x="4391" y="4866"/>
                      <a:pt x="4594" y="4594"/>
                    </a:cubicBezTo>
                    <a:cubicBezTo>
                      <a:pt x="4753" y="5500"/>
                      <a:pt x="4798" y="6450"/>
                      <a:pt x="4979" y="7356"/>
                    </a:cubicBezTo>
                    <a:cubicBezTo>
                      <a:pt x="5206" y="7039"/>
                      <a:pt x="5364" y="6699"/>
                      <a:pt x="5432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7" name="Google Shape;9567;p28"/>
              <p:cNvSpPr/>
              <p:nvPr/>
            </p:nvSpPr>
            <p:spPr>
              <a:xfrm>
                <a:off x="2243030" y="41515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52" y="2920"/>
                    </a:moveTo>
                    <a:cubicBezTo>
                      <a:pt x="2898" y="2083"/>
                      <a:pt x="2852" y="1200"/>
                      <a:pt x="2739" y="363"/>
                    </a:cubicBezTo>
                    <a:cubicBezTo>
                      <a:pt x="2694" y="249"/>
                      <a:pt x="2671" y="68"/>
                      <a:pt x="2558" y="46"/>
                    </a:cubicBezTo>
                    <a:cubicBezTo>
                      <a:pt x="2445" y="0"/>
                      <a:pt x="2332" y="91"/>
                      <a:pt x="2241" y="182"/>
                    </a:cubicBezTo>
                    <a:cubicBezTo>
                      <a:pt x="1540" y="1245"/>
                      <a:pt x="974" y="2332"/>
                      <a:pt x="612" y="3576"/>
                    </a:cubicBezTo>
                    <a:cubicBezTo>
                      <a:pt x="295" y="4595"/>
                      <a:pt x="182" y="5613"/>
                      <a:pt x="159" y="6654"/>
                    </a:cubicBezTo>
                    <a:cubicBezTo>
                      <a:pt x="159" y="7152"/>
                      <a:pt x="91" y="7650"/>
                      <a:pt x="46" y="8125"/>
                    </a:cubicBezTo>
                    <a:cubicBezTo>
                      <a:pt x="1" y="8442"/>
                      <a:pt x="46" y="8759"/>
                      <a:pt x="408" y="8352"/>
                    </a:cubicBezTo>
                    <a:cubicBezTo>
                      <a:pt x="702" y="8080"/>
                      <a:pt x="951" y="7786"/>
                      <a:pt x="1178" y="7469"/>
                    </a:cubicBezTo>
                    <a:cubicBezTo>
                      <a:pt x="1947" y="6518"/>
                      <a:pt x="2513" y="5477"/>
                      <a:pt x="2694" y="4187"/>
                    </a:cubicBezTo>
                    <a:cubicBezTo>
                      <a:pt x="2898" y="2897"/>
                      <a:pt x="2671" y="1698"/>
                      <a:pt x="2196" y="453"/>
                    </a:cubicBezTo>
                    <a:lnTo>
                      <a:pt x="2355" y="5545"/>
                    </a:lnTo>
                    <a:cubicBezTo>
                      <a:pt x="1970" y="4346"/>
                      <a:pt x="1630" y="3124"/>
                      <a:pt x="1313" y="1879"/>
                    </a:cubicBezTo>
                    <a:lnTo>
                      <a:pt x="1065" y="7469"/>
                    </a:lnTo>
                    <a:cubicBezTo>
                      <a:pt x="657" y="6609"/>
                      <a:pt x="408" y="5658"/>
                      <a:pt x="272" y="4708"/>
                    </a:cubicBezTo>
                    <a:cubicBezTo>
                      <a:pt x="408" y="5817"/>
                      <a:pt x="408" y="6949"/>
                      <a:pt x="318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8" name="Google Shape;9568;p28"/>
              <p:cNvSpPr/>
              <p:nvPr/>
            </p:nvSpPr>
            <p:spPr>
              <a:xfrm>
                <a:off x="2235247" y="4177215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2331" y="0"/>
                    </a:moveTo>
                    <a:lnTo>
                      <a:pt x="1992" y="430"/>
                    </a:lnTo>
                    <a:cubicBezTo>
                      <a:pt x="1585" y="905"/>
                      <a:pt x="1200" y="1426"/>
                      <a:pt x="883" y="1992"/>
                    </a:cubicBezTo>
                    <a:cubicBezTo>
                      <a:pt x="0" y="3598"/>
                      <a:pt x="68" y="5545"/>
                      <a:pt x="430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9" name="Google Shape;9569;p28"/>
              <p:cNvSpPr/>
              <p:nvPr/>
            </p:nvSpPr>
            <p:spPr>
              <a:xfrm>
                <a:off x="2041281" y="4345520"/>
                <a:ext cx="208496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8013" fill="none" extrusionOk="0">
                    <a:moveTo>
                      <a:pt x="4052" y="5658"/>
                    </a:moveTo>
                    <a:cubicBezTo>
                      <a:pt x="4029" y="6315"/>
                      <a:pt x="3803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50" y="2897"/>
                      <a:pt x="3124" y="2875"/>
                    </a:cubicBezTo>
                    <a:cubicBezTo>
                      <a:pt x="2807" y="3961"/>
                      <a:pt x="2535" y="5093"/>
                      <a:pt x="2218" y="6202"/>
                    </a:cubicBezTo>
                    <a:cubicBezTo>
                      <a:pt x="1879" y="4572"/>
                      <a:pt x="2671" y="2829"/>
                      <a:pt x="2331" y="1177"/>
                    </a:cubicBezTo>
                    <a:cubicBezTo>
                      <a:pt x="1901" y="2264"/>
                      <a:pt x="1562" y="3373"/>
                      <a:pt x="1290" y="4504"/>
                    </a:cubicBezTo>
                    <a:cubicBezTo>
                      <a:pt x="1336" y="3101"/>
                      <a:pt x="1358" y="1653"/>
                      <a:pt x="1290" y="227"/>
                    </a:cubicBezTo>
                    <a:cubicBezTo>
                      <a:pt x="906" y="770"/>
                      <a:pt x="544" y="1472"/>
                      <a:pt x="453" y="2128"/>
                    </a:cubicBezTo>
                    <a:cubicBezTo>
                      <a:pt x="385" y="2580"/>
                      <a:pt x="634" y="3124"/>
                      <a:pt x="793" y="3576"/>
                    </a:cubicBezTo>
                    <a:cubicBezTo>
                      <a:pt x="1132" y="4414"/>
                      <a:pt x="1471" y="5274"/>
                      <a:pt x="1992" y="6043"/>
                    </a:cubicBezTo>
                    <a:cubicBezTo>
                      <a:pt x="2196" y="6315"/>
                      <a:pt x="3622" y="8012"/>
                      <a:pt x="3893" y="7130"/>
                    </a:cubicBezTo>
                    <a:cubicBezTo>
                      <a:pt x="4187" y="6088"/>
                      <a:pt x="4233" y="5047"/>
                      <a:pt x="3916" y="4029"/>
                    </a:cubicBezTo>
                    <a:cubicBezTo>
                      <a:pt x="3735" y="3441"/>
                      <a:pt x="3486" y="2875"/>
                      <a:pt x="3146" y="2332"/>
                    </a:cubicBezTo>
                    <a:cubicBezTo>
                      <a:pt x="2716" y="1653"/>
                      <a:pt x="1585" y="0"/>
                      <a:pt x="611" y="181"/>
                    </a:cubicBezTo>
                    <a:cubicBezTo>
                      <a:pt x="0" y="295"/>
                      <a:pt x="114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0" name="Google Shape;9570;p28"/>
              <p:cNvSpPr/>
              <p:nvPr/>
            </p:nvSpPr>
            <p:spPr>
              <a:xfrm>
                <a:off x="2026800" y="4381180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1154" y="3531"/>
                    </a:moveTo>
                    <a:cubicBezTo>
                      <a:pt x="1607" y="4708"/>
                      <a:pt x="2060" y="5930"/>
                      <a:pt x="3237" y="6587"/>
                    </a:cubicBezTo>
                    <a:cubicBezTo>
                      <a:pt x="3486" y="6722"/>
                      <a:pt x="3848" y="6836"/>
                      <a:pt x="4097" y="6632"/>
                    </a:cubicBezTo>
                    <a:cubicBezTo>
                      <a:pt x="4232" y="6519"/>
                      <a:pt x="4300" y="6292"/>
                      <a:pt x="4323" y="6134"/>
                    </a:cubicBezTo>
                    <a:cubicBezTo>
                      <a:pt x="4549" y="4753"/>
                      <a:pt x="4232" y="3463"/>
                      <a:pt x="3531" y="2309"/>
                    </a:cubicBezTo>
                    <a:cubicBezTo>
                      <a:pt x="3101" y="1630"/>
                      <a:pt x="1969" y="1"/>
                      <a:pt x="973" y="159"/>
                    </a:cubicBezTo>
                    <a:cubicBezTo>
                      <a:pt x="0" y="295"/>
                      <a:pt x="951" y="3056"/>
                      <a:pt x="1154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1" name="Google Shape;9571;p28"/>
              <p:cNvSpPr/>
              <p:nvPr/>
            </p:nvSpPr>
            <p:spPr>
              <a:xfrm>
                <a:off x="1927551" y="45628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178" y="657"/>
                    </a:moveTo>
                    <a:cubicBezTo>
                      <a:pt x="1178" y="657"/>
                      <a:pt x="1155" y="1087"/>
                      <a:pt x="1133" y="1064"/>
                    </a:cubicBezTo>
                    <a:cubicBezTo>
                      <a:pt x="906" y="883"/>
                      <a:pt x="454" y="1"/>
                      <a:pt x="205" y="272"/>
                    </a:cubicBezTo>
                    <a:cubicBezTo>
                      <a:pt x="1" y="499"/>
                      <a:pt x="24" y="1132"/>
                      <a:pt x="24" y="1427"/>
                    </a:cubicBezTo>
                    <a:cubicBezTo>
                      <a:pt x="24" y="2219"/>
                      <a:pt x="250" y="3441"/>
                      <a:pt x="657" y="4120"/>
                    </a:cubicBezTo>
                    <a:cubicBezTo>
                      <a:pt x="1449" y="5500"/>
                      <a:pt x="2830" y="6519"/>
                      <a:pt x="4210" y="7220"/>
                    </a:cubicBezTo>
                    <a:cubicBezTo>
                      <a:pt x="4505" y="7356"/>
                      <a:pt x="6089" y="8126"/>
                      <a:pt x="5704" y="7288"/>
                    </a:cubicBezTo>
                    <a:cubicBezTo>
                      <a:pt x="5252" y="6224"/>
                      <a:pt x="4844" y="5138"/>
                      <a:pt x="4210" y="4188"/>
                    </a:cubicBezTo>
                    <a:cubicBezTo>
                      <a:pt x="3396" y="2988"/>
                      <a:pt x="2377" y="1472"/>
                      <a:pt x="1178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2" name="Google Shape;9572;p28"/>
              <p:cNvSpPr/>
              <p:nvPr/>
            </p:nvSpPr>
            <p:spPr>
              <a:xfrm>
                <a:off x="1838400" y="48516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70" y="2490"/>
                      <a:pt x="1494" y="3192"/>
                    </a:cubicBezTo>
                    <a:cubicBezTo>
                      <a:pt x="1698" y="3395"/>
                      <a:pt x="1901" y="3576"/>
                      <a:pt x="2128" y="3735"/>
                    </a:cubicBezTo>
                    <a:cubicBezTo>
                      <a:pt x="2965" y="4368"/>
                      <a:pt x="3984" y="4957"/>
                      <a:pt x="4979" y="5296"/>
                    </a:cubicBezTo>
                    <a:cubicBezTo>
                      <a:pt x="5772" y="5545"/>
                      <a:pt x="6473" y="5907"/>
                      <a:pt x="7288" y="6088"/>
                    </a:cubicBezTo>
                    <a:lnTo>
                      <a:pt x="7378" y="6088"/>
                    </a:lnTo>
                    <a:cubicBezTo>
                      <a:pt x="7446" y="6043"/>
                      <a:pt x="7401" y="5998"/>
                      <a:pt x="7401" y="5953"/>
                    </a:cubicBezTo>
                    <a:cubicBezTo>
                      <a:pt x="6948" y="4640"/>
                      <a:pt x="5794" y="3124"/>
                      <a:pt x="4753" y="2196"/>
                    </a:cubicBezTo>
                    <a:cubicBezTo>
                      <a:pt x="3667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3" name="Google Shape;9573;p28"/>
              <p:cNvSpPr/>
              <p:nvPr/>
            </p:nvSpPr>
            <p:spPr>
              <a:xfrm>
                <a:off x="2182840" y="4433588"/>
                <a:ext cx="307745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8" h="5659" fill="none" extrusionOk="0">
                    <a:moveTo>
                      <a:pt x="5138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02" y="657"/>
                      <a:pt x="6179" y="860"/>
                    </a:cubicBezTo>
                    <a:cubicBezTo>
                      <a:pt x="6021" y="2015"/>
                      <a:pt x="5297" y="3056"/>
                      <a:pt x="4391" y="3848"/>
                    </a:cubicBezTo>
                    <a:cubicBezTo>
                      <a:pt x="3893" y="4278"/>
                      <a:pt x="3328" y="4640"/>
                      <a:pt x="2762" y="4934"/>
                    </a:cubicBezTo>
                    <a:cubicBezTo>
                      <a:pt x="2332" y="5115"/>
                      <a:pt x="1540" y="5658"/>
                      <a:pt x="1064" y="5545"/>
                    </a:cubicBezTo>
                    <a:cubicBezTo>
                      <a:pt x="1" y="5274"/>
                      <a:pt x="1585" y="3531"/>
                      <a:pt x="1879" y="3191"/>
                    </a:cubicBezTo>
                    <a:cubicBezTo>
                      <a:pt x="2852" y="2105"/>
                      <a:pt x="3803" y="928"/>
                      <a:pt x="5138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4" name="Google Shape;9574;p28"/>
              <p:cNvSpPr/>
              <p:nvPr/>
            </p:nvSpPr>
            <p:spPr>
              <a:xfrm>
                <a:off x="2239680" y="44436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24" y="2648"/>
                      <a:pt x="2671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71" y="1946"/>
                      <a:pt x="2106" y="3372"/>
                      <a:pt x="1608" y="4843"/>
                    </a:cubicBezTo>
                    <a:cubicBezTo>
                      <a:pt x="1789" y="3780"/>
                      <a:pt x="1925" y="2716"/>
                      <a:pt x="2083" y="1675"/>
                    </a:cubicBezTo>
                    <a:cubicBezTo>
                      <a:pt x="1630" y="2761"/>
                      <a:pt x="1155" y="3848"/>
                      <a:pt x="702" y="4956"/>
                    </a:cubicBezTo>
                    <a:cubicBezTo>
                      <a:pt x="951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5" name="Google Shape;9575;p28"/>
              <p:cNvSpPr/>
              <p:nvPr/>
            </p:nvSpPr>
            <p:spPr>
              <a:xfrm>
                <a:off x="2197321" y="4693309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4935" y="408"/>
                    </a:moveTo>
                    <a:cubicBezTo>
                      <a:pt x="5252" y="295"/>
                      <a:pt x="5523" y="182"/>
                      <a:pt x="5840" y="69"/>
                    </a:cubicBezTo>
                    <a:cubicBezTo>
                      <a:pt x="5953" y="23"/>
                      <a:pt x="6089" y="1"/>
                      <a:pt x="6202" y="1"/>
                    </a:cubicBezTo>
                    <a:cubicBezTo>
                      <a:pt x="6904" y="1"/>
                      <a:pt x="6406" y="1064"/>
                      <a:pt x="6270" y="1381"/>
                    </a:cubicBezTo>
                    <a:cubicBezTo>
                      <a:pt x="5749" y="2309"/>
                      <a:pt x="5093" y="3101"/>
                      <a:pt x="4256" y="3758"/>
                    </a:cubicBezTo>
                    <a:cubicBezTo>
                      <a:pt x="3554" y="4278"/>
                      <a:pt x="2785" y="4731"/>
                      <a:pt x="1925" y="4957"/>
                    </a:cubicBezTo>
                    <a:cubicBezTo>
                      <a:pt x="1540" y="5070"/>
                      <a:pt x="1110" y="5115"/>
                      <a:pt x="680" y="5138"/>
                    </a:cubicBezTo>
                    <a:cubicBezTo>
                      <a:pt x="612" y="5138"/>
                      <a:pt x="499" y="5138"/>
                      <a:pt x="408" y="5115"/>
                    </a:cubicBezTo>
                    <a:cubicBezTo>
                      <a:pt x="272" y="5048"/>
                      <a:pt x="114" y="4799"/>
                      <a:pt x="91" y="4663"/>
                    </a:cubicBezTo>
                    <a:cubicBezTo>
                      <a:pt x="1" y="4233"/>
                      <a:pt x="340" y="3780"/>
                      <a:pt x="567" y="3463"/>
                    </a:cubicBezTo>
                    <a:cubicBezTo>
                      <a:pt x="838" y="3124"/>
                      <a:pt x="1178" y="2807"/>
                      <a:pt x="1517" y="2535"/>
                    </a:cubicBezTo>
                    <a:cubicBezTo>
                      <a:pt x="2015" y="2083"/>
                      <a:pt x="2536" y="1653"/>
                      <a:pt x="3124" y="1313"/>
                    </a:cubicBezTo>
                    <a:cubicBezTo>
                      <a:pt x="3713" y="951"/>
                      <a:pt x="4301" y="680"/>
                      <a:pt x="4935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6" name="Google Shape;9576;p28"/>
              <p:cNvSpPr/>
              <p:nvPr/>
            </p:nvSpPr>
            <p:spPr>
              <a:xfrm>
                <a:off x="2221850" y="46944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2" y="1811"/>
                      <a:pt x="5274" y="906"/>
                      <a:pt x="5591" y="0"/>
                    </a:cubicBezTo>
                    <a:cubicBezTo>
                      <a:pt x="5432" y="498"/>
                      <a:pt x="4935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690" y="1856"/>
                      <a:pt x="3237" y="3169"/>
                      <a:pt x="2852" y="4527"/>
                    </a:cubicBezTo>
                    <a:cubicBezTo>
                      <a:pt x="3011" y="3372"/>
                      <a:pt x="3192" y="2241"/>
                      <a:pt x="3350" y="1064"/>
                    </a:cubicBezTo>
                    <a:cubicBezTo>
                      <a:pt x="3169" y="1630"/>
                      <a:pt x="2988" y="2196"/>
                      <a:pt x="2785" y="2739"/>
                    </a:cubicBezTo>
                    <a:cubicBezTo>
                      <a:pt x="2603" y="3327"/>
                      <a:pt x="2400" y="3961"/>
                      <a:pt x="2060" y="4504"/>
                    </a:cubicBezTo>
                    <a:lnTo>
                      <a:pt x="2898" y="1109"/>
                    </a:lnTo>
                    <a:cubicBezTo>
                      <a:pt x="2422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48" y="3735"/>
                      <a:pt x="1" y="4662"/>
                    </a:cubicBezTo>
                    <a:cubicBezTo>
                      <a:pt x="250" y="4074"/>
                      <a:pt x="408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7" name="Google Shape;9577;p28"/>
              <p:cNvSpPr/>
              <p:nvPr/>
            </p:nvSpPr>
            <p:spPr>
              <a:xfrm>
                <a:off x="2211851" y="47211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43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4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8" name="Google Shape;9578;p28"/>
              <p:cNvSpPr/>
              <p:nvPr/>
            </p:nvSpPr>
            <p:spPr>
              <a:xfrm>
                <a:off x="2180574" y="4896141"/>
                <a:ext cx="424824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5393" extrusionOk="0">
                    <a:moveTo>
                      <a:pt x="8018" y="1"/>
                    </a:moveTo>
                    <a:cubicBezTo>
                      <a:pt x="7841" y="1"/>
                      <a:pt x="7660" y="26"/>
                      <a:pt x="7470" y="70"/>
                    </a:cubicBezTo>
                    <a:cubicBezTo>
                      <a:pt x="6497" y="228"/>
                      <a:pt x="5546" y="635"/>
                      <a:pt x="4664" y="1133"/>
                    </a:cubicBezTo>
                    <a:cubicBezTo>
                      <a:pt x="3871" y="1586"/>
                      <a:pt x="3170" y="2129"/>
                      <a:pt x="2468" y="2695"/>
                    </a:cubicBezTo>
                    <a:cubicBezTo>
                      <a:pt x="1835" y="3193"/>
                      <a:pt x="1042" y="3691"/>
                      <a:pt x="567" y="4324"/>
                    </a:cubicBezTo>
                    <a:cubicBezTo>
                      <a:pt x="222" y="4756"/>
                      <a:pt x="0" y="5393"/>
                      <a:pt x="686" y="5393"/>
                    </a:cubicBezTo>
                    <a:cubicBezTo>
                      <a:pt x="719" y="5393"/>
                      <a:pt x="755" y="5391"/>
                      <a:pt x="794" y="5388"/>
                    </a:cubicBezTo>
                    <a:cubicBezTo>
                      <a:pt x="1608" y="5320"/>
                      <a:pt x="2446" y="4981"/>
                      <a:pt x="3193" y="4664"/>
                    </a:cubicBezTo>
                    <a:cubicBezTo>
                      <a:pt x="3758" y="4438"/>
                      <a:pt x="4324" y="4211"/>
                      <a:pt x="4913" y="3962"/>
                    </a:cubicBezTo>
                    <a:cubicBezTo>
                      <a:pt x="5343" y="3759"/>
                      <a:pt x="5840" y="3532"/>
                      <a:pt x="6248" y="3238"/>
                    </a:cubicBezTo>
                    <a:cubicBezTo>
                      <a:pt x="7198" y="2582"/>
                      <a:pt x="7809" y="1586"/>
                      <a:pt x="8443" y="658"/>
                    </a:cubicBezTo>
                    <a:cubicBezTo>
                      <a:pt x="8556" y="522"/>
                      <a:pt x="8624" y="296"/>
                      <a:pt x="8511" y="137"/>
                    </a:cubicBezTo>
                    <a:cubicBezTo>
                      <a:pt x="8466" y="92"/>
                      <a:pt x="8375" y="70"/>
                      <a:pt x="8307" y="24"/>
                    </a:cubicBezTo>
                    <a:cubicBezTo>
                      <a:pt x="8211" y="8"/>
                      <a:pt x="8115" y="1"/>
                      <a:pt x="8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9" name="Google Shape;9579;p28"/>
              <p:cNvSpPr/>
              <p:nvPr/>
            </p:nvSpPr>
            <p:spPr>
              <a:xfrm>
                <a:off x="2197321" y="42619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106" y="1652"/>
                      <a:pt x="1585" y="3372"/>
                      <a:pt x="1200" y="5138"/>
                    </a:cubicBezTo>
                    <a:cubicBezTo>
                      <a:pt x="770" y="6880"/>
                      <a:pt x="454" y="8668"/>
                      <a:pt x="295" y="10456"/>
                    </a:cubicBezTo>
                    <a:cubicBezTo>
                      <a:pt x="114" y="12221"/>
                      <a:pt x="1" y="14032"/>
                      <a:pt x="69" y="15842"/>
                    </a:cubicBezTo>
                    <a:cubicBezTo>
                      <a:pt x="69" y="16725"/>
                      <a:pt x="159" y="17630"/>
                      <a:pt x="205" y="18536"/>
                    </a:cubicBezTo>
                    <a:cubicBezTo>
                      <a:pt x="227" y="18966"/>
                      <a:pt x="295" y="19418"/>
                      <a:pt x="340" y="19871"/>
                    </a:cubicBezTo>
                    <a:cubicBezTo>
                      <a:pt x="408" y="20324"/>
                      <a:pt x="454" y="20754"/>
                      <a:pt x="521" y="21206"/>
                    </a:cubicBezTo>
                    <a:cubicBezTo>
                      <a:pt x="454" y="19418"/>
                      <a:pt x="386" y="17608"/>
                      <a:pt x="431" y="15820"/>
                    </a:cubicBezTo>
                    <a:cubicBezTo>
                      <a:pt x="431" y="15390"/>
                      <a:pt x="431" y="14937"/>
                      <a:pt x="454" y="14485"/>
                    </a:cubicBezTo>
                    <a:lnTo>
                      <a:pt x="544" y="13172"/>
                    </a:lnTo>
                    <a:cubicBezTo>
                      <a:pt x="544" y="12719"/>
                      <a:pt x="612" y="12289"/>
                      <a:pt x="635" y="11837"/>
                    </a:cubicBezTo>
                    <a:cubicBezTo>
                      <a:pt x="657" y="11384"/>
                      <a:pt x="680" y="10954"/>
                      <a:pt x="748" y="10501"/>
                    </a:cubicBezTo>
                    <a:lnTo>
                      <a:pt x="884" y="9166"/>
                    </a:lnTo>
                    <a:lnTo>
                      <a:pt x="1087" y="7831"/>
                    </a:lnTo>
                    <a:cubicBezTo>
                      <a:pt x="1223" y="6971"/>
                      <a:pt x="1359" y="6088"/>
                      <a:pt x="1540" y="5205"/>
                    </a:cubicBezTo>
                    <a:cubicBezTo>
                      <a:pt x="1902" y="3463"/>
                      <a:pt x="2309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0" name="Google Shape;9580;p28"/>
              <p:cNvSpPr/>
              <p:nvPr/>
            </p:nvSpPr>
            <p:spPr>
              <a:xfrm>
                <a:off x="2122650" y="4456984"/>
                <a:ext cx="119345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70" y="1517"/>
                      <a:pt x="1404" y="3101"/>
                      <a:pt x="1924" y="4685"/>
                    </a:cubicBezTo>
                    <a:cubicBezTo>
                      <a:pt x="1958" y="4787"/>
                      <a:pt x="2069" y="4838"/>
                      <a:pt x="2169" y="4838"/>
                    </a:cubicBezTo>
                    <a:cubicBezTo>
                      <a:pt x="2203" y="4838"/>
                      <a:pt x="2235" y="4833"/>
                      <a:pt x="2264" y="4821"/>
                    </a:cubicBezTo>
                    <a:cubicBezTo>
                      <a:pt x="2377" y="4753"/>
                      <a:pt x="2422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1" name="Google Shape;9581;p28"/>
              <p:cNvSpPr/>
              <p:nvPr/>
            </p:nvSpPr>
            <p:spPr>
              <a:xfrm>
                <a:off x="2219634" y="4520523"/>
                <a:ext cx="194015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6" extrusionOk="0">
                    <a:moveTo>
                      <a:pt x="3938" y="1"/>
                    </a:moveTo>
                    <a:lnTo>
                      <a:pt x="114" y="3056"/>
                    </a:lnTo>
                    <a:lnTo>
                      <a:pt x="91" y="3079"/>
                    </a:lnTo>
                    <a:cubicBezTo>
                      <a:pt x="1" y="3169"/>
                      <a:pt x="1" y="3328"/>
                      <a:pt x="91" y="3418"/>
                    </a:cubicBezTo>
                    <a:cubicBezTo>
                      <a:pt x="136" y="3463"/>
                      <a:pt x="199" y="3486"/>
                      <a:pt x="261" y="3486"/>
                    </a:cubicBezTo>
                    <a:cubicBezTo>
                      <a:pt x="323" y="3486"/>
                      <a:pt x="385" y="3463"/>
                      <a:pt x="431" y="3418"/>
                    </a:cubicBezTo>
                    <a:lnTo>
                      <a:pt x="39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2" name="Google Shape;9582;p28"/>
              <p:cNvSpPr/>
              <p:nvPr/>
            </p:nvSpPr>
            <p:spPr>
              <a:xfrm>
                <a:off x="2247512" y="4484862"/>
                <a:ext cx="230809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346" fill="none" extrusionOk="0">
                    <a:moveTo>
                      <a:pt x="4640" y="0"/>
                    </a:moveTo>
                    <a:cubicBezTo>
                      <a:pt x="4685" y="793"/>
                      <a:pt x="4391" y="1585"/>
                      <a:pt x="3938" y="2241"/>
                    </a:cubicBezTo>
                    <a:cubicBezTo>
                      <a:pt x="3010" y="3599"/>
                      <a:pt x="1652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3" name="Google Shape;9583;p28"/>
              <p:cNvSpPr/>
              <p:nvPr/>
            </p:nvSpPr>
            <p:spPr>
              <a:xfrm>
                <a:off x="2023451" y="4705574"/>
                <a:ext cx="198448" cy="231154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69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6" y="838"/>
                      <a:pt x="1019" y="1630"/>
                      <a:pt x="1607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52" y="3939"/>
                      <a:pt x="3191" y="4301"/>
                      <a:pt x="3576" y="4640"/>
                    </a:cubicBezTo>
                    <a:cubicBezTo>
                      <a:pt x="3624" y="4678"/>
                      <a:pt x="3676" y="4692"/>
                      <a:pt x="3728" y="4692"/>
                    </a:cubicBezTo>
                    <a:cubicBezTo>
                      <a:pt x="3800" y="4692"/>
                      <a:pt x="3873" y="4666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31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55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4" name="Google Shape;9584;p28"/>
              <p:cNvSpPr/>
              <p:nvPr/>
            </p:nvSpPr>
            <p:spPr>
              <a:xfrm>
                <a:off x="2197321" y="4807039"/>
                <a:ext cx="202931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2649" extrusionOk="0">
                    <a:moveTo>
                      <a:pt x="4120" y="0"/>
                    </a:moveTo>
                    <a:lnTo>
                      <a:pt x="4120" y="0"/>
                    </a:lnTo>
                    <a:cubicBezTo>
                      <a:pt x="3509" y="521"/>
                      <a:pt x="2898" y="928"/>
                      <a:pt x="2264" y="1335"/>
                    </a:cubicBezTo>
                    <a:cubicBezTo>
                      <a:pt x="1630" y="1698"/>
                      <a:pt x="951" y="2014"/>
                      <a:pt x="227" y="2173"/>
                    </a:cubicBezTo>
                    <a:lnTo>
                      <a:pt x="205" y="2173"/>
                    </a:lnTo>
                    <a:cubicBezTo>
                      <a:pt x="91" y="2241"/>
                      <a:pt x="1" y="2376"/>
                      <a:pt x="69" y="2490"/>
                    </a:cubicBezTo>
                    <a:cubicBezTo>
                      <a:pt x="103" y="2576"/>
                      <a:pt x="203" y="2649"/>
                      <a:pt x="299" y="2649"/>
                    </a:cubicBezTo>
                    <a:cubicBezTo>
                      <a:pt x="329" y="2649"/>
                      <a:pt x="359" y="2642"/>
                      <a:pt x="386" y="2625"/>
                    </a:cubicBezTo>
                    <a:cubicBezTo>
                      <a:pt x="1110" y="2376"/>
                      <a:pt x="1789" y="1992"/>
                      <a:pt x="2423" y="1539"/>
                    </a:cubicBezTo>
                    <a:cubicBezTo>
                      <a:pt x="3011" y="1086"/>
                      <a:pt x="3599" y="566"/>
                      <a:pt x="4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85" name="Google Shape;9585;p28"/>
            <p:cNvGrpSpPr/>
            <p:nvPr/>
          </p:nvGrpSpPr>
          <p:grpSpPr>
            <a:xfrm flipH="1">
              <a:off x="5657146" y="4380153"/>
              <a:ext cx="769215" cy="1154931"/>
              <a:chOff x="2733806" y="4380153"/>
              <a:chExt cx="769215" cy="1154931"/>
            </a:xfrm>
          </p:grpSpPr>
          <p:sp>
            <p:nvSpPr>
              <p:cNvPr id="9586" name="Google Shape;9586;p28"/>
              <p:cNvSpPr/>
              <p:nvPr/>
            </p:nvSpPr>
            <p:spPr>
              <a:xfrm>
                <a:off x="2817392" y="47747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7" name="Google Shape;9587;p28"/>
              <p:cNvSpPr/>
              <p:nvPr/>
            </p:nvSpPr>
            <p:spPr>
              <a:xfrm>
                <a:off x="2826307" y="47993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8" name="Google Shape;9588;p28"/>
              <p:cNvSpPr/>
              <p:nvPr/>
            </p:nvSpPr>
            <p:spPr>
              <a:xfrm>
                <a:off x="3140702" y="43801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9" name="Google Shape;9589;p28"/>
              <p:cNvSpPr/>
              <p:nvPr/>
            </p:nvSpPr>
            <p:spPr>
              <a:xfrm>
                <a:off x="3132870" y="44058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0" name="Google Shape;9590;p28"/>
              <p:cNvSpPr/>
              <p:nvPr/>
            </p:nvSpPr>
            <p:spPr>
              <a:xfrm>
                <a:off x="2937821" y="45741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1" name="Google Shape;9591;p28"/>
              <p:cNvSpPr/>
              <p:nvPr/>
            </p:nvSpPr>
            <p:spPr>
              <a:xfrm>
                <a:off x="2923290" y="46097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2" name="Google Shape;9592;p28"/>
              <p:cNvSpPr/>
              <p:nvPr/>
            </p:nvSpPr>
            <p:spPr>
              <a:xfrm>
                <a:off x="2823007" y="47914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3" name="Google Shape;9593;p28"/>
              <p:cNvSpPr/>
              <p:nvPr/>
            </p:nvSpPr>
            <p:spPr>
              <a:xfrm>
                <a:off x="2733806" y="50802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4" name="Google Shape;9594;p28"/>
              <p:cNvSpPr/>
              <p:nvPr/>
            </p:nvSpPr>
            <p:spPr>
              <a:xfrm>
                <a:off x="3079379" y="46621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5" name="Google Shape;9595;p28"/>
              <p:cNvSpPr/>
              <p:nvPr/>
            </p:nvSpPr>
            <p:spPr>
              <a:xfrm>
                <a:off x="3135087" y="46722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6" name="Google Shape;9596;p28"/>
              <p:cNvSpPr/>
              <p:nvPr/>
            </p:nvSpPr>
            <p:spPr>
              <a:xfrm>
                <a:off x="3094993" y="49219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7" name="Google Shape;9597;p28"/>
              <p:cNvSpPr/>
              <p:nvPr/>
            </p:nvSpPr>
            <p:spPr>
              <a:xfrm>
                <a:off x="3117257" y="49230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8" name="Google Shape;9598;p28"/>
              <p:cNvSpPr/>
              <p:nvPr/>
            </p:nvSpPr>
            <p:spPr>
              <a:xfrm>
                <a:off x="3107258" y="49497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9" name="Google Shape;9599;p28"/>
              <p:cNvSpPr/>
              <p:nvPr/>
            </p:nvSpPr>
            <p:spPr>
              <a:xfrm>
                <a:off x="3077212" y="51247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0" name="Google Shape;9600;p28"/>
              <p:cNvSpPr/>
              <p:nvPr/>
            </p:nvSpPr>
            <p:spPr>
              <a:xfrm>
                <a:off x="3093860" y="44905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1" name="Google Shape;9601;p28"/>
              <p:cNvSpPr/>
              <p:nvPr/>
            </p:nvSpPr>
            <p:spPr>
              <a:xfrm>
                <a:off x="3018057" y="46855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2" name="Google Shape;9602;p28"/>
              <p:cNvSpPr/>
              <p:nvPr/>
            </p:nvSpPr>
            <p:spPr>
              <a:xfrm>
                <a:off x="3116173" y="47491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3" name="Google Shape;9603;p28"/>
              <p:cNvSpPr/>
              <p:nvPr/>
            </p:nvSpPr>
            <p:spPr>
              <a:xfrm>
                <a:off x="3144051" y="47134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4" name="Google Shape;9604;p28"/>
              <p:cNvSpPr/>
              <p:nvPr/>
            </p:nvSpPr>
            <p:spPr>
              <a:xfrm>
                <a:off x="2918857" y="49341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5" name="Google Shape;9605;p28"/>
              <p:cNvSpPr/>
              <p:nvPr/>
            </p:nvSpPr>
            <p:spPr>
              <a:xfrm>
                <a:off x="3093860" y="50356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06" name="Google Shape;9606;p28"/>
            <p:cNvGrpSpPr/>
            <p:nvPr/>
          </p:nvGrpSpPr>
          <p:grpSpPr>
            <a:xfrm flipH="1">
              <a:off x="4664409" y="4456362"/>
              <a:ext cx="788129" cy="1014456"/>
              <a:chOff x="3707629" y="4456362"/>
              <a:chExt cx="788129" cy="1014456"/>
            </a:xfrm>
          </p:grpSpPr>
          <p:sp>
            <p:nvSpPr>
              <p:cNvPr id="9607" name="Google Shape;9607;p28"/>
              <p:cNvSpPr/>
              <p:nvPr/>
            </p:nvSpPr>
            <p:spPr>
              <a:xfrm>
                <a:off x="3723194" y="50182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8" name="Google Shape;9608;p28"/>
              <p:cNvSpPr/>
              <p:nvPr/>
            </p:nvSpPr>
            <p:spPr>
              <a:xfrm>
                <a:off x="3771168" y="50249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9" name="Google Shape;9609;p28"/>
              <p:cNvSpPr/>
              <p:nvPr/>
            </p:nvSpPr>
            <p:spPr>
              <a:xfrm>
                <a:off x="3831358" y="44563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0" name="Google Shape;9610;p28"/>
              <p:cNvSpPr/>
              <p:nvPr/>
            </p:nvSpPr>
            <p:spPr>
              <a:xfrm>
                <a:off x="3835791" y="44898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1" name="Google Shape;9611;p28"/>
              <p:cNvSpPr/>
              <p:nvPr/>
            </p:nvSpPr>
            <p:spPr>
              <a:xfrm>
                <a:off x="3707629" y="47595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2" name="Google Shape;9612;p28"/>
              <p:cNvSpPr/>
              <p:nvPr/>
            </p:nvSpPr>
            <p:spPr>
              <a:xfrm>
                <a:off x="3713195" y="47863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3" name="Google Shape;9613;p28"/>
              <p:cNvSpPr/>
              <p:nvPr/>
            </p:nvSpPr>
            <p:spPr>
              <a:xfrm>
                <a:off x="3747723" y="50382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4" name="Google Shape;9614;p28"/>
              <p:cNvSpPr/>
              <p:nvPr/>
            </p:nvSpPr>
            <p:spPr>
              <a:xfrm>
                <a:off x="3842490" y="52804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5" name="Google Shape;9615;p28"/>
              <p:cNvSpPr/>
              <p:nvPr/>
            </p:nvSpPr>
            <p:spPr>
              <a:xfrm>
                <a:off x="4015276" y="46224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6" name="Google Shape;9616;p28"/>
              <p:cNvSpPr/>
              <p:nvPr/>
            </p:nvSpPr>
            <p:spPr>
              <a:xfrm>
                <a:off x="4029757" y="46280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7" name="Google Shape;9617;p28"/>
              <p:cNvSpPr/>
              <p:nvPr/>
            </p:nvSpPr>
            <p:spPr>
              <a:xfrm>
                <a:off x="4152402" y="47896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8" name="Google Shape;9618;p28"/>
              <p:cNvSpPr/>
              <p:nvPr/>
            </p:nvSpPr>
            <p:spPr>
              <a:xfrm>
                <a:off x="4155751" y="48153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9" name="Google Shape;9619;p28"/>
              <p:cNvSpPr/>
              <p:nvPr/>
            </p:nvSpPr>
            <p:spPr>
              <a:xfrm>
                <a:off x="4186930" y="48286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0" name="Google Shape;9620;p28"/>
              <p:cNvSpPr/>
              <p:nvPr/>
            </p:nvSpPr>
            <p:spPr>
              <a:xfrm>
                <a:off x="4287262" y="49186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1" name="Google Shape;9621;p28"/>
              <p:cNvSpPr/>
              <p:nvPr/>
            </p:nvSpPr>
            <p:spPr>
              <a:xfrm>
                <a:off x="3880416" y="45645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2" name="Google Shape;9622;p28"/>
              <p:cNvSpPr/>
              <p:nvPr/>
            </p:nvSpPr>
            <p:spPr>
              <a:xfrm>
                <a:off x="3825792" y="48509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3" name="Google Shape;9623;p28"/>
              <p:cNvSpPr/>
              <p:nvPr/>
            </p:nvSpPr>
            <p:spPr>
              <a:xfrm>
                <a:off x="4035323" y="47250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4" name="Google Shape;9624;p28"/>
              <p:cNvSpPr/>
              <p:nvPr/>
            </p:nvSpPr>
            <p:spPr>
              <a:xfrm>
                <a:off x="4072116" y="46615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5" name="Google Shape;9625;p28"/>
              <p:cNvSpPr/>
              <p:nvPr/>
            </p:nvSpPr>
            <p:spPr>
              <a:xfrm>
                <a:off x="3893764" y="51051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6" name="Google Shape;9626;p28"/>
              <p:cNvSpPr/>
              <p:nvPr/>
            </p:nvSpPr>
            <p:spPr>
              <a:xfrm>
                <a:off x="4164667" y="49635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27" name="Google Shape;9627;p28"/>
            <p:cNvGrpSpPr/>
            <p:nvPr/>
          </p:nvGrpSpPr>
          <p:grpSpPr>
            <a:xfrm flipH="1">
              <a:off x="1892279" y="4156978"/>
              <a:ext cx="768082" cy="1156015"/>
              <a:chOff x="6499806" y="4156978"/>
              <a:chExt cx="768082" cy="1156015"/>
            </a:xfrm>
          </p:grpSpPr>
          <p:sp>
            <p:nvSpPr>
              <p:cNvPr id="9628" name="Google Shape;9628;p28"/>
              <p:cNvSpPr/>
              <p:nvPr/>
            </p:nvSpPr>
            <p:spPr>
              <a:xfrm flipH="1">
                <a:off x="6583391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9" name="Google Shape;9629;p28"/>
              <p:cNvSpPr/>
              <p:nvPr/>
            </p:nvSpPr>
            <p:spPr>
              <a:xfrm flipH="1">
                <a:off x="6591223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0" name="Google Shape;9630;p28"/>
              <p:cNvSpPr/>
              <p:nvPr/>
            </p:nvSpPr>
            <p:spPr>
              <a:xfrm flipH="1">
                <a:off x="690556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1" name="Google Shape;9631;p28"/>
              <p:cNvSpPr/>
              <p:nvPr/>
            </p:nvSpPr>
            <p:spPr>
              <a:xfrm flipH="1">
                <a:off x="6896653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2" name="Google Shape;9632;p28"/>
              <p:cNvSpPr/>
              <p:nvPr/>
            </p:nvSpPr>
            <p:spPr>
              <a:xfrm flipH="1">
                <a:off x="6701554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3" name="Google Shape;9633;p28"/>
              <p:cNvSpPr/>
              <p:nvPr/>
            </p:nvSpPr>
            <p:spPr>
              <a:xfrm flipH="1">
                <a:off x="6688206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4" name="Google Shape;9634;p28"/>
              <p:cNvSpPr/>
              <p:nvPr/>
            </p:nvSpPr>
            <p:spPr>
              <a:xfrm flipH="1">
                <a:off x="6499806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5" name="Google Shape;9635;p28"/>
              <p:cNvSpPr/>
              <p:nvPr/>
            </p:nvSpPr>
            <p:spPr>
              <a:xfrm flipH="1">
                <a:off x="6844246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6" name="Google Shape;9636;p28"/>
              <p:cNvSpPr/>
              <p:nvPr/>
            </p:nvSpPr>
            <p:spPr>
              <a:xfrm flipH="1">
                <a:off x="6901086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7" name="Google Shape;9637;p28"/>
              <p:cNvSpPr/>
              <p:nvPr/>
            </p:nvSpPr>
            <p:spPr>
              <a:xfrm flipH="1">
                <a:off x="6858727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8" name="Google Shape;9638;p28"/>
              <p:cNvSpPr/>
              <p:nvPr/>
            </p:nvSpPr>
            <p:spPr>
              <a:xfrm flipH="1">
                <a:off x="6881039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9" name="Google Shape;9639;p28"/>
              <p:cNvSpPr/>
              <p:nvPr/>
            </p:nvSpPr>
            <p:spPr>
              <a:xfrm flipH="1">
                <a:off x="6873208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0" name="Google Shape;9640;p28"/>
              <p:cNvSpPr/>
              <p:nvPr/>
            </p:nvSpPr>
            <p:spPr>
              <a:xfrm flipH="1">
                <a:off x="6841980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1" name="Google Shape;9641;p28"/>
              <p:cNvSpPr/>
              <p:nvPr/>
            </p:nvSpPr>
            <p:spPr>
              <a:xfrm flipH="1">
                <a:off x="685651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2" name="Google Shape;9642;p28"/>
              <p:cNvSpPr/>
              <p:nvPr/>
            </p:nvSpPr>
            <p:spPr>
              <a:xfrm flipH="1">
                <a:off x="6782923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3" name="Google Shape;9643;p28"/>
              <p:cNvSpPr/>
              <p:nvPr/>
            </p:nvSpPr>
            <p:spPr>
              <a:xfrm flipH="1">
                <a:off x="6879906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4" name="Google Shape;9644;p28"/>
              <p:cNvSpPr/>
              <p:nvPr/>
            </p:nvSpPr>
            <p:spPr>
              <a:xfrm flipH="1">
                <a:off x="6907785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5" name="Google Shape;9645;p28"/>
              <p:cNvSpPr/>
              <p:nvPr/>
            </p:nvSpPr>
            <p:spPr>
              <a:xfrm flipH="1">
                <a:off x="6683724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6" name="Google Shape;9646;p28"/>
              <p:cNvSpPr/>
              <p:nvPr/>
            </p:nvSpPr>
            <p:spPr>
              <a:xfrm flipH="1">
                <a:off x="6859860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47" name="Google Shape;9647;p28"/>
            <p:cNvGrpSpPr/>
            <p:nvPr/>
          </p:nvGrpSpPr>
          <p:grpSpPr>
            <a:xfrm flipH="1">
              <a:off x="2717895" y="4303953"/>
              <a:ext cx="769215" cy="1154931"/>
              <a:chOff x="5673057" y="4303953"/>
              <a:chExt cx="769215" cy="1154931"/>
            </a:xfrm>
          </p:grpSpPr>
          <p:sp>
            <p:nvSpPr>
              <p:cNvPr id="9648" name="Google Shape;9648;p28"/>
              <p:cNvSpPr/>
              <p:nvPr/>
            </p:nvSpPr>
            <p:spPr>
              <a:xfrm flipH="1">
                <a:off x="6058773" y="46985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9" name="Google Shape;9649;p28"/>
              <p:cNvSpPr/>
              <p:nvPr/>
            </p:nvSpPr>
            <p:spPr>
              <a:xfrm flipH="1">
                <a:off x="6082169" y="47231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0" name="Google Shape;9650;p28"/>
              <p:cNvSpPr/>
              <p:nvPr/>
            </p:nvSpPr>
            <p:spPr>
              <a:xfrm flipH="1">
                <a:off x="5892635" y="43039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1" name="Google Shape;9651;p28"/>
              <p:cNvSpPr/>
              <p:nvPr/>
            </p:nvSpPr>
            <p:spPr>
              <a:xfrm flipH="1">
                <a:off x="5929429" y="43296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2" name="Google Shape;9652;p28"/>
              <p:cNvSpPr/>
              <p:nvPr/>
            </p:nvSpPr>
            <p:spPr>
              <a:xfrm flipH="1">
                <a:off x="6030894" y="44979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3" name="Google Shape;9653;p28"/>
              <p:cNvSpPr/>
              <p:nvPr/>
            </p:nvSpPr>
            <p:spPr>
              <a:xfrm flipH="1">
                <a:off x="6029761" y="45335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4" name="Google Shape;9654;p28"/>
              <p:cNvSpPr/>
              <p:nvPr/>
            </p:nvSpPr>
            <p:spPr>
              <a:xfrm flipH="1">
                <a:off x="6053157" y="47152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5" name="Google Shape;9655;p28"/>
              <p:cNvSpPr/>
              <p:nvPr/>
            </p:nvSpPr>
            <p:spPr>
              <a:xfrm flipH="1">
                <a:off x="6075470" y="50040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6" name="Google Shape;9656;p28"/>
              <p:cNvSpPr/>
              <p:nvPr/>
            </p:nvSpPr>
            <p:spPr>
              <a:xfrm flipH="1">
                <a:off x="5789003" y="45859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7" name="Google Shape;9657;p28"/>
              <p:cNvSpPr/>
              <p:nvPr/>
            </p:nvSpPr>
            <p:spPr>
              <a:xfrm flipH="1">
                <a:off x="5805700" y="45960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8" name="Google Shape;9658;p28"/>
              <p:cNvSpPr/>
              <p:nvPr/>
            </p:nvSpPr>
            <p:spPr>
              <a:xfrm flipH="1">
                <a:off x="5741078" y="48457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9" name="Google Shape;9659;p28"/>
              <p:cNvSpPr/>
              <p:nvPr/>
            </p:nvSpPr>
            <p:spPr>
              <a:xfrm flipH="1">
                <a:off x="5783437" y="48468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0" name="Google Shape;9660;p28"/>
              <p:cNvSpPr/>
              <p:nvPr/>
            </p:nvSpPr>
            <p:spPr>
              <a:xfrm flipH="1">
                <a:off x="5768907" y="48735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1" name="Google Shape;9661;p28"/>
              <p:cNvSpPr/>
              <p:nvPr/>
            </p:nvSpPr>
            <p:spPr>
              <a:xfrm flipH="1">
                <a:off x="5673057" y="50485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2" name="Google Shape;9662;p28"/>
              <p:cNvSpPr/>
              <p:nvPr/>
            </p:nvSpPr>
            <p:spPr>
              <a:xfrm flipH="1">
                <a:off x="5942826" y="44143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3" name="Google Shape;9663;p28"/>
              <p:cNvSpPr/>
              <p:nvPr/>
            </p:nvSpPr>
            <p:spPr>
              <a:xfrm flipH="1">
                <a:off x="6037593" y="46093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4" name="Google Shape;9664;p28"/>
              <p:cNvSpPr/>
              <p:nvPr/>
            </p:nvSpPr>
            <p:spPr>
              <a:xfrm flipH="1">
                <a:off x="5867023" y="46729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5" name="Google Shape;9665;p28"/>
              <p:cNvSpPr/>
              <p:nvPr/>
            </p:nvSpPr>
            <p:spPr>
              <a:xfrm flipH="1">
                <a:off x="5802351" y="46372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6" name="Google Shape;9666;p28"/>
              <p:cNvSpPr/>
              <p:nvPr/>
            </p:nvSpPr>
            <p:spPr>
              <a:xfrm flipH="1">
                <a:off x="6058773" y="48579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7" name="Google Shape;9667;p28"/>
              <p:cNvSpPr/>
              <p:nvPr/>
            </p:nvSpPr>
            <p:spPr>
              <a:xfrm flipH="1">
                <a:off x="5880420" y="49594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68" name="Google Shape;9668;p28"/>
            <p:cNvGrpSpPr/>
            <p:nvPr/>
          </p:nvGrpSpPr>
          <p:grpSpPr>
            <a:xfrm flipH="1">
              <a:off x="975742" y="4303962"/>
              <a:ext cx="788129" cy="1014456"/>
              <a:chOff x="7396296" y="4303962"/>
              <a:chExt cx="788129" cy="1014456"/>
            </a:xfrm>
          </p:grpSpPr>
          <p:sp>
            <p:nvSpPr>
              <p:cNvPr id="9669" name="Google Shape;9669;p28"/>
              <p:cNvSpPr/>
              <p:nvPr/>
            </p:nvSpPr>
            <p:spPr>
              <a:xfrm flipH="1">
                <a:off x="7699460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0" name="Google Shape;9670;p28"/>
              <p:cNvSpPr/>
              <p:nvPr/>
            </p:nvSpPr>
            <p:spPr>
              <a:xfrm flipH="1">
                <a:off x="7741820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1" name="Google Shape;9671;p28"/>
              <p:cNvSpPr/>
              <p:nvPr/>
            </p:nvSpPr>
            <p:spPr>
              <a:xfrm flipH="1">
                <a:off x="7884511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2" name="Google Shape;9672;p28"/>
              <p:cNvSpPr/>
              <p:nvPr/>
            </p:nvSpPr>
            <p:spPr>
              <a:xfrm flipH="1">
                <a:off x="7911306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3" name="Google Shape;9673;p28"/>
              <p:cNvSpPr/>
              <p:nvPr/>
            </p:nvSpPr>
            <p:spPr>
              <a:xfrm flipH="1">
                <a:off x="7816539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4" name="Google Shape;9674;p28"/>
              <p:cNvSpPr/>
              <p:nvPr/>
            </p:nvSpPr>
            <p:spPr>
              <a:xfrm flipH="1">
                <a:off x="7828804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5" name="Google Shape;9675;p28"/>
              <p:cNvSpPr/>
              <p:nvPr/>
            </p:nvSpPr>
            <p:spPr>
              <a:xfrm flipH="1">
                <a:off x="7677197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6" name="Google Shape;9676;p28"/>
              <p:cNvSpPr/>
              <p:nvPr/>
            </p:nvSpPr>
            <p:spPr>
              <a:xfrm flipH="1">
                <a:off x="7583563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7" name="Google Shape;9677;p28"/>
              <p:cNvSpPr/>
              <p:nvPr/>
            </p:nvSpPr>
            <p:spPr>
              <a:xfrm flipH="1">
                <a:off x="7731821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8" name="Google Shape;9678;p28"/>
              <p:cNvSpPr/>
              <p:nvPr/>
            </p:nvSpPr>
            <p:spPr>
              <a:xfrm flipH="1">
                <a:off x="7739603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9" name="Google Shape;9679;p28"/>
              <p:cNvSpPr/>
              <p:nvPr/>
            </p:nvSpPr>
            <p:spPr>
              <a:xfrm flipH="1">
                <a:off x="7569082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0" name="Google Shape;9680;p28"/>
              <p:cNvSpPr/>
              <p:nvPr/>
            </p:nvSpPr>
            <p:spPr>
              <a:xfrm flipH="1">
                <a:off x="7580214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1" name="Google Shape;9681;p28"/>
              <p:cNvSpPr/>
              <p:nvPr/>
            </p:nvSpPr>
            <p:spPr>
              <a:xfrm flipH="1">
                <a:off x="7553468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2" name="Google Shape;9682;p28"/>
              <p:cNvSpPr/>
              <p:nvPr/>
            </p:nvSpPr>
            <p:spPr>
              <a:xfrm flipH="1">
                <a:off x="7396296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3" name="Google Shape;9683;p28"/>
              <p:cNvSpPr/>
              <p:nvPr/>
            </p:nvSpPr>
            <p:spPr>
              <a:xfrm flipH="1">
                <a:off x="7476532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4" name="Google Shape;9684;p28"/>
              <p:cNvSpPr/>
              <p:nvPr/>
            </p:nvSpPr>
            <p:spPr>
              <a:xfrm flipH="1">
                <a:off x="7832153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5" name="Google Shape;9685;p28"/>
              <p:cNvSpPr/>
              <p:nvPr/>
            </p:nvSpPr>
            <p:spPr>
              <a:xfrm flipH="1">
                <a:off x="7795360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6" name="Google Shape;9686;p28"/>
              <p:cNvSpPr/>
              <p:nvPr/>
            </p:nvSpPr>
            <p:spPr>
              <a:xfrm flipH="1">
                <a:off x="7722906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7" name="Google Shape;9687;p28"/>
              <p:cNvSpPr/>
              <p:nvPr/>
            </p:nvSpPr>
            <p:spPr>
              <a:xfrm flipH="1">
                <a:off x="7705075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8" name="Google Shape;9688;p28"/>
              <p:cNvSpPr/>
              <p:nvPr/>
            </p:nvSpPr>
            <p:spPr>
              <a:xfrm flipH="1">
                <a:off x="7633705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89" name="Google Shape;9689;p28"/>
            <p:cNvGrpSpPr/>
            <p:nvPr/>
          </p:nvGrpSpPr>
          <p:grpSpPr>
            <a:xfrm flipH="1">
              <a:off x="7379301" y="4303962"/>
              <a:ext cx="788129" cy="1014456"/>
              <a:chOff x="992737" y="4303962"/>
              <a:chExt cx="788129" cy="1014456"/>
            </a:xfrm>
          </p:grpSpPr>
          <p:sp>
            <p:nvSpPr>
              <p:cNvPr id="9690" name="Google Shape;9690;p28"/>
              <p:cNvSpPr/>
              <p:nvPr/>
            </p:nvSpPr>
            <p:spPr>
              <a:xfrm flipH="1">
                <a:off x="1295902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1" name="Google Shape;9691;p28"/>
              <p:cNvSpPr/>
              <p:nvPr/>
            </p:nvSpPr>
            <p:spPr>
              <a:xfrm flipH="1">
                <a:off x="1338261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2" name="Google Shape;9692;p28"/>
              <p:cNvSpPr/>
              <p:nvPr/>
            </p:nvSpPr>
            <p:spPr>
              <a:xfrm flipH="1">
                <a:off x="1480953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3" name="Google Shape;9693;p28"/>
              <p:cNvSpPr/>
              <p:nvPr/>
            </p:nvSpPr>
            <p:spPr>
              <a:xfrm flipH="1">
                <a:off x="1507747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4" name="Google Shape;9694;p28"/>
              <p:cNvSpPr/>
              <p:nvPr/>
            </p:nvSpPr>
            <p:spPr>
              <a:xfrm flipH="1">
                <a:off x="1412981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5" name="Google Shape;9695;p28"/>
              <p:cNvSpPr/>
              <p:nvPr/>
            </p:nvSpPr>
            <p:spPr>
              <a:xfrm flipH="1">
                <a:off x="1425245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6" name="Google Shape;9696;p28"/>
              <p:cNvSpPr/>
              <p:nvPr/>
            </p:nvSpPr>
            <p:spPr>
              <a:xfrm flipH="1">
                <a:off x="1273638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7" name="Google Shape;9697;p28"/>
              <p:cNvSpPr/>
              <p:nvPr/>
            </p:nvSpPr>
            <p:spPr>
              <a:xfrm flipH="1">
                <a:off x="1180004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8" name="Google Shape;9698;p28"/>
              <p:cNvSpPr/>
              <p:nvPr/>
            </p:nvSpPr>
            <p:spPr>
              <a:xfrm flipH="1">
                <a:off x="1328262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9" name="Google Shape;9699;p28"/>
              <p:cNvSpPr/>
              <p:nvPr/>
            </p:nvSpPr>
            <p:spPr>
              <a:xfrm flipH="1">
                <a:off x="1336044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0" name="Google Shape;9700;p28"/>
              <p:cNvSpPr/>
              <p:nvPr/>
            </p:nvSpPr>
            <p:spPr>
              <a:xfrm flipH="1">
                <a:off x="1165524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1" name="Google Shape;9701;p28"/>
              <p:cNvSpPr/>
              <p:nvPr/>
            </p:nvSpPr>
            <p:spPr>
              <a:xfrm flipH="1">
                <a:off x="1176655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2" name="Google Shape;9702;p28"/>
              <p:cNvSpPr/>
              <p:nvPr/>
            </p:nvSpPr>
            <p:spPr>
              <a:xfrm flipH="1">
                <a:off x="1149910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3" name="Google Shape;9703;p28"/>
              <p:cNvSpPr/>
              <p:nvPr/>
            </p:nvSpPr>
            <p:spPr>
              <a:xfrm flipH="1">
                <a:off x="992737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4" name="Google Shape;9704;p28"/>
              <p:cNvSpPr/>
              <p:nvPr/>
            </p:nvSpPr>
            <p:spPr>
              <a:xfrm flipH="1">
                <a:off x="1072973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5" name="Google Shape;9705;p28"/>
              <p:cNvSpPr/>
              <p:nvPr/>
            </p:nvSpPr>
            <p:spPr>
              <a:xfrm flipH="1">
                <a:off x="1428594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6" name="Google Shape;9706;p28"/>
              <p:cNvSpPr/>
              <p:nvPr/>
            </p:nvSpPr>
            <p:spPr>
              <a:xfrm flipH="1">
                <a:off x="1391801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7" name="Google Shape;9707;p28"/>
              <p:cNvSpPr/>
              <p:nvPr/>
            </p:nvSpPr>
            <p:spPr>
              <a:xfrm flipH="1">
                <a:off x="1319347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8" name="Google Shape;9708;p28"/>
              <p:cNvSpPr/>
              <p:nvPr/>
            </p:nvSpPr>
            <p:spPr>
              <a:xfrm flipH="1">
                <a:off x="1301517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9" name="Google Shape;9709;p28"/>
              <p:cNvSpPr/>
              <p:nvPr/>
            </p:nvSpPr>
            <p:spPr>
              <a:xfrm flipH="1">
                <a:off x="1230146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10" name="Google Shape;9710;p28"/>
            <p:cNvGrpSpPr/>
            <p:nvPr/>
          </p:nvGrpSpPr>
          <p:grpSpPr>
            <a:xfrm flipH="1">
              <a:off x="8372038" y="4380162"/>
              <a:ext cx="788129" cy="1014456"/>
              <a:chOff x="0" y="4380162"/>
              <a:chExt cx="788129" cy="1014456"/>
            </a:xfrm>
          </p:grpSpPr>
          <p:sp>
            <p:nvSpPr>
              <p:cNvPr id="9711" name="Google Shape;9711;p28"/>
              <p:cNvSpPr/>
              <p:nvPr/>
            </p:nvSpPr>
            <p:spPr>
              <a:xfrm>
                <a:off x="15565" y="49420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2" name="Google Shape;9712;p28"/>
              <p:cNvSpPr/>
              <p:nvPr/>
            </p:nvSpPr>
            <p:spPr>
              <a:xfrm>
                <a:off x="63539" y="49487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3" name="Google Shape;9713;p28"/>
              <p:cNvSpPr/>
              <p:nvPr/>
            </p:nvSpPr>
            <p:spPr>
              <a:xfrm>
                <a:off x="123729" y="43801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4" name="Google Shape;9714;p28"/>
              <p:cNvSpPr/>
              <p:nvPr/>
            </p:nvSpPr>
            <p:spPr>
              <a:xfrm>
                <a:off x="128162" y="44136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5" name="Google Shape;9715;p28"/>
              <p:cNvSpPr/>
              <p:nvPr/>
            </p:nvSpPr>
            <p:spPr>
              <a:xfrm>
                <a:off x="0" y="46833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6" name="Google Shape;9716;p28"/>
              <p:cNvSpPr/>
              <p:nvPr/>
            </p:nvSpPr>
            <p:spPr>
              <a:xfrm>
                <a:off x="5566" y="47101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7" name="Google Shape;9717;p28"/>
              <p:cNvSpPr/>
              <p:nvPr/>
            </p:nvSpPr>
            <p:spPr>
              <a:xfrm>
                <a:off x="40094" y="49620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8" name="Google Shape;9718;p28"/>
              <p:cNvSpPr/>
              <p:nvPr/>
            </p:nvSpPr>
            <p:spPr>
              <a:xfrm>
                <a:off x="134860" y="52042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9" name="Google Shape;9719;p28"/>
              <p:cNvSpPr/>
              <p:nvPr/>
            </p:nvSpPr>
            <p:spPr>
              <a:xfrm>
                <a:off x="307647" y="45462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0" name="Google Shape;9720;p28"/>
              <p:cNvSpPr/>
              <p:nvPr/>
            </p:nvSpPr>
            <p:spPr>
              <a:xfrm>
                <a:off x="322128" y="45518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1" name="Google Shape;9721;p28"/>
              <p:cNvSpPr/>
              <p:nvPr/>
            </p:nvSpPr>
            <p:spPr>
              <a:xfrm>
                <a:off x="444773" y="47134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2" name="Google Shape;9722;p28"/>
              <p:cNvSpPr/>
              <p:nvPr/>
            </p:nvSpPr>
            <p:spPr>
              <a:xfrm>
                <a:off x="448122" y="47391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3" name="Google Shape;9723;p28"/>
              <p:cNvSpPr/>
              <p:nvPr/>
            </p:nvSpPr>
            <p:spPr>
              <a:xfrm>
                <a:off x="479300" y="47524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4" name="Google Shape;9724;p28"/>
              <p:cNvSpPr/>
              <p:nvPr/>
            </p:nvSpPr>
            <p:spPr>
              <a:xfrm>
                <a:off x="579633" y="48424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5" name="Google Shape;9725;p28"/>
              <p:cNvSpPr/>
              <p:nvPr/>
            </p:nvSpPr>
            <p:spPr>
              <a:xfrm>
                <a:off x="172787" y="44883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6" name="Google Shape;9726;p28"/>
              <p:cNvSpPr/>
              <p:nvPr/>
            </p:nvSpPr>
            <p:spPr>
              <a:xfrm>
                <a:off x="118163" y="47747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7" name="Google Shape;9727;p28"/>
              <p:cNvSpPr/>
              <p:nvPr/>
            </p:nvSpPr>
            <p:spPr>
              <a:xfrm>
                <a:off x="327694" y="46488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8" name="Google Shape;9728;p28"/>
              <p:cNvSpPr/>
              <p:nvPr/>
            </p:nvSpPr>
            <p:spPr>
              <a:xfrm>
                <a:off x="364487" y="45853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9" name="Google Shape;9729;p28"/>
              <p:cNvSpPr/>
              <p:nvPr/>
            </p:nvSpPr>
            <p:spPr>
              <a:xfrm>
                <a:off x="186135" y="50289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0" name="Google Shape;9730;p28"/>
              <p:cNvSpPr/>
              <p:nvPr/>
            </p:nvSpPr>
            <p:spPr>
              <a:xfrm>
                <a:off x="457037" y="48873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31" name="Google Shape;9731;p28"/>
            <p:cNvGrpSpPr/>
            <p:nvPr/>
          </p:nvGrpSpPr>
          <p:grpSpPr>
            <a:xfrm flipH="1">
              <a:off x="-5863" y="4456353"/>
              <a:ext cx="769215" cy="1154931"/>
              <a:chOff x="8396815" y="4456353"/>
              <a:chExt cx="769215" cy="1154931"/>
            </a:xfrm>
          </p:grpSpPr>
          <p:sp>
            <p:nvSpPr>
              <p:cNvPr id="9732" name="Google Shape;9732;p28"/>
              <p:cNvSpPr/>
              <p:nvPr/>
            </p:nvSpPr>
            <p:spPr>
              <a:xfrm flipH="1">
                <a:off x="8782531" y="48509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3" name="Google Shape;9733;p28"/>
              <p:cNvSpPr/>
              <p:nvPr/>
            </p:nvSpPr>
            <p:spPr>
              <a:xfrm flipH="1">
                <a:off x="8805927" y="48755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4" name="Google Shape;9734;p28"/>
              <p:cNvSpPr/>
              <p:nvPr/>
            </p:nvSpPr>
            <p:spPr>
              <a:xfrm flipH="1">
                <a:off x="8616394" y="44563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5" name="Google Shape;9735;p28"/>
              <p:cNvSpPr/>
              <p:nvPr/>
            </p:nvSpPr>
            <p:spPr>
              <a:xfrm flipH="1">
                <a:off x="8653187" y="44820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6" name="Google Shape;9736;p28"/>
              <p:cNvSpPr/>
              <p:nvPr/>
            </p:nvSpPr>
            <p:spPr>
              <a:xfrm flipH="1">
                <a:off x="8754653" y="46503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7" name="Google Shape;9737;p28"/>
              <p:cNvSpPr/>
              <p:nvPr/>
            </p:nvSpPr>
            <p:spPr>
              <a:xfrm flipH="1">
                <a:off x="8753520" y="46859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8" name="Google Shape;9738;p28"/>
              <p:cNvSpPr/>
              <p:nvPr/>
            </p:nvSpPr>
            <p:spPr>
              <a:xfrm flipH="1">
                <a:off x="8776916" y="48676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9" name="Google Shape;9739;p28"/>
              <p:cNvSpPr/>
              <p:nvPr/>
            </p:nvSpPr>
            <p:spPr>
              <a:xfrm flipH="1">
                <a:off x="8799228" y="51564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0" name="Google Shape;9740;p28"/>
              <p:cNvSpPr/>
              <p:nvPr/>
            </p:nvSpPr>
            <p:spPr>
              <a:xfrm flipH="1">
                <a:off x="8512761" y="47383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1" name="Google Shape;9741;p28"/>
              <p:cNvSpPr/>
              <p:nvPr/>
            </p:nvSpPr>
            <p:spPr>
              <a:xfrm flipH="1">
                <a:off x="8529459" y="47484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2" name="Google Shape;9742;p28"/>
              <p:cNvSpPr/>
              <p:nvPr/>
            </p:nvSpPr>
            <p:spPr>
              <a:xfrm flipH="1">
                <a:off x="8464836" y="49981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3" name="Google Shape;9743;p28"/>
              <p:cNvSpPr/>
              <p:nvPr/>
            </p:nvSpPr>
            <p:spPr>
              <a:xfrm flipH="1">
                <a:off x="8507195" y="49992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4" name="Google Shape;9744;p28"/>
              <p:cNvSpPr/>
              <p:nvPr/>
            </p:nvSpPr>
            <p:spPr>
              <a:xfrm flipH="1">
                <a:off x="8492665" y="50259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5" name="Google Shape;9745;p28"/>
              <p:cNvSpPr/>
              <p:nvPr/>
            </p:nvSpPr>
            <p:spPr>
              <a:xfrm flipH="1">
                <a:off x="8396815" y="52009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6" name="Google Shape;9746;p28"/>
              <p:cNvSpPr/>
              <p:nvPr/>
            </p:nvSpPr>
            <p:spPr>
              <a:xfrm flipH="1">
                <a:off x="8666585" y="45667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7" name="Google Shape;9747;p28"/>
              <p:cNvSpPr/>
              <p:nvPr/>
            </p:nvSpPr>
            <p:spPr>
              <a:xfrm flipH="1">
                <a:off x="8761351" y="47617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8" name="Google Shape;9748;p28"/>
              <p:cNvSpPr/>
              <p:nvPr/>
            </p:nvSpPr>
            <p:spPr>
              <a:xfrm flipH="1">
                <a:off x="8590781" y="48253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9" name="Google Shape;9749;p28"/>
              <p:cNvSpPr/>
              <p:nvPr/>
            </p:nvSpPr>
            <p:spPr>
              <a:xfrm flipH="1">
                <a:off x="8526109" y="47896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0" name="Google Shape;9750;p28"/>
              <p:cNvSpPr/>
              <p:nvPr/>
            </p:nvSpPr>
            <p:spPr>
              <a:xfrm flipH="1">
                <a:off x="8782531" y="50103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1" name="Google Shape;9751;p28"/>
              <p:cNvSpPr/>
              <p:nvPr/>
            </p:nvSpPr>
            <p:spPr>
              <a:xfrm flipH="1">
                <a:off x="8604179" y="51118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52" name="Google Shape;9752;p28"/>
            <p:cNvGrpSpPr/>
            <p:nvPr/>
          </p:nvGrpSpPr>
          <p:grpSpPr>
            <a:xfrm flipH="1">
              <a:off x="615205" y="2094306"/>
              <a:ext cx="241941" cy="218741"/>
              <a:chOff x="2097025" y="4644575"/>
              <a:chExt cx="122800" cy="111025"/>
            </a:xfrm>
          </p:grpSpPr>
          <p:sp>
            <p:nvSpPr>
              <p:cNvPr id="9753" name="Google Shape;9753;p28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4" name="Google Shape;9754;p28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55" name="Google Shape;9755;p28"/>
            <p:cNvGrpSpPr/>
            <p:nvPr/>
          </p:nvGrpSpPr>
          <p:grpSpPr>
            <a:xfrm flipH="1">
              <a:off x="3172380" y="646606"/>
              <a:ext cx="241941" cy="218741"/>
              <a:chOff x="2097025" y="4644575"/>
              <a:chExt cx="122800" cy="111025"/>
            </a:xfrm>
          </p:grpSpPr>
          <p:sp>
            <p:nvSpPr>
              <p:cNvPr id="9756" name="Google Shape;9756;p28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7" name="Google Shape;9757;p28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58" name="Google Shape;9758;p28"/>
            <p:cNvGrpSpPr/>
            <p:nvPr/>
          </p:nvGrpSpPr>
          <p:grpSpPr>
            <a:xfrm flipH="1">
              <a:off x="1590504" y="598117"/>
              <a:ext cx="541806" cy="382373"/>
              <a:chOff x="674132" y="5262167"/>
              <a:chExt cx="541806" cy="382373"/>
            </a:xfrm>
          </p:grpSpPr>
          <p:sp>
            <p:nvSpPr>
              <p:cNvPr id="9759" name="Google Shape;9759;p28"/>
              <p:cNvSpPr/>
              <p:nvPr/>
            </p:nvSpPr>
            <p:spPr>
              <a:xfrm>
                <a:off x="967353" y="5622179"/>
                <a:ext cx="1133" cy="223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454" fill="none" extrusionOk="0">
                    <a:moveTo>
                      <a:pt x="23" y="0"/>
                    </a:moveTo>
                    <a:lnTo>
                      <a:pt x="0" y="453"/>
                    </a:lnTo>
                  </a:path>
                </a:pathLst>
              </a:custGeom>
              <a:noFill/>
              <a:ln w="73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0" name="Google Shape;9760;p28"/>
              <p:cNvSpPr/>
              <p:nvPr/>
            </p:nvSpPr>
            <p:spPr>
              <a:xfrm>
                <a:off x="912728" y="5618829"/>
                <a:ext cx="2266" cy="23445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6" fill="none" extrusionOk="0">
                    <a:moveTo>
                      <a:pt x="45" y="1"/>
                    </a:moveTo>
                    <a:lnTo>
                      <a:pt x="0" y="476"/>
                    </a:lnTo>
                  </a:path>
                </a:pathLst>
              </a:custGeom>
              <a:noFill/>
              <a:ln w="73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1" name="Google Shape;9761;p28"/>
              <p:cNvSpPr/>
              <p:nvPr/>
            </p:nvSpPr>
            <p:spPr>
              <a:xfrm>
                <a:off x="674132" y="5406339"/>
                <a:ext cx="89250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893" extrusionOk="0">
                    <a:moveTo>
                      <a:pt x="1234" y="1"/>
                    </a:moveTo>
                    <a:cubicBezTo>
                      <a:pt x="1170" y="1"/>
                      <a:pt x="1098" y="16"/>
                      <a:pt x="1019" y="37"/>
                    </a:cubicBezTo>
                    <a:cubicBezTo>
                      <a:pt x="748" y="82"/>
                      <a:pt x="408" y="150"/>
                      <a:pt x="91" y="218"/>
                    </a:cubicBezTo>
                    <a:cubicBezTo>
                      <a:pt x="69" y="218"/>
                      <a:pt x="23" y="263"/>
                      <a:pt x="23" y="263"/>
                    </a:cubicBezTo>
                    <a:cubicBezTo>
                      <a:pt x="1" y="286"/>
                      <a:pt x="23" y="331"/>
                      <a:pt x="69" y="377"/>
                    </a:cubicBezTo>
                    <a:cubicBezTo>
                      <a:pt x="589" y="942"/>
                      <a:pt x="1223" y="1418"/>
                      <a:pt x="1811" y="1893"/>
                    </a:cubicBezTo>
                    <a:cubicBezTo>
                      <a:pt x="1766" y="1350"/>
                      <a:pt x="1676" y="829"/>
                      <a:pt x="1540" y="286"/>
                    </a:cubicBezTo>
                    <a:cubicBezTo>
                      <a:pt x="1478" y="69"/>
                      <a:pt x="1374" y="1"/>
                      <a:pt x="1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2" name="Google Shape;9762;p28"/>
              <p:cNvSpPr/>
              <p:nvPr/>
            </p:nvSpPr>
            <p:spPr>
              <a:xfrm>
                <a:off x="728757" y="5262167"/>
                <a:ext cx="487181" cy="346066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7026" extrusionOk="0">
                    <a:moveTo>
                      <a:pt x="3039" y="0"/>
                    </a:moveTo>
                    <a:cubicBezTo>
                      <a:pt x="2713" y="0"/>
                      <a:pt x="2389" y="58"/>
                      <a:pt x="2083" y="180"/>
                    </a:cubicBezTo>
                    <a:cubicBezTo>
                      <a:pt x="2038" y="180"/>
                      <a:pt x="2015" y="226"/>
                      <a:pt x="1947" y="248"/>
                    </a:cubicBezTo>
                    <a:cubicBezTo>
                      <a:pt x="1336" y="565"/>
                      <a:pt x="770" y="1154"/>
                      <a:pt x="431" y="1719"/>
                    </a:cubicBezTo>
                    <a:cubicBezTo>
                      <a:pt x="227" y="2285"/>
                      <a:pt x="1" y="2693"/>
                      <a:pt x="46" y="3326"/>
                    </a:cubicBezTo>
                    <a:cubicBezTo>
                      <a:pt x="114" y="3869"/>
                      <a:pt x="318" y="4390"/>
                      <a:pt x="589" y="4888"/>
                    </a:cubicBezTo>
                    <a:cubicBezTo>
                      <a:pt x="1155" y="5884"/>
                      <a:pt x="1947" y="6495"/>
                      <a:pt x="3056" y="6789"/>
                    </a:cubicBezTo>
                    <a:cubicBezTo>
                      <a:pt x="3651" y="6943"/>
                      <a:pt x="4263" y="7025"/>
                      <a:pt x="4870" y="7025"/>
                    </a:cubicBezTo>
                    <a:cubicBezTo>
                      <a:pt x="6319" y="7025"/>
                      <a:pt x="7736" y="6554"/>
                      <a:pt x="8805" y="5454"/>
                    </a:cubicBezTo>
                    <a:cubicBezTo>
                      <a:pt x="9054" y="5205"/>
                      <a:pt x="9891" y="4231"/>
                      <a:pt x="9167" y="4141"/>
                    </a:cubicBezTo>
                    <a:cubicBezTo>
                      <a:pt x="8465" y="4096"/>
                      <a:pt x="7831" y="4209"/>
                      <a:pt x="7220" y="3779"/>
                    </a:cubicBezTo>
                    <a:cubicBezTo>
                      <a:pt x="6655" y="3417"/>
                      <a:pt x="6360" y="2738"/>
                      <a:pt x="6089" y="2104"/>
                    </a:cubicBezTo>
                    <a:cubicBezTo>
                      <a:pt x="5704" y="1267"/>
                      <a:pt x="5093" y="610"/>
                      <a:pt x="4210" y="248"/>
                    </a:cubicBezTo>
                    <a:cubicBezTo>
                      <a:pt x="3837" y="87"/>
                      <a:pt x="3437" y="0"/>
                      <a:pt x="30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3" name="Google Shape;9763;p28"/>
              <p:cNvSpPr/>
              <p:nvPr/>
            </p:nvSpPr>
            <p:spPr>
              <a:xfrm>
                <a:off x="731023" y="5266551"/>
                <a:ext cx="448171" cy="35567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7221" fill="none" extrusionOk="0">
                    <a:moveTo>
                      <a:pt x="1901" y="408"/>
                    </a:moveTo>
                    <a:cubicBezTo>
                      <a:pt x="1969" y="386"/>
                      <a:pt x="1992" y="340"/>
                      <a:pt x="2037" y="340"/>
                    </a:cubicBezTo>
                    <a:cubicBezTo>
                      <a:pt x="2829" y="1"/>
                      <a:pt x="3780" y="159"/>
                      <a:pt x="4526" y="521"/>
                    </a:cubicBezTo>
                    <a:cubicBezTo>
                      <a:pt x="5160" y="838"/>
                      <a:pt x="5635" y="1336"/>
                      <a:pt x="6088" y="1857"/>
                    </a:cubicBezTo>
                    <a:cubicBezTo>
                      <a:pt x="6518" y="2355"/>
                      <a:pt x="6858" y="2988"/>
                      <a:pt x="7355" y="3373"/>
                    </a:cubicBezTo>
                    <a:cubicBezTo>
                      <a:pt x="7650" y="3599"/>
                      <a:pt x="8012" y="3735"/>
                      <a:pt x="8351" y="3939"/>
                    </a:cubicBezTo>
                    <a:cubicBezTo>
                      <a:pt x="8668" y="4120"/>
                      <a:pt x="9098" y="4256"/>
                      <a:pt x="8940" y="4663"/>
                    </a:cubicBezTo>
                    <a:cubicBezTo>
                      <a:pt x="8668" y="5365"/>
                      <a:pt x="8193" y="5998"/>
                      <a:pt x="7559" y="6406"/>
                    </a:cubicBezTo>
                    <a:cubicBezTo>
                      <a:pt x="6880" y="6836"/>
                      <a:pt x="6111" y="7107"/>
                      <a:pt x="5319" y="7175"/>
                    </a:cubicBezTo>
                    <a:cubicBezTo>
                      <a:pt x="4572" y="7220"/>
                      <a:pt x="3802" y="7153"/>
                      <a:pt x="3055" y="6949"/>
                    </a:cubicBezTo>
                    <a:cubicBezTo>
                      <a:pt x="1969" y="6655"/>
                      <a:pt x="1177" y="6044"/>
                      <a:pt x="611" y="5048"/>
                    </a:cubicBezTo>
                    <a:cubicBezTo>
                      <a:pt x="317" y="4572"/>
                      <a:pt x="113" y="4029"/>
                      <a:pt x="68" y="3486"/>
                    </a:cubicBezTo>
                    <a:cubicBezTo>
                      <a:pt x="0" y="2875"/>
                      <a:pt x="226" y="2445"/>
                      <a:pt x="430" y="1879"/>
                    </a:cubicBezTo>
                    <a:cubicBezTo>
                      <a:pt x="724" y="1313"/>
                      <a:pt x="1290" y="725"/>
                      <a:pt x="1901" y="408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4" name="Google Shape;9764;p28"/>
              <p:cNvSpPr/>
              <p:nvPr/>
            </p:nvSpPr>
            <p:spPr>
              <a:xfrm>
                <a:off x="865885" y="5389198"/>
                <a:ext cx="148307" cy="13156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671" extrusionOk="0">
                    <a:moveTo>
                      <a:pt x="1675" y="0"/>
                    </a:moveTo>
                    <a:lnTo>
                      <a:pt x="1675" y="0"/>
                    </a:lnTo>
                    <a:cubicBezTo>
                      <a:pt x="1743" y="476"/>
                      <a:pt x="1947" y="928"/>
                      <a:pt x="2218" y="1313"/>
                    </a:cubicBezTo>
                    <a:cubicBezTo>
                      <a:pt x="2354" y="1517"/>
                      <a:pt x="2558" y="1652"/>
                      <a:pt x="2648" y="1811"/>
                    </a:cubicBezTo>
                    <a:cubicBezTo>
                      <a:pt x="2762" y="1969"/>
                      <a:pt x="2716" y="2128"/>
                      <a:pt x="2581" y="2241"/>
                    </a:cubicBezTo>
                    <a:cubicBezTo>
                      <a:pt x="2445" y="2377"/>
                      <a:pt x="2241" y="2422"/>
                      <a:pt x="2015" y="2422"/>
                    </a:cubicBezTo>
                    <a:lnTo>
                      <a:pt x="1336" y="2422"/>
                    </a:lnTo>
                    <a:cubicBezTo>
                      <a:pt x="883" y="2422"/>
                      <a:pt x="431" y="2377"/>
                      <a:pt x="1" y="2196"/>
                    </a:cubicBezTo>
                    <a:lnTo>
                      <a:pt x="1" y="2196"/>
                    </a:lnTo>
                    <a:cubicBezTo>
                      <a:pt x="385" y="2467"/>
                      <a:pt x="861" y="2580"/>
                      <a:pt x="1313" y="2648"/>
                    </a:cubicBezTo>
                    <a:cubicBezTo>
                      <a:pt x="1562" y="2648"/>
                      <a:pt x="1788" y="2671"/>
                      <a:pt x="2015" y="2671"/>
                    </a:cubicBezTo>
                    <a:cubicBezTo>
                      <a:pt x="2241" y="2671"/>
                      <a:pt x="2535" y="2648"/>
                      <a:pt x="2762" y="2445"/>
                    </a:cubicBezTo>
                    <a:cubicBezTo>
                      <a:pt x="2875" y="2354"/>
                      <a:pt x="2943" y="2218"/>
                      <a:pt x="2988" y="2082"/>
                    </a:cubicBezTo>
                    <a:cubicBezTo>
                      <a:pt x="3011" y="1901"/>
                      <a:pt x="2965" y="1766"/>
                      <a:pt x="2875" y="1652"/>
                    </a:cubicBezTo>
                    <a:cubicBezTo>
                      <a:pt x="2739" y="1426"/>
                      <a:pt x="2535" y="1313"/>
                      <a:pt x="2400" y="1132"/>
                    </a:cubicBezTo>
                    <a:cubicBezTo>
                      <a:pt x="2105" y="838"/>
                      <a:pt x="1856" y="430"/>
                      <a:pt x="1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5" name="Google Shape;9765;p28"/>
              <p:cNvSpPr/>
              <p:nvPr/>
            </p:nvSpPr>
            <p:spPr>
              <a:xfrm>
                <a:off x="778949" y="5379150"/>
                <a:ext cx="29011" cy="27928"/>
              </a:xfrm>
              <a:custGeom>
                <a:avLst/>
                <a:gdLst/>
                <a:ahLst/>
                <a:cxnLst/>
                <a:rect l="l" t="t" r="r" b="b"/>
                <a:pathLst>
                  <a:path w="589" h="567" extrusionOk="0">
                    <a:moveTo>
                      <a:pt x="227" y="1"/>
                    </a:moveTo>
                    <a:cubicBezTo>
                      <a:pt x="0" y="114"/>
                      <a:pt x="0" y="566"/>
                      <a:pt x="317" y="566"/>
                    </a:cubicBezTo>
                    <a:cubicBezTo>
                      <a:pt x="430" y="566"/>
                      <a:pt x="498" y="499"/>
                      <a:pt x="543" y="408"/>
                    </a:cubicBezTo>
                    <a:cubicBezTo>
                      <a:pt x="589" y="340"/>
                      <a:pt x="589" y="204"/>
                      <a:pt x="543" y="159"/>
                    </a:cubicBezTo>
                    <a:cubicBezTo>
                      <a:pt x="498" y="136"/>
                      <a:pt x="498" y="114"/>
                      <a:pt x="475" y="69"/>
                    </a:cubicBezTo>
                    <a:cubicBezTo>
                      <a:pt x="453" y="23"/>
                      <a:pt x="362" y="1"/>
                      <a:pt x="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66" name="Google Shape;9766;p28"/>
            <p:cNvGrpSpPr/>
            <p:nvPr/>
          </p:nvGrpSpPr>
          <p:grpSpPr>
            <a:xfrm>
              <a:off x="5025806" y="-12374"/>
              <a:ext cx="4270606" cy="1104740"/>
              <a:chOff x="2637925" y="3469400"/>
              <a:chExt cx="2167600" cy="560725"/>
            </a:xfrm>
          </p:grpSpPr>
          <p:sp>
            <p:nvSpPr>
              <p:cNvPr id="9767" name="Google Shape;9767;p28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8" name="Google Shape;9768;p28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9" name="Google Shape;9769;p28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0" name="Google Shape;9770;p28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1" name="Google Shape;9771;p28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72" name="Google Shape;9772;p28"/>
            <p:cNvGrpSpPr/>
            <p:nvPr/>
          </p:nvGrpSpPr>
          <p:grpSpPr>
            <a:xfrm flipH="1">
              <a:off x="5784845" y="-85831"/>
              <a:ext cx="949833" cy="732422"/>
              <a:chOff x="4866600" y="2956225"/>
              <a:chExt cx="482100" cy="371750"/>
            </a:xfrm>
          </p:grpSpPr>
          <p:sp>
            <p:nvSpPr>
              <p:cNvPr id="9773" name="Google Shape;9773;p28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4" name="Google Shape;9774;p28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5" name="Google Shape;9775;p28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6" name="Google Shape;9776;p28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7" name="Google Shape;9777;p28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8" name="Google Shape;9778;p28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9" name="Google Shape;9779;p28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0" name="Google Shape;9780;p28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81" name="Google Shape;9781;p28"/>
            <p:cNvGrpSpPr/>
            <p:nvPr/>
          </p:nvGrpSpPr>
          <p:grpSpPr>
            <a:xfrm flipH="1">
              <a:off x="4708328" y="-315002"/>
              <a:ext cx="950917" cy="733555"/>
              <a:chOff x="2920825" y="1027400"/>
              <a:chExt cx="482650" cy="372325"/>
            </a:xfrm>
          </p:grpSpPr>
          <p:sp>
            <p:nvSpPr>
              <p:cNvPr id="9782" name="Google Shape;9782;p28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3" name="Google Shape;9783;p28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4" name="Google Shape;9784;p28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5" name="Google Shape;9785;p28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6" name="Google Shape;9786;p28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7" name="Google Shape;9787;p28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8" name="Google Shape;9788;p28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89" name="Google Shape;9789;p28"/>
            <p:cNvGrpSpPr/>
            <p:nvPr/>
          </p:nvGrpSpPr>
          <p:grpSpPr>
            <a:xfrm>
              <a:off x="8148032" y="-203525"/>
              <a:ext cx="292131" cy="1327718"/>
              <a:chOff x="2806525" y="620025"/>
              <a:chExt cx="148275" cy="673900"/>
            </a:xfrm>
          </p:grpSpPr>
          <p:sp>
            <p:nvSpPr>
              <p:cNvPr id="9790" name="Google Shape;9790;p28"/>
              <p:cNvSpPr/>
              <p:nvPr/>
            </p:nvSpPr>
            <p:spPr>
              <a:xfrm>
                <a:off x="2867075" y="917075"/>
                <a:ext cx="6452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925" fill="none" extrusionOk="0">
                    <a:moveTo>
                      <a:pt x="2241" y="0"/>
                    </a:moveTo>
                    <a:cubicBezTo>
                      <a:pt x="2286" y="0"/>
                      <a:pt x="2377" y="0"/>
                      <a:pt x="2444" y="23"/>
                    </a:cubicBezTo>
                    <a:cubicBezTo>
                      <a:pt x="2512" y="91"/>
                      <a:pt x="2580" y="227"/>
                      <a:pt x="2558" y="317"/>
                    </a:cubicBezTo>
                    <a:cubicBezTo>
                      <a:pt x="2512" y="430"/>
                      <a:pt x="2467" y="521"/>
                      <a:pt x="2399" y="589"/>
                    </a:cubicBezTo>
                    <a:cubicBezTo>
                      <a:pt x="2105" y="996"/>
                      <a:pt x="1698" y="1268"/>
                      <a:pt x="1268" y="1494"/>
                    </a:cubicBezTo>
                    <a:cubicBezTo>
                      <a:pt x="906" y="1698"/>
                      <a:pt x="453" y="1924"/>
                      <a:pt x="0" y="1698"/>
                    </a:cubicBezTo>
                    <a:cubicBezTo>
                      <a:pt x="136" y="1109"/>
                      <a:pt x="679" y="566"/>
                      <a:pt x="1154" y="295"/>
                    </a:cubicBezTo>
                    <a:cubicBezTo>
                      <a:pt x="1494" y="114"/>
                      <a:pt x="1879" y="0"/>
                      <a:pt x="2241" y="0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1" name="Google Shape;9791;p28"/>
              <p:cNvSpPr/>
              <p:nvPr/>
            </p:nvSpPr>
            <p:spPr>
              <a:xfrm>
                <a:off x="2873300" y="917075"/>
                <a:ext cx="532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721" fill="none" extrusionOk="0">
                    <a:moveTo>
                      <a:pt x="1856" y="0"/>
                    </a:moveTo>
                    <a:cubicBezTo>
                      <a:pt x="1245" y="430"/>
                      <a:pt x="566" y="974"/>
                      <a:pt x="91" y="1539"/>
                    </a:cubicBezTo>
                    <a:cubicBezTo>
                      <a:pt x="68" y="1585"/>
                      <a:pt x="0" y="1653"/>
                      <a:pt x="68" y="1698"/>
                    </a:cubicBezTo>
                    <a:cubicBezTo>
                      <a:pt x="91" y="1720"/>
                      <a:pt x="113" y="1720"/>
                      <a:pt x="159" y="1720"/>
                    </a:cubicBezTo>
                    <a:cubicBezTo>
                      <a:pt x="611" y="1720"/>
                      <a:pt x="883" y="1381"/>
                      <a:pt x="1177" y="1042"/>
                    </a:cubicBezTo>
                    <a:cubicBezTo>
                      <a:pt x="1449" y="702"/>
                      <a:pt x="1788" y="408"/>
                      <a:pt x="2128" y="114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2" name="Google Shape;9792;p28"/>
              <p:cNvSpPr/>
              <p:nvPr/>
            </p:nvSpPr>
            <p:spPr>
              <a:xfrm>
                <a:off x="2806525" y="703775"/>
                <a:ext cx="475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28" fill="none" extrusionOk="0">
                    <a:moveTo>
                      <a:pt x="340" y="294"/>
                    </a:moveTo>
                    <a:cubicBezTo>
                      <a:pt x="521" y="113"/>
                      <a:pt x="861" y="0"/>
                      <a:pt x="1132" y="113"/>
                    </a:cubicBezTo>
                    <a:cubicBezTo>
                      <a:pt x="1426" y="226"/>
                      <a:pt x="1607" y="589"/>
                      <a:pt x="1698" y="928"/>
                    </a:cubicBezTo>
                    <a:cubicBezTo>
                      <a:pt x="1856" y="1607"/>
                      <a:pt x="1902" y="2625"/>
                      <a:pt x="1517" y="3237"/>
                    </a:cubicBezTo>
                    <a:cubicBezTo>
                      <a:pt x="1472" y="3327"/>
                      <a:pt x="747" y="2671"/>
                      <a:pt x="702" y="2625"/>
                    </a:cubicBezTo>
                    <a:cubicBezTo>
                      <a:pt x="340" y="2263"/>
                      <a:pt x="136" y="1924"/>
                      <a:pt x="46" y="1403"/>
                    </a:cubicBezTo>
                    <a:cubicBezTo>
                      <a:pt x="1" y="1064"/>
                      <a:pt x="23" y="702"/>
                      <a:pt x="204" y="453"/>
                    </a:cubicBezTo>
                    <a:cubicBezTo>
                      <a:pt x="272" y="385"/>
                      <a:pt x="295" y="340"/>
                      <a:pt x="340" y="29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3" name="Google Shape;9793;p28"/>
              <p:cNvSpPr/>
              <p:nvPr/>
            </p:nvSpPr>
            <p:spPr>
              <a:xfrm>
                <a:off x="2811050" y="956675"/>
                <a:ext cx="66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857" fill="none" extrusionOk="0">
                    <a:moveTo>
                      <a:pt x="46" y="861"/>
                    </a:moveTo>
                    <a:cubicBezTo>
                      <a:pt x="1" y="589"/>
                      <a:pt x="114" y="318"/>
                      <a:pt x="318" y="159"/>
                    </a:cubicBezTo>
                    <a:cubicBezTo>
                      <a:pt x="566" y="1"/>
                      <a:pt x="906" y="91"/>
                      <a:pt x="1178" y="204"/>
                    </a:cubicBezTo>
                    <a:cubicBezTo>
                      <a:pt x="1698" y="453"/>
                      <a:pt x="2445" y="951"/>
                      <a:pt x="2649" y="1585"/>
                    </a:cubicBezTo>
                    <a:cubicBezTo>
                      <a:pt x="2671" y="1675"/>
                      <a:pt x="1856" y="1811"/>
                      <a:pt x="1789" y="1811"/>
                    </a:cubicBezTo>
                    <a:cubicBezTo>
                      <a:pt x="1359" y="1857"/>
                      <a:pt x="996" y="1834"/>
                      <a:pt x="612" y="1608"/>
                    </a:cubicBezTo>
                    <a:cubicBezTo>
                      <a:pt x="340" y="1472"/>
                      <a:pt x="114" y="1245"/>
                      <a:pt x="69" y="951"/>
                    </a:cubicBezTo>
                    <a:cubicBezTo>
                      <a:pt x="69" y="929"/>
                      <a:pt x="46" y="883"/>
                      <a:pt x="46" y="861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4" name="Google Shape;9794;p28"/>
              <p:cNvSpPr/>
              <p:nvPr/>
            </p:nvSpPr>
            <p:spPr>
              <a:xfrm>
                <a:off x="2821800" y="620025"/>
                <a:ext cx="133000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26956" fill="none" extrusionOk="0">
                    <a:moveTo>
                      <a:pt x="3916" y="1"/>
                    </a:moveTo>
                    <a:cubicBezTo>
                      <a:pt x="3395" y="3690"/>
                      <a:pt x="1" y="6745"/>
                      <a:pt x="589" y="10615"/>
                    </a:cubicBezTo>
                    <a:cubicBezTo>
                      <a:pt x="996" y="13331"/>
                      <a:pt x="3486" y="15685"/>
                      <a:pt x="2852" y="18355"/>
                    </a:cubicBezTo>
                    <a:cubicBezTo>
                      <a:pt x="2603" y="19487"/>
                      <a:pt x="1811" y="20460"/>
                      <a:pt x="1472" y="21569"/>
                    </a:cubicBezTo>
                    <a:cubicBezTo>
                      <a:pt x="1110" y="22768"/>
                      <a:pt x="1336" y="24172"/>
                      <a:pt x="2060" y="25213"/>
                    </a:cubicBezTo>
                    <a:cubicBezTo>
                      <a:pt x="2807" y="26254"/>
                      <a:pt x="4052" y="26933"/>
                      <a:pt x="5319" y="26955"/>
                    </a:cubicBezTo>
                  </a:path>
                </a:pathLst>
              </a:custGeom>
              <a:noFill/>
              <a:ln w="141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5" name="Google Shape;9795;p28"/>
              <p:cNvSpPr/>
              <p:nvPr/>
            </p:nvSpPr>
            <p:spPr>
              <a:xfrm>
                <a:off x="2843875" y="668125"/>
                <a:ext cx="102425" cy="6218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4873" fill="none" extrusionOk="0">
                    <a:moveTo>
                      <a:pt x="2739" y="0"/>
                    </a:moveTo>
                    <a:cubicBezTo>
                      <a:pt x="2286" y="1924"/>
                      <a:pt x="1336" y="3689"/>
                      <a:pt x="611" y="5477"/>
                    </a:cubicBezTo>
                    <a:cubicBezTo>
                      <a:pt x="46" y="6994"/>
                      <a:pt x="0" y="8668"/>
                      <a:pt x="249" y="10230"/>
                    </a:cubicBezTo>
                    <a:cubicBezTo>
                      <a:pt x="453" y="11565"/>
                      <a:pt x="906" y="12833"/>
                      <a:pt x="1177" y="14168"/>
                    </a:cubicBezTo>
                    <a:cubicBezTo>
                      <a:pt x="1404" y="15141"/>
                      <a:pt x="1358" y="16137"/>
                      <a:pt x="1177" y="17110"/>
                    </a:cubicBezTo>
                    <a:cubicBezTo>
                      <a:pt x="1132" y="17540"/>
                      <a:pt x="1019" y="17880"/>
                      <a:pt x="838" y="18287"/>
                    </a:cubicBezTo>
                    <a:cubicBezTo>
                      <a:pt x="679" y="18717"/>
                      <a:pt x="702" y="19260"/>
                      <a:pt x="702" y="19758"/>
                    </a:cubicBezTo>
                    <a:cubicBezTo>
                      <a:pt x="702" y="21184"/>
                      <a:pt x="1177" y="22542"/>
                      <a:pt x="2264" y="23538"/>
                    </a:cubicBezTo>
                    <a:cubicBezTo>
                      <a:pt x="2829" y="24058"/>
                      <a:pt x="3486" y="24466"/>
                      <a:pt x="4097" y="24873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6" name="Google Shape;9796;p28"/>
              <p:cNvSpPr/>
              <p:nvPr/>
            </p:nvSpPr>
            <p:spPr>
              <a:xfrm>
                <a:off x="2859150" y="1169025"/>
                <a:ext cx="67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87" extrusionOk="0">
                    <a:moveTo>
                      <a:pt x="2196" y="537"/>
                    </a:moveTo>
                    <a:cubicBezTo>
                      <a:pt x="2218" y="537"/>
                      <a:pt x="2241" y="559"/>
                      <a:pt x="2241" y="605"/>
                    </a:cubicBezTo>
                    <a:cubicBezTo>
                      <a:pt x="2264" y="673"/>
                      <a:pt x="2241" y="763"/>
                      <a:pt x="2218" y="854"/>
                    </a:cubicBezTo>
                    <a:cubicBezTo>
                      <a:pt x="2105" y="1284"/>
                      <a:pt x="1788" y="1601"/>
                      <a:pt x="1336" y="1691"/>
                    </a:cubicBezTo>
                    <a:cubicBezTo>
                      <a:pt x="1064" y="1782"/>
                      <a:pt x="770" y="1827"/>
                      <a:pt x="430" y="1940"/>
                    </a:cubicBezTo>
                    <a:cubicBezTo>
                      <a:pt x="498" y="1329"/>
                      <a:pt x="860" y="808"/>
                      <a:pt x="1177" y="763"/>
                    </a:cubicBezTo>
                    <a:cubicBezTo>
                      <a:pt x="1426" y="650"/>
                      <a:pt x="1766" y="673"/>
                      <a:pt x="2105" y="559"/>
                    </a:cubicBezTo>
                    <a:cubicBezTo>
                      <a:pt x="2128" y="559"/>
                      <a:pt x="2150" y="537"/>
                      <a:pt x="2196" y="537"/>
                    </a:cubicBezTo>
                    <a:close/>
                    <a:moveTo>
                      <a:pt x="2448" y="0"/>
                    </a:moveTo>
                    <a:cubicBezTo>
                      <a:pt x="2413" y="0"/>
                      <a:pt x="2374" y="6"/>
                      <a:pt x="2331" y="16"/>
                    </a:cubicBezTo>
                    <a:cubicBezTo>
                      <a:pt x="2218" y="62"/>
                      <a:pt x="2105" y="84"/>
                      <a:pt x="2015" y="107"/>
                    </a:cubicBezTo>
                    <a:cubicBezTo>
                      <a:pt x="1585" y="220"/>
                      <a:pt x="1155" y="84"/>
                      <a:pt x="860" y="288"/>
                    </a:cubicBezTo>
                    <a:cubicBezTo>
                      <a:pt x="408" y="424"/>
                      <a:pt x="0" y="1646"/>
                      <a:pt x="68" y="2506"/>
                    </a:cubicBezTo>
                    <a:lnTo>
                      <a:pt x="68" y="2687"/>
                    </a:lnTo>
                    <a:cubicBezTo>
                      <a:pt x="114" y="2619"/>
                      <a:pt x="159" y="2574"/>
                      <a:pt x="204" y="2551"/>
                    </a:cubicBezTo>
                    <a:cubicBezTo>
                      <a:pt x="317" y="2438"/>
                      <a:pt x="430" y="2370"/>
                      <a:pt x="544" y="2347"/>
                    </a:cubicBezTo>
                    <a:cubicBezTo>
                      <a:pt x="996" y="2234"/>
                      <a:pt x="1426" y="2257"/>
                      <a:pt x="1720" y="2144"/>
                    </a:cubicBezTo>
                    <a:cubicBezTo>
                      <a:pt x="2241" y="2031"/>
                      <a:pt x="2513" y="1487"/>
                      <a:pt x="2626" y="763"/>
                    </a:cubicBezTo>
                    <a:cubicBezTo>
                      <a:pt x="2671" y="559"/>
                      <a:pt x="2694" y="356"/>
                      <a:pt x="2671" y="197"/>
                    </a:cubicBezTo>
                    <a:cubicBezTo>
                      <a:pt x="2636" y="59"/>
                      <a:pt x="2562" y="0"/>
                      <a:pt x="24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7" name="Google Shape;9797;p28"/>
              <p:cNvSpPr/>
              <p:nvPr/>
            </p:nvSpPr>
            <p:spPr>
              <a:xfrm>
                <a:off x="2864800" y="1173950"/>
                <a:ext cx="549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025" extrusionOk="0">
                    <a:moveTo>
                      <a:pt x="1223" y="906"/>
                    </a:moveTo>
                    <a:lnTo>
                      <a:pt x="1223" y="906"/>
                    </a:lnTo>
                    <a:cubicBezTo>
                      <a:pt x="1200" y="928"/>
                      <a:pt x="1178" y="951"/>
                      <a:pt x="1132" y="1019"/>
                    </a:cubicBezTo>
                    <a:lnTo>
                      <a:pt x="1110" y="1041"/>
                    </a:lnTo>
                    <a:cubicBezTo>
                      <a:pt x="974" y="1223"/>
                      <a:pt x="838" y="1381"/>
                      <a:pt x="634" y="1471"/>
                    </a:cubicBezTo>
                    <a:cubicBezTo>
                      <a:pt x="793" y="1223"/>
                      <a:pt x="997" y="1041"/>
                      <a:pt x="1223" y="906"/>
                    </a:cubicBezTo>
                    <a:close/>
                    <a:moveTo>
                      <a:pt x="1494" y="0"/>
                    </a:moveTo>
                    <a:cubicBezTo>
                      <a:pt x="1087" y="362"/>
                      <a:pt x="431" y="498"/>
                      <a:pt x="91" y="1562"/>
                    </a:cubicBezTo>
                    <a:cubicBezTo>
                      <a:pt x="1" y="1811"/>
                      <a:pt x="69" y="1969"/>
                      <a:pt x="204" y="2015"/>
                    </a:cubicBezTo>
                    <a:cubicBezTo>
                      <a:pt x="235" y="2022"/>
                      <a:pt x="260" y="2025"/>
                      <a:pt x="282" y="2025"/>
                    </a:cubicBezTo>
                    <a:cubicBezTo>
                      <a:pt x="328" y="2025"/>
                      <a:pt x="363" y="2015"/>
                      <a:pt x="408" y="2015"/>
                    </a:cubicBezTo>
                    <a:cubicBezTo>
                      <a:pt x="431" y="1969"/>
                      <a:pt x="453" y="1969"/>
                      <a:pt x="453" y="1969"/>
                    </a:cubicBezTo>
                    <a:cubicBezTo>
                      <a:pt x="1019" y="1924"/>
                      <a:pt x="1313" y="1788"/>
                      <a:pt x="1517" y="1449"/>
                    </a:cubicBezTo>
                    <a:cubicBezTo>
                      <a:pt x="1540" y="1449"/>
                      <a:pt x="1540" y="1404"/>
                      <a:pt x="1540" y="1404"/>
                    </a:cubicBezTo>
                    <a:cubicBezTo>
                      <a:pt x="1789" y="1109"/>
                      <a:pt x="2015" y="770"/>
                      <a:pt x="2196" y="227"/>
                    </a:cubicBezTo>
                    <a:cubicBezTo>
                      <a:pt x="2060" y="204"/>
                      <a:pt x="1970" y="159"/>
                      <a:pt x="1834" y="91"/>
                    </a:cubicBezTo>
                    <a:cubicBezTo>
                      <a:pt x="1811" y="114"/>
                      <a:pt x="1789" y="159"/>
                      <a:pt x="1766" y="227"/>
                    </a:cubicBezTo>
                    <a:cubicBezTo>
                      <a:pt x="1675" y="159"/>
                      <a:pt x="1585" y="91"/>
                      <a:pt x="1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98" name="Google Shape;9798;p28"/>
            <p:cNvGrpSpPr/>
            <p:nvPr/>
          </p:nvGrpSpPr>
          <p:grpSpPr>
            <a:xfrm>
              <a:off x="7889791" y="156705"/>
              <a:ext cx="237508" cy="247359"/>
              <a:chOff x="2650925" y="4637475"/>
              <a:chExt cx="120550" cy="125550"/>
            </a:xfrm>
          </p:grpSpPr>
          <p:sp>
            <p:nvSpPr>
              <p:cNvPr id="9799" name="Google Shape;9799;p28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0" name="Google Shape;9800;p28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01" name="Google Shape;9801;p28"/>
            <p:cNvGrpSpPr/>
            <p:nvPr/>
          </p:nvGrpSpPr>
          <p:grpSpPr>
            <a:xfrm flipH="1">
              <a:off x="8440180" y="1501506"/>
              <a:ext cx="241941" cy="218741"/>
              <a:chOff x="2097025" y="4644575"/>
              <a:chExt cx="122800" cy="111025"/>
            </a:xfrm>
          </p:grpSpPr>
          <p:sp>
            <p:nvSpPr>
              <p:cNvPr id="9802" name="Google Shape;9802;p28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3" name="Google Shape;9803;p28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04" name="Google Shape;9804;p28"/>
            <p:cNvGrpSpPr/>
            <p:nvPr/>
          </p:nvGrpSpPr>
          <p:grpSpPr>
            <a:xfrm flipH="1">
              <a:off x="5979130" y="51031"/>
              <a:ext cx="241941" cy="218741"/>
              <a:chOff x="2097025" y="4644575"/>
              <a:chExt cx="122800" cy="111025"/>
            </a:xfrm>
          </p:grpSpPr>
          <p:sp>
            <p:nvSpPr>
              <p:cNvPr id="9805" name="Google Shape;9805;p28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6" name="Google Shape;9806;p28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07" name="Google Shape;9807;p28"/>
            <p:cNvGrpSpPr/>
            <p:nvPr/>
          </p:nvGrpSpPr>
          <p:grpSpPr>
            <a:xfrm flipH="1">
              <a:off x="3785395" y="-85831"/>
              <a:ext cx="949833" cy="732422"/>
              <a:chOff x="4866600" y="2956225"/>
              <a:chExt cx="482100" cy="371750"/>
            </a:xfrm>
          </p:grpSpPr>
          <p:sp>
            <p:nvSpPr>
              <p:cNvPr id="9808" name="Google Shape;9808;p28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9" name="Google Shape;9809;p28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0" name="Google Shape;9810;p28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1" name="Google Shape;9811;p28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2" name="Google Shape;9812;p28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3" name="Google Shape;9813;p28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4" name="Google Shape;9814;p28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5" name="Google Shape;9815;p28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16" name="Google Shape;9816;p28"/>
            <p:cNvGrpSpPr/>
            <p:nvPr/>
          </p:nvGrpSpPr>
          <p:grpSpPr>
            <a:xfrm flipH="1">
              <a:off x="6693342" y="-531697"/>
              <a:ext cx="1362295" cy="1920846"/>
              <a:chOff x="4877350" y="4482750"/>
              <a:chExt cx="691450" cy="974950"/>
            </a:xfrm>
          </p:grpSpPr>
          <p:sp>
            <p:nvSpPr>
              <p:cNvPr id="9817" name="Google Shape;9817;p28"/>
              <p:cNvSpPr/>
              <p:nvPr/>
            </p:nvSpPr>
            <p:spPr>
              <a:xfrm>
                <a:off x="4877350" y="5100600"/>
                <a:ext cx="257475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4081" extrusionOk="0">
                    <a:moveTo>
                      <a:pt x="1968" y="0"/>
                    </a:moveTo>
                    <a:cubicBezTo>
                      <a:pt x="1145" y="0"/>
                      <a:pt x="387" y="156"/>
                      <a:pt x="114" y="702"/>
                    </a:cubicBezTo>
                    <a:cubicBezTo>
                      <a:pt x="1" y="906"/>
                      <a:pt x="69" y="1178"/>
                      <a:pt x="205" y="1381"/>
                    </a:cubicBezTo>
                    <a:cubicBezTo>
                      <a:pt x="499" y="1811"/>
                      <a:pt x="997" y="2015"/>
                      <a:pt x="1495" y="2196"/>
                    </a:cubicBezTo>
                    <a:cubicBezTo>
                      <a:pt x="2875" y="2807"/>
                      <a:pt x="4346" y="3373"/>
                      <a:pt x="5840" y="3735"/>
                    </a:cubicBezTo>
                    <a:cubicBezTo>
                      <a:pt x="6474" y="3871"/>
                      <a:pt x="7085" y="3984"/>
                      <a:pt x="7741" y="4052"/>
                    </a:cubicBezTo>
                    <a:cubicBezTo>
                      <a:pt x="7944" y="4065"/>
                      <a:pt x="8147" y="4081"/>
                      <a:pt x="8345" y="4081"/>
                    </a:cubicBezTo>
                    <a:cubicBezTo>
                      <a:pt x="8808" y="4081"/>
                      <a:pt x="9241" y="3996"/>
                      <a:pt x="9574" y="3599"/>
                    </a:cubicBezTo>
                    <a:cubicBezTo>
                      <a:pt x="10298" y="2762"/>
                      <a:pt x="9755" y="2173"/>
                      <a:pt x="8918" y="1743"/>
                    </a:cubicBezTo>
                    <a:cubicBezTo>
                      <a:pt x="7492" y="997"/>
                      <a:pt x="5930" y="499"/>
                      <a:pt x="4324" y="250"/>
                    </a:cubicBezTo>
                    <a:cubicBezTo>
                      <a:pt x="3808" y="179"/>
                      <a:pt x="2851" y="0"/>
                      <a:pt x="1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8" name="Google Shape;9818;p28"/>
              <p:cNvSpPr/>
              <p:nvPr/>
            </p:nvSpPr>
            <p:spPr>
              <a:xfrm>
                <a:off x="4883025" y="5086450"/>
                <a:ext cx="25802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4573" fill="none" extrusionOk="0">
                    <a:moveTo>
                      <a:pt x="5884" y="4165"/>
                    </a:moveTo>
                    <a:cubicBezTo>
                      <a:pt x="6496" y="4301"/>
                      <a:pt x="7129" y="4414"/>
                      <a:pt x="7763" y="4459"/>
                    </a:cubicBezTo>
                    <a:cubicBezTo>
                      <a:pt x="8442" y="4527"/>
                      <a:pt x="9121" y="4573"/>
                      <a:pt x="9619" y="4007"/>
                    </a:cubicBezTo>
                    <a:cubicBezTo>
                      <a:pt x="10320" y="3192"/>
                      <a:pt x="9800" y="2423"/>
                      <a:pt x="8962" y="2015"/>
                    </a:cubicBezTo>
                    <a:cubicBezTo>
                      <a:pt x="7514" y="1246"/>
                      <a:pt x="5930" y="816"/>
                      <a:pt x="4345" y="567"/>
                    </a:cubicBezTo>
                    <a:cubicBezTo>
                      <a:pt x="3350" y="431"/>
                      <a:pt x="702" y="1"/>
                      <a:pt x="113" y="1133"/>
                    </a:cubicBezTo>
                    <a:cubicBezTo>
                      <a:pt x="0" y="1336"/>
                      <a:pt x="68" y="1608"/>
                      <a:pt x="204" y="1811"/>
                    </a:cubicBezTo>
                    <a:cubicBezTo>
                      <a:pt x="498" y="2241"/>
                      <a:pt x="1019" y="2423"/>
                      <a:pt x="1494" y="2626"/>
                    </a:cubicBezTo>
                    <a:cubicBezTo>
                      <a:pt x="2897" y="3192"/>
                      <a:pt x="4368" y="3780"/>
                      <a:pt x="5884" y="416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9" name="Google Shape;9819;p28"/>
              <p:cNvSpPr/>
              <p:nvPr/>
            </p:nvSpPr>
            <p:spPr>
              <a:xfrm>
                <a:off x="5238350" y="4482875"/>
                <a:ext cx="321950" cy="527225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21089" extrusionOk="0">
                    <a:moveTo>
                      <a:pt x="10759" y="1"/>
                    </a:moveTo>
                    <a:cubicBezTo>
                      <a:pt x="10638" y="1"/>
                      <a:pt x="10514" y="14"/>
                      <a:pt x="10388" y="41"/>
                    </a:cubicBezTo>
                    <a:cubicBezTo>
                      <a:pt x="8691" y="403"/>
                      <a:pt x="8125" y="2530"/>
                      <a:pt x="7808" y="4001"/>
                    </a:cubicBezTo>
                    <a:cubicBezTo>
                      <a:pt x="7242" y="6763"/>
                      <a:pt x="6858" y="9343"/>
                      <a:pt x="5545" y="11923"/>
                    </a:cubicBezTo>
                    <a:cubicBezTo>
                      <a:pt x="4278" y="14412"/>
                      <a:pt x="2557" y="16653"/>
                      <a:pt x="453" y="18463"/>
                    </a:cubicBezTo>
                    <a:cubicBezTo>
                      <a:pt x="0" y="18848"/>
                      <a:pt x="272" y="20296"/>
                      <a:pt x="294" y="20840"/>
                    </a:cubicBezTo>
                    <a:cubicBezTo>
                      <a:pt x="294" y="20953"/>
                      <a:pt x="317" y="21043"/>
                      <a:pt x="430" y="21089"/>
                    </a:cubicBezTo>
                    <a:cubicBezTo>
                      <a:pt x="475" y="21089"/>
                      <a:pt x="543" y="21043"/>
                      <a:pt x="611" y="20998"/>
                    </a:cubicBezTo>
                    <a:cubicBezTo>
                      <a:pt x="2784" y="19074"/>
                      <a:pt x="4640" y="16811"/>
                      <a:pt x="6111" y="14299"/>
                    </a:cubicBezTo>
                    <a:cubicBezTo>
                      <a:pt x="7197" y="12443"/>
                      <a:pt x="7989" y="10452"/>
                      <a:pt x="8600" y="8415"/>
                    </a:cubicBezTo>
                    <a:cubicBezTo>
                      <a:pt x="9166" y="6581"/>
                      <a:pt x="8872" y="4386"/>
                      <a:pt x="9913" y="2711"/>
                    </a:cubicBezTo>
                    <a:cubicBezTo>
                      <a:pt x="10071" y="2440"/>
                      <a:pt x="10343" y="2146"/>
                      <a:pt x="10614" y="2010"/>
                    </a:cubicBezTo>
                    <a:cubicBezTo>
                      <a:pt x="10799" y="1910"/>
                      <a:pt x="10970" y="1867"/>
                      <a:pt x="11128" y="1867"/>
                    </a:cubicBezTo>
                    <a:cubicBezTo>
                      <a:pt x="11475" y="1867"/>
                      <a:pt x="11762" y="2077"/>
                      <a:pt x="11995" y="2372"/>
                    </a:cubicBezTo>
                    <a:cubicBezTo>
                      <a:pt x="12186" y="2615"/>
                      <a:pt x="12361" y="2715"/>
                      <a:pt x="12503" y="2715"/>
                    </a:cubicBezTo>
                    <a:cubicBezTo>
                      <a:pt x="12732" y="2715"/>
                      <a:pt x="12878" y="2458"/>
                      <a:pt x="12878" y="2123"/>
                    </a:cubicBezTo>
                    <a:cubicBezTo>
                      <a:pt x="12878" y="2010"/>
                      <a:pt x="12878" y="1897"/>
                      <a:pt x="12832" y="1783"/>
                    </a:cubicBezTo>
                    <a:cubicBezTo>
                      <a:pt x="12550" y="856"/>
                      <a:pt x="11747" y="1"/>
                      <a:pt x="10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0" name="Google Shape;9820;p28"/>
              <p:cNvSpPr/>
              <p:nvPr/>
            </p:nvSpPr>
            <p:spPr>
              <a:xfrm>
                <a:off x="5242875" y="4482750"/>
                <a:ext cx="325925" cy="522825"/>
              </a:xfrm>
              <a:custGeom>
                <a:avLst/>
                <a:gdLst/>
                <a:ahLst/>
                <a:cxnLst/>
                <a:rect l="l" t="t" r="r" b="b"/>
                <a:pathLst>
                  <a:path w="13037" h="20913" fill="none" extrusionOk="0">
                    <a:moveTo>
                      <a:pt x="13036" y="2354"/>
                    </a:moveTo>
                    <a:cubicBezTo>
                      <a:pt x="13036" y="2241"/>
                      <a:pt x="13036" y="2128"/>
                      <a:pt x="12991" y="2015"/>
                    </a:cubicBezTo>
                    <a:cubicBezTo>
                      <a:pt x="12674" y="974"/>
                      <a:pt x="11701" y="1"/>
                      <a:pt x="10547" y="272"/>
                    </a:cubicBezTo>
                    <a:cubicBezTo>
                      <a:pt x="8849" y="634"/>
                      <a:pt x="7944" y="2648"/>
                      <a:pt x="7627" y="4120"/>
                    </a:cubicBezTo>
                    <a:cubicBezTo>
                      <a:pt x="7061" y="6881"/>
                      <a:pt x="6020" y="10162"/>
                      <a:pt x="4730" y="12742"/>
                    </a:cubicBezTo>
                    <a:cubicBezTo>
                      <a:pt x="3440" y="15232"/>
                      <a:pt x="2716" y="16884"/>
                      <a:pt x="589" y="18695"/>
                    </a:cubicBezTo>
                    <a:cubicBezTo>
                      <a:pt x="136" y="19079"/>
                      <a:pt x="0" y="20120"/>
                      <a:pt x="0" y="20664"/>
                    </a:cubicBezTo>
                    <a:cubicBezTo>
                      <a:pt x="0" y="20777"/>
                      <a:pt x="23" y="20890"/>
                      <a:pt x="136" y="20913"/>
                    </a:cubicBezTo>
                    <a:cubicBezTo>
                      <a:pt x="181" y="20913"/>
                      <a:pt x="249" y="20890"/>
                      <a:pt x="294" y="20845"/>
                    </a:cubicBezTo>
                    <a:cubicBezTo>
                      <a:pt x="2490" y="18921"/>
                      <a:pt x="4029" y="17382"/>
                      <a:pt x="5477" y="14870"/>
                    </a:cubicBezTo>
                    <a:cubicBezTo>
                      <a:pt x="6563" y="13014"/>
                      <a:pt x="7808" y="11407"/>
                      <a:pt x="8555" y="8691"/>
                    </a:cubicBezTo>
                    <a:cubicBezTo>
                      <a:pt x="9098" y="6858"/>
                      <a:pt x="8962" y="4663"/>
                      <a:pt x="10003" y="2988"/>
                    </a:cubicBezTo>
                    <a:cubicBezTo>
                      <a:pt x="10185" y="2694"/>
                      <a:pt x="10433" y="2422"/>
                      <a:pt x="10705" y="2264"/>
                    </a:cubicBezTo>
                    <a:cubicBezTo>
                      <a:pt x="11316" y="1970"/>
                      <a:pt x="11769" y="2196"/>
                      <a:pt x="12108" y="2648"/>
                    </a:cubicBezTo>
                    <a:cubicBezTo>
                      <a:pt x="12606" y="3237"/>
                      <a:pt x="13014" y="2897"/>
                      <a:pt x="13036" y="235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1" name="Google Shape;9821;p28"/>
              <p:cNvSpPr/>
              <p:nvPr/>
            </p:nvSpPr>
            <p:spPr>
              <a:xfrm>
                <a:off x="5395075" y="4886175"/>
                <a:ext cx="80925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622" fill="none" extrusionOk="0">
                    <a:moveTo>
                      <a:pt x="3169" y="1992"/>
                    </a:moveTo>
                    <a:cubicBezTo>
                      <a:pt x="3236" y="1607"/>
                      <a:pt x="3191" y="1200"/>
                      <a:pt x="2988" y="860"/>
                    </a:cubicBezTo>
                    <a:cubicBezTo>
                      <a:pt x="2490" y="0"/>
                      <a:pt x="1539" y="68"/>
                      <a:pt x="702" y="362"/>
                    </a:cubicBezTo>
                    <a:cubicBezTo>
                      <a:pt x="0" y="815"/>
                      <a:pt x="475" y="2558"/>
                      <a:pt x="928" y="3055"/>
                    </a:cubicBezTo>
                    <a:cubicBezTo>
                      <a:pt x="1426" y="3621"/>
                      <a:pt x="2218" y="3191"/>
                      <a:pt x="2671" y="2807"/>
                    </a:cubicBezTo>
                    <a:cubicBezTo>
                      <a:pt x="2897" y="2580"/>
                      <a:pt x="3078" y="2286"/>
                      <a:pt x="3169" y="1992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2" name="Google Shape;9822;p28"/>
              <p:cNvSpPr/>
              <p:nvPr/>
            </p:nvSpPr>
            <p:spPr>
              <a:xfrm>
                <a:off x="5396200" y="4894475"/>
                <a:ext cx="81500" cy="7902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161" extrusionOk="0">
                    <a:moveTo>
                      <a:pt x="1741" y="1"/>
                    </a:moveTo>
                    <a:cubicBezTo>
                      <a:pt x="1404" y="1"/>
                      <a:pt x="1047" y="84"/>
                      <a:pt x="702" y="211"/>
                    </a:cubicBezTo>
                    <a:cubicBezTo>
                      <a:pt x="0" y="664"/>
                      <a:pt x="476" y="2384"/>
                      <a:pt x="928" y="2882"/>
                    </a:cubicBezTo>
                    <a:cubicBezTo>
                      <a:pt x="1112" y="3082"/>
                      <a:pt x="1330" y="3160"/>
                      <a:pt x="1554" y="3160"/>
                    </a:cubicBezTo>
                    <a:cubicBezTo>
                      <a:pt x="1966" y="3160"/>
                      <a:pt x="2401" y="2897"/>
                      <a:pt x="2694" y="2633"/>
                    </a:cubicBezTo>
                    <a:cubicBezTo>
                      <a:pt x="2943" y="2452"/>
                      <a:pt x="3124" y="2135"/>
                      <a:pt x="3169" y="1818"/>
                    </a:cubicBezTo>
                    <a:cubicBezTo>
                      <a:pt x="3259" y="1456"/>
                      <a:pt x="3191" y="1026"/>
                      <a:pt x="3010" y="687"/>
                    </a:cubicBezTo>
                    <a:cubicBezTo>
                      <a:pt x="2699" y="186"/>
                      <a:pt x="2242" y="1"/>
                      <a:pt x="17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3" name="Google Shape;9823;p28"/>
              <p:cNvSpPr/>
              <p:nvPr/>
            </p:nvSpPr>
            <p:spPr>
              <a:xfrm>
                <a:off x="5200425" y="4798925"/>
                <a:ext cx="90000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2875" extrusionOk="0">
                    <a:moveTo>
                      <a:pt x="1604" y="1"/>
                    </a:moveTo>
                    <a:cubicBezTo>
                      <a:pt x="1347" y="1"/>
                      <a:pt x="1088" y="62"/>
                      <a:pt x="838" y="209"/>
                    </a:cubicBezTo>
                    <a:cubicBezTo>
                      <a:pt x="1" y="729"/>
                      <a:pt x="23" y="1657"/>
                      <a:pt x="340" y="2494"/>
                    </a:cubicBezTo>
                    <a:cubicBezTo>
                      <a:pt x="504" y="2769"/>
                      <a:pt x="856" y="2875"/>
                      <a:pt x="1259" y="2875"/>
                    </a:cubicBezTo>
                    <a:cubicBezTo>
                      <a:pt x="1918" y="2875"/>
                      <a:pt x="2711" y="2594"/>
                      <a:pt x="3033" y="2313"/>
                    </a:cubicBezTo>
                    <a:cubicBezTo>
                      <a:pt x="3599" y="1793"/>
                      <a:pt x="3192" y="1001"/>
                      <a:pt x="2784" y="525"/>
                    </a:cubicBezTo>
                    <a:cubicBezTo>
                      <a:pt x="2603" y="299"/>
                      <a:pt x="2309" y="118"/>
                      <a:pt x="2015" y="50"/>
                    </a:cubicBezTo>
                    <a:cubicBezTo>
                      <a:pt x="1880" y="18"/>
                      <a:pt x="1742" y="1"/>
                      <a:pt x="1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4" name="Google Shape;9824;p28"/>
              <p:cNvSpPr/>
              <p:nvPr/>
            </p:nvSpPr>
            <p:spPr>
              <a:xfrm>
                <a:off x="5192500" y="4797900"/>
                <a:ext cx="900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3260" fill="none" extrusionOk="0">
                    <a:moveTo>
                      <a:pt x="2015" y="91"/>
                    </a:moveTo>
                    <a:cubicBezTo>
                      <a:pt x="1653" y="1"/>
                      <a:pt x="1223" y="23"/>
                      <a:pt x="838" y="250"/>
                    </a:cubicBezTo>
                    <a:cubicBezTo>
                      <a:pt x="1" y="770"/>
                      <a:pt x="23" y="1698"/>
                      <a:pt x="340" y="2535"/>
                    </a:cubicBezTo>
                    <a:cubicBezTo>
                      <a:pt x="770" y="3260"/>
                      <a:pt x="2513" y="2807"/>
                      <a:pt x="3034" y="2354"/>
                    </a:cubicBezTo>
                    <a:cubicBezTo>
                      <a:pt x="3599" y="1834"/>
                      <a:pt x="3192" y="1042"/>
                      <a:pt x="2807" y="566"/>
                    </a:cubicBezTo>
                    <a:cubicBezTo>
                      <a:pt x="2604" y="295"/>
                      <a:pt x="2332" y="136"/>
                      <a:pt x="2015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5" name="Google Shape;9825;p28"/>
              <p:cNvSpPr/>
              <p:nvPr/>
            </p:nvSpPr>
            <p:spPr>
              <a:xfrm>
                <a:off x="5146125" y="4806950"/>
                <a:ext cx="297050" cy="324800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12992" fill="none" extrusionOk="0">
                    <a:moveTo>
                      <a:pt x="9324" y="2830"/>
                    </a:moveTo>
                    <a:cubicBezTo>
                      <a:pt x="9845" y="3577"/>
                      <a:pt x="10479" y="3871"/>
                      <a:pt x="11090" y="4482"/>
                    </a:cubicBezTo>
                    <a:cubicBezTo>
                      <a:pt x="11882" y="5229"/>
                      <a:pt x="11723" y="6519"/>
                      <a:pt x="11542" y="7469"/>
                    </a:cubicBezTo>
                    <a:cubicBezTo>
                      <a:pt x="11339" y="8442"/>
                      <a:pt x="10931" y="9370"/>
                      <a:pt x="10320" y="10140"/>
                    </a:cubicBezTo>
                    <a:cubicBezTo>
                      <a:pt x="9573" y="11045"/>
                      <a:pt x="8532" y="11452"/>
                      <a:pt x="7627" y="12109"/>
                    </a:cubicBezTo>
                    <a:cubicBezTo>
                      <a:pt x="6405" y="12991"/>
                      <a:pt x="4979" y="12810"/>
                      <a:pt x="3780" y="12018"/>
                    </a:cubicBezTo>
                    <a:cubicBezTo>
                      <a:pt x="1267" y="10389"/>
                      <a:pt x="0" y="6587"/>
                      <a:pt x="1335" y="3825"/>
                    </a:cubicBezTo>
                    <a:cubicBezTo>
                      <a:pt x="2739" y="1042"/>
                      <a:pt x="7378" y="1"/>
                      <a:pt x="932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6" name="Google Shape;9826;p28"/>
              <p:cNvSpPr/>
              <p:nvPr/>
            </p:nvSpPr>
            <p:spPr>
              <a:xfrm>
                <a:off x="5143850" y="4841025"/>
                <a:ext cx="2925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11702" h="11630" extrusionOk="0">
                    <a:moveTo>
                      <a:pt x="5752" y="0"/>
                    </a:moveTo>
                    <a:cubicBezTo>
                      <a:pt x="5608" y="0"/>
                      <a:pt x="5465" y="6"/>
                      <a:pt x="5319" y="18"/>
                    </a:cubicBezTo>
                    <a:cubicBezTo>
                      <a:pt x="5228" y="18"/>
                      <a:pt x="5183" y="63"/>
                      <a:pt x="5093" y="63"/>
                    </a:cubicBezTo>
                    <a:cubicBezTo>
                      <a:pt x="4550" y="131"/>
                      <a:pt x="4074" y="312"/>
                      <a:pt x="3622" y="561"/>
                    </a:cubicBezTo>
                    <a:cubicBezTo>
                      <a:pt x="2694" y="1105"/>
                      <a:pt x="1924" y="1942"/>
                      <a:pt x="1449" y="2825"/>
                    </a:cubicBezTo>
                    <a:cubicBezTo>
                      <a:pt x="1" y="5495"/>
                      <a:pt x="928" y="9162"/>
                      <a:pt x="3644" y="10950"/>
                    </a:cubicBezTo>
                    <a:cubicBezTo>
                      <a:pt x="4311" y="11366"/>
                      <a:pt x="4978" y="11629"/>
                      <a:pt x="5676" y="11629"/>
                    </a:cubicBezTo>
                    <a:cubicBezTo>
                      <a:pt x="6115" y="11629"/>
                      <a:pt x="6567" y="11525"/>
                      <a:pt x="7039" y="11289"/>
                    </a:cubicBezTo>
                    <a:cubicBezTo>
                      <a:pt x="7605" y="10995"/>
                      <a:pt x="8080" y="10610"/>
                      <a:pt x="8533" y="10203"/>
                    </a:cubicBezTo>
                    <a:cubicBezTo>
                      <a:pt x="8985" y="9841"/>
                      <a:pt x="9438" y="9456"/>
                      <a:pt x="9845" y="9026"/>
                    </a:cubicBezTo>
                    <a:cubicBezTo>
                      <a:pt x="10909" y="7872"/>
                      <a:pt x="11701" y="6310"/>
                      <a:pt x="11656" y="4771"/>
                    </a:cubicBezTo>
                    <a:cubicBezTo>
                      <a:pt x="11633" y="3934"/>
                      <a:pt x="11317" y="3164"/>
                      <a:pt x="10773" y="2508"/>
                    </a:cubicBezTo>
                    <a:cubicBezTo>
                      <a:pt x="10683" y="2372"/>
                      <a:pt x="10615" y="2259"/>
                      <a:pt x="10502" y="2146"/>
                    </a:cubicBezTo>
                    <a:cubicBezTo>
                      <a:pt x="9981" y="1580"/>
                      <a:pt x="9302" y="1059"/>
                      <a:pt x="8578" y="697"/>
                    </a:cubicBezTo>
                    <a:cubicBezTo>
                      <a:pt x="8058" y="448"/>
                      <a:pt x="7492" y="222"/>
                      <a:pt x="6926" y="109"/>
                    </a:cubicBezTo>
                    <a:cubicBezTo>
                      <a:pt x="6528" y="42"/>
                      <a:pt x="6143" y="0"/>
                      <a:pt x="5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7" name="Google Shape;9827;p28"/>
              <p:cNvSpPr/>
              <p:nvPr/>
            </p:nvSpPr>
            <p:spPr>
              <a:xfrm>
                <a:off x="5266075" y="4840450"/>
                <a:ext cx="147675" cy="74225"/>
              </a:xfrm>
              <a:custGeom>
                <a:avLst/>
                <a:gdLst/>
                <a:ahLst/>
                <a:cxnLst/>
                <a:rect l="l" t="t" r="r" b="b"/>
                <a:pathLst>
                  <a:path w="5907" h="2969" extrusionOk="0">
                    <a:moveTo>
                      <a:pt x="863" y="1"/>
                    </a:moveTo>
                    <a:cubicBezTo>
                      <a:pt x="719" y="1"/>
                      <a:pt x="576" y="6"/>
                      <a:pt x="430" y="19"/>
                    </a:cubicBezTo>
                    <a:cubicBezTo>
                      <a:pt x="339" y="19"/>
                      <a:pt x="294" y="41"/>
                      <a:pt x="204" y="41"/>
                    </a:cubicBezTo>
                    <a:cubicBezTo>
                      <a:pt x="136" y="86"/>
                      <a:pt x="68" y="132"/>
                      <a:pt x="0" y="154"/>
                    </a:cubicBezTo>
                    <a:cubicBezTo>
                      <a:pt x="317" y="1128"/>
                      <a:pt x="1154" y="1920"/>
                      <a:pt x="2150" y="2418"/>
                    </a:cubicBezTo>
                    <a:cubicBezTo>
                      <a:pt x="2557" y="2621"/>
                      <a:pt x="2965" y="2802"/>
                      <a:pt x="3395" y="2870"/>
                    </a:cubicBezTo>
                    <a:cubicBezTo>
                      <a:pt x="3706" y="2939"/>
                      <a:pt x="4017" y="2969"/>
                      <a:pt x="4328" y="2969"/>
                    </a:cubicBezTo>
                    <a:cubicBezTo>
                      <a:pt x="4425" y="2969"/>
                      <a:pt x="4521" y="2966"/>
                      <a:pt x="4617" y="2961"/>
                    </a:cubicBezTo>
                    <a:cubicBezTo>
                      <a:pt x="5092" y="2916"/>
                      <a:pt x="5522" y="2757"/>
                      <a:pt x="5907" y="2531"/>
                    </a:cubicBezTo>
                    <a:cubicBezTo>
                      <a:pt x="5839" y="2395"/>
                      <a:pt x="5726" y="2282"/>
                      <a:pt x="5613" y="2146"/>
                    </a:cubicBezTo>
                    <a:cubicBezTo>
                      <a:pt x="5092" y="1580"/>
                      <a:pt x="4413" y="1060"/>
                      <a:pt x="3689" y="698"/>
                    </a:cubicBezTo>
                    <a:cubicBezTo>
                      <a:pt x="3169" y="449"/>
                      <a:pt x="2603" y="222"/>
                      <a:pt x="2037" y="109"/>
                    </a:cubicBezTo>
                    <a:cubicBezTo>
                      <a:pt x="1639" y="43"/>
                      <a:pt x="1254" y="1"/>
                      <a:pt x="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8" name="Google Shape;9828;p28"/>
              <p:cNvSpPr/>
              <p:nvPr/>
            </p:nvSpPr>
            <p:spPr>
              <a:xfrm>
                <a:off x="5241175" y="5175500"/>
                <a:ext cx="88850" cy="28220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1288" extrusionOk="0">
                    <a:moveTo>
                      <a:pt x="1322" y="1"/>
                    </a:moveTo>
                    <a:cubicBezTo>
                      <a:pt x="459" y="1"/>
                      <a:pt x="222" y="1872"/>
                      <a:pt x="159" y="2753"/>
                    </a:cubicBezTo>
                    <a:cubicBezTo>
                      <a:pt x="0" y="4360"/>
                      <a:pt x="181" y="5990"/>
                      <a:pt x="611" y="7574"/>
                    </a:cubicBezTo>
                    <a:cubicBezTo>
                      <a:pt x="860" y="8547"/>
                      <a:pt x="1426" y="11172"/>
                      <a:pt x="2693" y="11286"/>
                    </a:cubicBezTo>
                    <a:cubicBezTo>
                      <a:pt x="2706" y="11287"/>
                      <a:pt x="2719" y="11287"/>
                      <a:pt x="2732" y="11287"/>
                    </a:cubicBezTo>
                    <a:cubicBezTo>
                      <a:pt x="2945" y="11287"/>
                      <a:pt x="3153" y="11115"/>
                      <a:pt x="3259" y="10923"/>
                    </a:cubicBezTo>
                    <a:cubicBezTo>
                      <a:pt x="3553" y="10493"/>
                      <a:pt x="3508" y="9950"/>
                      <a:pt x="3508" y="9452"/>
                    </a:cubicBezTo>
                    <a:cubicBezTo>
                      <a:pt x="3486" y="7891"/>
                      <a:pt x="3440" y="6306"/>
                      <a:pt x="3169" y="4790"/>
                    </a:cubicBezTo>
                    <a:cubicBezTo>
                      <a:pt x="3056" y="4156"/>
                      <a:pt x="2241" y="264"/>
                      <a:pt x="1539" y="37"/>
                    </a:cubicBezTo>
                    <a:cubicBezTo>
                      <a:pt x="1463" y="12"/>
                      <a:pt x="1390" y="1"/>
                      <a:pt x="1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9" name="Google Shape;9829;p28"/>
              <p:cNvSpPr/>
              <p:nvPr/>
            </p:nvSpPr>
            <p:spPr>
              <a:xfrm>
                <a:off x="5223625" y="5180950"/>
                <a:ext cx="101875" cy="271600"/>
              </a:xfrm>
              <a:custGeom>
                <a:avLst/>
                <a:gdLst/>
                <a:ahLst/>
                <a:cxnLst/>
                <a:rect l="l" t="t" r="r" b="b"/>
                <a:pathLst>
                  <a:path w="4075" h="10864" fill="none" extrusionOk="0">
                    <a:moveTo>
                      <a:pt x="3237" y="3395"/>
                    </a:moveTo>
                    <a:cubicBezTo>
                      <a:pt x="3056" y="2784"/>
                      <a:pt x="2830" y="2196"/>
                      <a:pt x="2581" y="1630"/>
                    </a:cubicBezTo>
                    <a:cubicBezTo>
                      <a:pt x="2286" y="996"/>
                      <a:pt x="2015" y="385"/>
                      <a:pt x="1313" y="227"/>
                    </a:cubicBezTo>
                    <a:cubicBezTo>
                      <a:pt x="227" y="0"/>
                      <a:pt x="1" y="770"/>
                      <a:pt x="23" y="1698"/>
                    </a:cubicBezTo>
                    <a:cubicBezTo>
                      <a:pt x="91" y="4504"/>
                      <a:pt x="815" y="7107"/>
                      <a:pt x="1879" y="9687"/>
                    </a:cubicBezTo>
                    <a:cubicBezTo>
                      <a:pt x="2060" y="10185"/>
                      <a:pt x="2513" y="10864"/>
                      <a:pt x="3146" y="10841"/>
                    </a:cubicBezTo>
                    <a:cubicBezTo>
                      <a:pt x="3373" y="10841"/>
                      <a:pt x="3576" y="10638"/>
                      <a:pt x="3690" y="10411"/>
                    </a:cubicBezTo>
                    <a:cubicBezTo>
                      <a:pt x="3916" y="9959"/>
                      <a:pt x="4074" y="8646"/>
                      <a:pt x="4029" y="8125"/>
                    </a:cubicBezTo>
                    <a:cubicBezTo>
                      <a:pt x="3803" y="6609"/>
                      <a:pt x="3644" y="4912"/>
                      <a:pt x="3237" y="339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0" name="Google Shape;9830;p28"/>
              <p:cNvSpPr/>
              <p:nvPr/>
            </p:nvSpPr>
            <p:spPr>
              <a:xfrm>
                <a:off x="5027300" y="4954625"/>
                <a:ext cx="342325" cy="3610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14440" fill="none" extrusionOk="0">
                    <a:moveTo>
                      <a:pt x="13512" y="7650"/>
                    </a:moveTo>
                    <a:cubicBezTo>
                      <a:pt x="13534" y="7854"/>
                      <a:pt x="13580" y="8080"/>
                      <a:pt x="13602" y="8261"/>
                    </a:cubicBezTo>
                    <a:cubicBezTo>
                      <a:pt x="13693" y="9235"/>
                      <a:pt x="13602" y="10230"/>
                      <a:pt x="13195" y="11090"/>
                    </a:cubicBezTo>
                    <a:cubicBezTo>
                      <a:pt x="12742" y="12064"/>
                      <a:pt x="12018" y="12675"/>
                      <a:pt x="11135" y="13240"/>
                    </a:cubicBezTo>
                    <a:cubicBezTo>
                      <a:pt x="9913" y="14033"/>
                      <a:pt x="8623" y="14440"/>
                      <a:pt x="7197" y="14214"/>
                    </a:cubicBezTo>
                    <a:cubicBezTo>
                      <a:pt x="5364" y="13897"/>
                      <a:pt x="3463" y="13467"/>
                      <a:pt x="2082" y="12177"/>
                    </a:cubicBezTo>
                    <a:cubicBezTo>
                      <a:pt x="1313" y="11475"/>
                      <a:pt x="928" y="10615"/>
                      <a:pt x="611" y="9619"/>
                    </a:cubicBezTo>
                    <a:cubicBezTo>
                      <a:pt x="0" y="7650"/>
                      <a:pt x="181" y="5410"/>
                      <a:pt x="1403" y="3690"/>
                    </a:cubicBezTo>
                    <a:cubicBezTo>
                      <a:pt x="2105" y="2694"/>
                      <a:pt x="3056" y="1879"/>
                      <a:pt x="4097" y="1291"/>
                    </a:cubicBezTo>
                    <a:cubicBezTo>
                      <a:pt x="5138" y="680"/>
                      <a:pt x="6790" y="1"/>
                      <a:pt x="7989" y="227"/>
                    </a:cubicBezTo>
                    <a:cubicBezTo>
                      <a:pt x="8963" y="408"/>
                      <a:pt x="10026" y="1472"/>
                      <a:pt x="10683" y="2128"/>
                    </a:cubicBezTo>
                    <a:cubicBezTo>
                      <a:pt x="12176" y="3667"/>
                      <a:pt x="13195" y="5613"/>
                      <a:pt x="13512" y="76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1" name="Google Shape;9831;p28"/>
              <p:cNvSpPr/>
              <p:nvPr/>
            </p:nvSpPr>
            <p:spPr>
              <a:xfrm>
                <a:off x="5298875" y="5106850"/>
                <a:ext cx="170325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6541" extrusionOk="0">
                    <a:moveTo>
                      <a:pt x="3613" y="0"/>
                    </a:moveTo>
                    <a:cubicBezTo>
                      <a:pt x="3101" y="0"/>
                      <a:pt x="2598" y="161"/>
                      <a:pt x="2105" y="430"/>
                    </a:cubicBezTo>
                    <a:cubicBezTo>
                      <a:pt x="815" y="1131"/>
                      <a:pt x="1" y="2783"/>
                      <a:pt x="1" y="4209"/>
                    </a:cubicBezTo>
                    <a:cubicBezTo>
                      <a:pt x="1" y="4730"/>
                      <a:pt x="136" y="5273"/>
                      <a:pt x="499" y="5658"/>
                    </a:cubicBezTo>
                    <a:cubicBezTo>
                      <a:pt x="1008" y="6226"/>
                      <a:pt x="1875" y="6540"/>
                      <a:pt x="2642" y="6540"/>
                    </a:cubicBezTo>
                    <a:cubicBezTo>
                      <a:pt x="2761" y="6540"/>
                      <a:pt x="2876" y="6533"/>
                      <a:pt x="2988" y="6518"/>
                    </a:cubicBezTo>
                    <a:cubicBezTo>
                      <a:pt x="3667" y="6427"/>
                      <a:pt x="4369" y="6133"/>
                      <a:pt x="5025" y="5748"/>
                    </a:cubicBezTo>
                    <a:cubicBezTo>
                      <a:pt x="5772" y="5273"/>
                      <a:pt x="6292" y="4526"/>
                      <a:pt x="6587" y="3711"/>
                    </a:cubicBezTo>
                    <a:cubicBezTo>
                      <a:pt x="6813" y="2964"/>
                      <a:pt x="6700" y="2399"/>
                      <a:pt x="6292" y="1720"/>
                    </a:cubicBezTo>
                    <a:cubicBezTo>
                      <a:pt x="5885" y="995"/>
                      <a:pt x="5206" y="430"/>
                      <a:pt x="4414" y="135"/>
                    </a:cubicBezTo>
                    <a:cubicBezTo>
                      <a:pt x="4144" y="43"/>
                      <a:pt x="3878" y="0"/>
                      <a:pt x="3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2" name="Google Shape;9832;p28"/>
              <p:cNvSpPr/>
              <p:nvPr/>
            </p:nvSpPr>
            <p:spPr>
              <a:xfrm>
                <a:off x="5304525" y="5085900"/>
                <a:ext cx="166950" cy="193525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7741" fill="none" extrusionOk="0">
                    <a:moveTo>
                      <a:pt x="4980" y="6450"/>
                    </a:moveTo>
                    <a:cubicBezTo>
                      <a:pt x="3667" y="7424"/>
                      <a:pt x="1698" y="7740"/>
                      <a:pt x="499" y="6473"/>
                    </a:cubicBezTo>
                    <a:cubicBezTo>
                      <a:pt x="137" y="6066"/>
                      <a:pt x="1" y="5545"/>
                      <a:pt x="1" y="5025"/>
                    </a:cubicBezTo>
                    <a:cubicBezTo>
                      <a:pt x="1" y="4187"/>
                      <a:pt x="295" y="3395"/>
                      <a:pt x="589" y="2603"/>
                    </a:cubicBezTo>
                    <a:cubicBezTo>
                      <a:pt x="838" y="1879"/>
                      <a:pt x="1608" y="1245"/>
                      <a:pt x="2264" y="928"/>
                    </a:cubicBezTo>
                    <a:cubicBezTo>
                      <a:pt x="4188" y="0"/>
                      <a:pt x="6677" y="1313"/>
                      <a:pt x="6519" y="3554"/>
                    </a:cubicBezTo>
                    <a:cubicBezTo>
                      <a:pt x="6474" y="4459"/>
                      <a:pt x="6112" y="5364"/>
                      <a:pt x="5478" y="602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3" name="Google Shape;9833;p28"/>
              <p:cNvSpPr/>
              <p:nvPr/>
            </p:nvSpPr>
            <p:spPr>
              <a:xfrm>
                <a:off x="5307925" y="5129925"/>
                <a:ext cx="126200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4522" extrusionOk="0">
                    <a:moveTo>
                      <a:pt x="2591" y="0"/>
                    </a:moveTo>
                    <a:cubicBezTo>
                      <a:pt x="2197" y="0"/>
                      <a:pt x="1806" y="91"/>
                      <a:pt x="1472" y="276"/>
                    </a:cubicBezTo>
                    <a:cubicBezTo>
                      <a:pt x="567" y="751"/>
                      <a:pt x="1" y="1883"/>
                      <a:pt x="1" y="2901"/>
                    </a:cubicBezTo>
                    <a:cubicBezTo>
                      <a:pt x="23" y="3264"/>
                      <a:pt x="114" y="3671"/>
                      <a:pt x="363" y="3920"/>
                    </a:cubicBezTo>
                    <a:cubicBezTo>
                      <a:pt x="739" y="4316"/>
                      <a:pt x="1322" y="4521"/>
                      <a:pt x="1857" y="4521"/>
                    </a:cubicBezTo>
                    <a:cubicBezTo>
                      <a:pt x="1933" y="4521"/>
                      <a:pt x="2009" y="4517"/>
                      <a:pt x="2083" y="4508"/>
                    </a:cubicBezTo>
                    <a:cubicBezTo>
                      <a:pt x="2581" y="4463"/>
                      <a:pt x="3056" y="4259"/>
                      <a:pt x="3509" y="3965"/>
                    </a:cubicBezTo>
                    <a:cubicBezTo>
                      <a:pt x="4075" y="3626"/>
                      <a:pt x="4550" y="3128"/>
                      <a:pt x="4776" y="2585"/>
                    </a:cubicBezTo>
                    <a:cubicBezTo>
                      <a:pt x="5048" y="1974"/>
                      <a:pt x="4640" y="978"/>
                      <a:pt x="4142" y="548"/>
                    </a:cubicBezTo>
                    <a:cubicBezTo>
                      <a:pt x="3729" y="187"/>
                      <a:pt x="3157" y="0"/>
                      <a:pt x="25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4" name="Google Shape;9834;p28"/>
              <p:cNvSpPr/>
              <p:nvPr/>
            </p:nvSpPr>
            <p:spPr>
              <a:xfrm>
                <a:off x="5006350" y="4927075"/>
                <a:ext cx="1658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7129" extrusionOk="0">
                    <a:moveTo>
                      <a:pt x="2896" y="0"/>
                    </a:moveTo>
                    <a:cubicBezTo>
                      <a:pt x="2737" y="0"/>
                      <a:pt x="2579" y="13"/>
                      <a:pt x="2423" y="39"/>
                    </a:cubicBezTo>
                    <a:cubicBezTo>
                      <a:pt x="1472" y="175"/>
                      <a:pt x="205" y="1057"/>
                      <a:pt x="91" y="2053"/>
                    </a:cubicBezTo>
                    <a:cubicBezTo>
                      <a:pt x="1" y="2845"/>
                      <a:pt x="205" y="3796"/>
                      <a:pt x="612" y="4679"/>
                    </a:cubicBezTo>
                    <a:cubicBezTo>
                      <a:pt x="906" y="5357"/>
                      <a:pt x="1359" y="5969"/>
                      <a:pt x="1902" y="6421"/>
                    </a:cubicBezTo>
                    <a:cubicBezTo>
                      <a:pt x="2430" y="6843"/>
                      <a:pt x="3162" y="7129"/>
                      <a:pt x="3866" y="7129"/>
                    </a:cubicBezTo>
                    <a:cubicBezTo>
                      <a:pt x="4068" y="7129"/>
                      <a:pt x="4268" y="7105"/>
                      <a:pt x="4459" y="7055"/>
                    </a:cubicBezTo>
                    <a:cubicBezTo>
                      <a:pt x="4957" y="6919"/>
                      <a:pt x="5387" y="6534"/>
                      <a:pt x="5659" y="6127"/>
                    </a:cubicBezTo>
                    <a:cubicBezTo>
                      <a:pt x="6451" y="4905"/>
                      <a:pt x="6632" y="3072"/>
                      <a:pt x="5931" y="1782"/>
                    </a:cubicBezTo>
                    <a:cubicBezTo>
                      <a:pt x="5350" y="740"/>
                      <a:pt x="4114" y="0"/>
                      <a:pt x="2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5" name="Google Shape;9835;p28"/>
              <p:cNvSpPr/>
              <p:nvPr/>
            </p:nvSpPr>
            <p:spPr>
              <a:xfrm>
                <a:off x="4999575" y="4930300"/>
                <a:ext cx="17372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858" fill="none" extrusionOk="0">
                    <a:moveTo>
                      <a:pt x="5772" y="5704"/>
                    </a:moveTo>
                    <a:cubicBezTo>
                      <a:pt x="6654" y="4346"/>
                      <a:pt x="6948" y="1766"/>
                      <a:pt x="5364" y="793"/>
                    </a:cubicBezTo>
                    <a:cubicBezTo>
                      <a:pt x="5025" y="589"/>
                      <a:pt x="4685" y="408"/>
                      <a:pt x="4323" y="295"/>
                    </a:cubicBezTo>
                    <a:cubicBezTo>
                      <a:pt x="3961" y="182"/>
                      <a:pt x="3554" y="68"/>
                      <a:pt x="3146" y="46"/>
                    </a:cubicBezTo>
                    <a:cubicBezTo>
                      <a:pt x="2241" y="0"/>
                      <a:pt x="1336" y="340"/>
                      <a:pt x="679" y="951"/>
                    </a:cubicBezTo>
                    <a:cubicBezTo>
                      <a:pt x="272" y="1358"/>
                      <a:pt x="46" y="1947"/>
                      <a:pt x="23" y="2490"/>
                    </a:cubicBezTo>
                    <a:cubicBezTo>
                      <a:pt x="0" y="2943"/>
                      <a:pt x="91" y="3350"/>
                      <a:pt x="204" y="3780"/>
                    </a:cubicBezTo>
                    <a:cubicBezTo>
                      <a:pt x="453" y="4685"/>
                      <a:pt x="1019" y="5591"/>
                      <a:pt x="1856" y="6021"/>
                    </a:cubicBezTo>
                    <a:cubicBezTo>
                      <a:pt x="2694" y="6451"/>
                      <a:pt x="3599" y="6858"/>
                      <a:pt x="4527" y="6609"/>
                    </a:cubicBezTo>
                    <a:cubicBezTo>
                      <a:pt x="5070" y="6496"/>
                      <a:pt x="5477" y="6134"/>
                      <a:pt x="5772" y="570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6" name="Google Shape;9836;p28"/>
              <p:cNvSpPr/>
              <p:nvPr/>
            </p:nvSpPr>
            <p:spPr>
              <a:xfrm>
                <a:off x="5035775" y="4962475"/>
                <a:ext cx="131300" cy="14217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5687" extrusionOk="0">
                    <a:moveTo>
                      <a:pt x="2277" y="0"/>
                    </a:moveTo>
                    <a:cubicBezTo>
                      <a:pt x="2158" y="0"/>
                      <a:pt x="2041" y="9"/>
                      <a:pt x="1925" y="26"/>
                    </a:cubicBezTo>
                    <a:cubicBezTo>
                      <a:pt x="1178" y="139"/>
                      <a:pt x="159" y="818"/>
                      <a:pt x="69" y="1610"/>
                    </a:cubicBezTo>
                    <a:cubicBezTo>
                      <a:pt x="1" y="2289"/>
                      <a:pt x="159" y="3059"/>
                      <a:pt x="476" y="3738"/>
                    </a:cubicBezTo>
                    <a:cubicBezTo>
                      <a:pt x="725" y="4281"/>
                      <a:pt x="1087" y="4779"/>
                      <a:pt x="1517" y="5118"/>
                    </a:cubicBezTo>
                    <a:cubicBezTo>
                      <a:pt x="1948" y="5460"/>
                      <a:pt x="2536" y="5687"/>
                      <a:pt x="3100" y="5687"/>
                    </a:cubicBezTo>
                    <a:cubicBezTo>
                      <a:pt x="3246" y="5687"/>
                      <a:pt x="3391" y="5672"/>
                      <a:pt x="3531" y="5639"/>
                    </a:cubicBezTo>
                    <a:cubicBezTo>
                      <a:pt x="3916" y="5526"/>
                      <a:pt x="4256" y="5231"/>
                      <a:pt x="4482" y="4869"/>
                    </a:cubicBezTo>
                    <a:cubicBezTo>
                      <a:pt x="5116" y="3919"/>
                      <a:pt x="5251" y="2470"/>
                      <a:pt x="4686" y="1407"/>
                    </a:cubicBezTo>
                    <a:cubicBezTo>
                      <a:pt x="4242" y="560"/>
                      <a:pt x="3242" y="0"/>
                      <a:pt x="22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7" name="Google Shape;9837;p28"/>
              <p:cNvSpPr/>
              <p:nvPr/>
            </p:nvSpPr>
            <p:spPr>
              <a:xfrm>
                <a:off x="5027300" y="4931425"/>
                <a:ext cx="368925" cy="368000"/>
              </a:xfrm>
              <a:custGeom>
                <a:avLst/>
                <a:gdLst/>
                <a:ahLst/>
                <a:cxnLst/>
                <a:rect l="l" t="t" r="r" b="b"/>
                <a:pathLst>
                  <a:path w="14757" h="14720" extrusionOk="0">
                    <a:moveTo>
                      <a:pt x="9687" y="1"/>
                    </a:moveTo>
                    <a:cubicBezTo>
                      <a:pt x="9890" y="227"/>
                      <a:pt x="10049" y="476"/>
                      <a:pt x="10139" y="770"/>
                    </a:cubicBezTo>
                    <a:cubicBezTo>
                      <a:pt x="10210" y="946"/>
                      <a:pt x="10130" y="1012"/>
                      <a:pt x="10007" y="1012"/>
                    </a:cubicBezTo>
                    <a:cubicBezTo>
                      <a:pt x="9971" y="1012"/>
                      <a:pt x="9931" y="1007"/>
                      <a:pt x="9890" y="997"/>
                    </a:cubicBezTo>
                    <a:cubicBezTo>
                      <a:pt x="9239" y="777"/>
                      <a:pt x="8567" y="676"/>
                      <a:pt x="7895" y="676"/>
                    </a:cubicBezTo>
                    <a:cubicBezTo>
                      <a:pt x="6558" y="676"/>
                      <a:pt x="5218" y="1073"/>
                      <a:pt x="4029" y="1721"/>
                    </a:cubicBezTo>
                    <a:cubicBezTo>
                      <a:pt x="2988" y="2332"/>
                      <a:pt x="2060" y="3147"/>
                      <a:pt x="1358" y="4142"/>
                    </a:cubicBezTo>
                    <a:cubicBezTo>
                      <a:pt x="611" y="5183"/>
                      <a:pt x="295" y="6315"/>
                      <a:pt x="159" y="7582"/>
                    </a:cubicBezTo>
                    <a:cubicBezTo>
                      <a:pt x="0" y="9031"/>
                      <a:pt x="702" y="10321"/>
                      <a:pt x="1585" y="11407"/>
                    </a:cubicBezTo>
                    <a:cubicBezTo>
                      <a:pt x="2082" y="12018"/>
                      <a:pt x="2716" y="12584"/>
                      <a:pt x="3350" y="13082"/>
                    </a:cubicBezTo>
                    <a:cubicBezTo>
                      <a:pt x="3916" y="13489"/>
                      <a:pt x="4549" y="13829"/>
                      <a:pt x="5206" y="14100"/>
                    </a:cubicBezTo>
                    <a:cubicBezTo>
                      <a:pt x="5817" y="14327"/>
                      <a:pt x="6473" y="14508"/>
                      <a:pt x="7152" y="14621"/>
                    </a:cubicBezTo>
                    <a:cubicBezTo>
                      <a:pt x="7539" y="14685"/>
                      <a:pt x="7932" y="14720"/>
                      <a:pt x="8323" y="14720"/>
                    </a:cubicBezTo>
                    <a:cubicBezTo>
                      <a:pt x="9327" y="14720"/>
                      <a:pt x="10324" y="14489"/>
                      <a:pt x="11203" y="13919"/>
                    </a:cubicBezTo>
                    <a:cubicBezTo>
                      <a:pt x="12357" y="13150"/>
                      <a:pt x="13240" y="12018"/>
                      <a:pt x="13851" y="10819"/>
                    </a:cubicBezTo>
                    <a:cubicBezTo>
                      <a:pt x="14100" y="10321"/>
                      <a:pt x="14281" y="9755"/>
                      <a:pt x="14417" y="9257"/>
                    </a:cubicBezTo>
                    <a:cubicBezTo>
                      <a:pt x="14530" y="8782"/>
                      <a:pt x="14621" y="8284"/>
                      <a:pt x="14643" y="7809"/>
                    </a:cubicBezTo>
                    <a:cubicBezTo>
                      <a:pt x="14756" y="6021"/>
                      <a:pt x="14145" y="4210"/>
                      <a:pt x="12923" y="2943"/>
                    </a:cubicBezTo>
                    <a:cubicBezTo>
                      <a:pt x="12584" y="2558"/>
                      <a:pt x="12176" y="2219"/>
                      <a:pt x="11746" y="1902"/>
                    </a:cubicBezTo>
                    <a:cubicBezTo>
                      <a:pt x="11611" y="1811"/>
                      <a:pt x="11452" y="1721"/>
                      <a:pt x="11339" y="1608"/>
                    </a:cubicBezTo>
                    <a:cubicBezTo>
                      <a:pt x="11181" y="1494"/>
                      <a:pt x="11181" y="1427"/>
                      <a:pt x="11362" y="1336"/>
                    </a:cubicBezTo>
                    <a:cubicBezTo>
                      <a:pt x="11633" y="1155"/>
                      <a:pt x="11973" y="1110"/>
                      <a:pt x="12289" y="1087"/>
                    </a:cubicBezTo>
                    <a:cubicBezTo>
                      <a:pt x="12384" y="1077"/>
                      <a:pt x="12478" y="1072"/>
                      <a:pt x="12570" y="1072"/>
                    </a:cubicBezTo>
                    <a:cubicBezTo>
                      <a:pt x="12874" y="1072"/>
                      <a:pt x="13166" y="1120"/>
                      <a:pt x="13444" y="1155"/>
                    </a:cubicBezTo>
                    <a:cubicBezTo>
                      <a:pt x="13172" y="861"/>
                      <a:pt x="12765" y="657"/>
                      <a:pt x="12357" y="544"/>
                    </a:cubicBezTo>
                    <a:cubicBezTo>
                      <a:pt x="12202" y="475"/>
                      <a:pt x="12033" y="445"/>
                      <a:pt x="11861" y="445"/>
                    </a:cubicBezTo>
                    <a:cubicBezTo>
                      <a:pt x="11808" y="445"/>
                      <a:pt x="11754" y="448"/>
                      <a:pt x="11701" y="453"/>
                    </a:cubicBezTo>
                    <a:cubicBezTo>
                      <a:pt x="11384" y="476"/>
                      <a:pt x="10818" y="702"/>
                      <a:pt x="10728" y="1019"/>
                    </a:cubicBezTo>
                    <a:cubicBezTo>
                      <a:pt x="10547" y="544"/>
                      <a:pt x="10162" y="182"/>
                      <a:pt x="9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8" name="Google Shape;9838;p28"/>
              <p:cNvSpPr/>
              <p:nvPr/>
            </p:nvSpPr>
            <p:spPr>
              <a:xfrm>
                <a:off x="5021625" y="4943325"/>
                <a:ext cx="36895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4758" h="14738" extrusionOk="0">
                    <a:moveTo>
                      <a:pt x="9687" y="0"/>
                    </a:moveTo>
                    <a:cubicBezTo>
                      <a:pt x="9891" y="226"/>
                      <a:pt x="10050" y="498"/>
                      <a:pt x="10140" y="769"/>
                    </a:cubicBezTo>
                    <a:cubicBezTo>
                      <a:pt x="10208" y="940"/>
                      <a:pt x="10135" y="1021"/>
                      <a:pt x="10017" y="1021"/>
                    </a:cubicBezTo>
                    <a:cubicBezTo>
                      <a:pt x="9979" y="1021"/>
                      <a:pt x="9936" y="1012"/>
                      <a:pt x="9891" y="996"/>
                    </a:cubicBezTo>
                    <a:cubicBezTo>
                      <a:pt x="9242" y="777"/>
                      <a:pt x="8573" y="676"/>
                      <a:pt x="7904" y="676"/>
                    </a:cubicBezTo>
                    <a:cubicBezTo>
                      <a:pt x="6564" y="676"/>
                      <a:pt x="5221" y="1079"/>
                      <a:pt x="4029" y="1743"/>
                    </a:cubicBezTo>
                    <a:cubicBezTo>
                      <a:pt x="2988" y="2331"/>
                      <a:pt x="2060" y="3146"/>
                      <a:pt x="1359" y="4142"/>
                    </a:cubicBezTo>
                    <a:cubicBezTo>
                      <a:pt x="612" y="5183"/>
                      <a:pt x="295" y="6314"/>
                      <a:pt x="159" y="7582"/>
                    </a:cubicBezTo>
                    <a:cubicBezTo>
                      <a:pt x="1" y="9030"/>
                      <a:pt x="703" y="10343"/>
                      <a:pt x="1585" y="11407"/>
                    </a:cubicBezTo>
                    <a:cubicBezTo>
                      <a:pt x="2083" y="12040"/>
                      <a:pt x="2717" y="12606"/>
                      <a:pt x="3351" y="13081"/>
                    </a:cubicBezTo>
                    <a:cubicBezTo>
                      <a:pt x="3916" y="13511"/>
                      <a:pt x="4550" y="13851"/>
                      <a:pt x="5206" y="14100"/>
                    </a:cubicBezTo>
                    <a:cubicBezTo>
                      <a:pt x="5817" y="14326"/>
                      <a:pt x="6474" y="14530"/>
                      <a:pt x="7153" y="14643"/>
                    </a:cubicBezTo>
                    <a:cubicBezTo>
                      <a:pt x="7526" y="14704"/>
                      <a:pt x="7904" y="14737"/>
                      <a:pt x="8282" y="14737"/>
                    </a:cubicBezTo>
                    <a:cubicBezTo>
                      <a:pt x="9300" y="14737"/>
                      <a:pt x="10312" y="14497"/>
                      <a:pt x="11204" y="13919"/>
                    </a:cubicBezTo>
                    <a:cubicBezTo>
                      <a:pt x="12358" y="13172"/>
                      <a:pt x="13241" y="12040"/>
                      <a:pt x="13852" y="10818"/>
                    </a:cubicBezTo>
                    <a:cubicBezTo>
                      <a:pt x="14101" y="10343"/>
                      <a:pt x="14282" y="9777"/>
                      <a:pt x="14418" y="9257"/>
                    </a:cubicBezTo>
                    <a:cubicBezTo>
                      <a:pt x="14531" y="8781"/>
                      <a:pt x="14621" y="8306"/>
                      <a:pt x="14644" y="7808"/>
                    </a:cubicBezTo>
                    <a:cubicBezTo>
                      <a:pt x="14757" y="6043"/>
                      <a:pt x="14146" y="4255"/>
                      <a:pt x="12924" y="2942"/>
                    </a:cubicBezTo>
                    <a:cubicBezTo>
                      <a:pt x="12584" y="2557"/>
                      <a:pt x="12177" y="2218"/>
                      <a:pt x="11747" y="1901"/>
                    </a:cubicBezTo>
                    <a:cubicBezTo>
                      <a:pt x="11611" y="1811"/>
                      <a:pt x="11453" y="1743"/>
                      <a:pt x="11340" y="1630"/>
                    </a:cubicBezTo>
                    <a:cubicBezTo>
                      <a:pt x="11181" y="1516"/>
                      <a:pt x="11181" y="1426"/>
                      <a:pt x="11362" y="1335"/>
                    </a:cubicBezTo>
                    <a:cubicBezTo>
                      <a:pt x="11634" y="1177"/>
                      <a:pt x="11973" y="1109"/>
                      <a:pt x="12290" y="1086"/>
                    </a:cubicBezTo>
                    <a:cubicBezTo>
                      <a:pt x="12362" y="1082"/>
                      <a:pt x="12434" y="1080"/>
                      <a:pt x="12505" y="1080"/>
                    </a:cubicBezTo>
                    <a:cubicBezTo>
                      <a:pt x="12833" y="1080"/>
                      <a:pt x="13146" y="1121"/>
                      <a:pt x="13444" y="1177"/>
                    </a:cubicBezTo>
                    <a:cubicBezTo>
                      <a:pt x="13173" y="860"/>
                      <a:pt x="12765" y="656"/>
                      <a:pt x="12358" y="543"/>
                    </a:cubicBezTo>
                    <a:cubicBezTo>
                      <a:pt x="12202" y="474"/>
                      <a:pt x="12034" y="444"/>
                      <a:pt x="11862" y="444"/>
                    </a:cubicBezTo>
                    <a:cubicBezTo>
                      <a:pt x="11809" y="444"/>
                      <a:pt x="11755" y="447"/>
                      <a:pt x="11702" y="453"/>
                    </a:cubicBezTo>
                    <a:cubicBezTo>
                      <a:pt x="11385" y="498"/>
                      <a:pt x="10819" y="724"/>
                      <a:pt x="10729" y="1018"/>
                    </a:cubicBezTo>
                    <a:cubicBezTo>
                      <a:pt x="10548" y="543"/>
                      <a:pt x="10163" y="181"/>
                      <a:pt x="96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9" name="Google Shape;9839;p28"/>
              <p:cNvSpPr/>
              <p:nvPr/>
            </p:nvSpPr>
            <p:spPr>
              <a:xfrm>
                <a:off x="5051050" y="5006600"/>
                <a:ext cx="305000" cy="276125"/>
              </a:xfrm>
              <a:custGeom>
                <a:avLst/>
                <a:gdLst/>
                <a:ahLst/>
                <a:cxnLst/>
                <a:rect l="l" t="t" r="r" b="b"/>
                <a:pathLst>
                  <a:path w="12200" h="11045" extrusionOk="0">
                    <a:moveTo>
                      <a:pt x="4665" y="1"/>
                    </a:moveTo>
                    <a:cubicBezTo>
                      <a:pt x="4264" y="1"/>
                      <a:pt x="3866" y="80"/>
                      <a:pt x="3509" y="230"/>
                    </a:cubicBezTo>
                    <a:cubicBezTo>
                      <a:pt x="2558" y="592"/>
                      <a:pt x="1766" y="1362"/>
                      <a:pt x="1155" y="2176"/>
                    </a:cubicBezTo>
                    <a:cubicBezTo>
                      <a:pt x="544" y="3059"/>
                      <a:pt x="250" y="4010"/>
                      <a:pt x="137" y="5051"/>
                    </a:cubicBezTo>
                    <a:cubicBezTo>
                      <a:pt x="1" y="6250"/>
                      <a:pt x="589" y="7359"/>
                      <a:pt x="1336" y="8264"/>
                    </a:cubicBezTo>
                    <a:cubicBezTo>
                      <a:pt x="1766" y="8785"/>
                      <a:pt x="2264" y="9283"/>
                      <a:pt x="2830" y="9668"/>
                    </a:cubicBezTo>
                    <a:cubicBezTo>
                      <a:pt x="3305" y="10007"/>
                      <a:pt x="3826" y="10301"/>
                      <a:pt x="4369" y="10528"/>
                    </a:cubicBezTo>
                    <a:cubicBezTo>
                      <a:pt x="4889" y="10709"/>
                      <a:pt x="5433" y="10890"/>
                      <a:pt x="5998" y="10980"/>
                    </a:cubicBezTo>
                    <a:cubicBezTo>
                      <a:pt x="6296" y="11021"/>
                      <a:pt x="6599" y="11044"/>
                      <a:pt x="6902" y="11044"/>
                    </a:cubicBezTo>
                    <a:cubicBezTo>
                      <a:pt x="7770" y="11044"/>
                      <a:pt x="8638" y="10856"/>
                      <a:pt x="9393" y="10369"/>
                    </a:cubicBezTo>
                    <a:cubicBezTo>
                      <a:pt x="10389" y="9758"/>
                      <a:pt x="11113" y="8785"/>
                      <a:pt x="11634" y="7767"/>
                    </a:cubicBezTo>
                    <a:cubicBezTo>
                      <a:pt x="12018" y="6974"/>
                      <a:pt x="12200" y="6001"/>
                      <a:pt x="11996" y="5141"/>
                    </a:cubicBezTo>
                    <a:cubicBezTo>
                      <a:pt x="11792" y="4123"/>
                      <a:pt x="11226" y="3240"/>
                      <a:pt x="10253" y="2833"/>
                    </a:cubicBezTo>
                    <a:cubicBezTo>
                      <a:pt x="9970" y="2705"/>
                      <a:pt x="9669" y="2622"/>
                      <a:pt x="9333" y="2622"/>
                    </a:cubicBezTo>
                    <a:cubicBezTo>
                      <a:pt x="9133" y="2622"/>
                      <a:pt x="8920" y="2652"/>
                      <a:pt x="8692" y="2720"/>
                    </a:cubicBezTo>
                    <a:cubicBezTo>
                      <a:pt x="8284" y="2788"/>
                      <a:pt x="7764" y="3127"/>
                      <a:pt x="7764" y="3127"/>
                    </a:cubicBezTo>
                    <a:cubicBezTo>
                      <a:pt x="7764" y="3127"/>
                      <a:pt x="7537" y="2425"/>
                      <a:pt x="7379" y="2086"/>
                    </a:cubicBezTo>
                    <a:cubicBezTo>
                      <a:pt x="7107" y="1294"/>
                      <a:pt x="6632" y="570"/>
                      <a:pt x="5795" y="230"/>
                    </a:cubicBezTo>
                    <a:cubicBezTo>
                      <a:pt x="5439" y="75"/>
                      <a:pt x="5051" y="1"/>
                      <a:pt x="46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0" name="Google Shape;9840;p28"/>
              <p:cNvSpPr/>
              <p:nvPr/>
            </p:nvSpPr>
            <p:spPr>
              <a:xfrm>
                <a:off x="5084450" y="5097100"/>
                <a:ext cx="6170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08" extrusionOk="0">
                    <a:moveTo>
                      <a:pt x="956" y="0"/>
                    </a:moveTo>
                    <a:cubicBezTo>
                      <a:pt x="637" y="0"/>
                      <a:pt x="362" y="123"/>
                      <a:pt x="226" y="367"/>
                    </a:cubicBezTo>
                    <a:cubicBezTo>
                      <a:pt x="0" y="752"/>
                      <a:pt x="272" y="1318"/>
                      <a:pt x="838" y="1634"/>
                    </a:cubicBezTo>
                    <a:cubicBezTo>
                      <a:pt x="1062" y="1751"/>
                      <a:pt x="1297" y="1807"/>
                      <a:pt x="1512" y="1807"/>
                    </a:cubicBezTo>
                    <a:cubicBezTo>
                      <a:pt x="1842" y="1807"/>
                      <a:pt x="2127" y="1677"/>
                      <a:pt x="2263" y="1431"/>
                    </a:cubicBezTo>
                    <a:cubicBezTo>
                      <a:pt x="2467" y="1046"/>
                      <a:pt x="2173" y="458"/>
                      <a:pt x="1630" y="163"/>
                    </a:cubicBezTo>
                    <a:cubicBezTo>
                      <a:pt x="1403" y="55"/>
                      <a:pt x="1170" y="0"/>
                      <a:pt x="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1" name="Google Shape;9841;p28"/>
              <p:cNvSpPr/>
              <p:nvPr/>
            </p:nvSpPr>
            <p:spPr>
              <a:xfrm>
                <a:off x="5114425" y="5071775"/>
                <a:ext cx="61700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150" extrusionOk="0">
                    <a:moveTo>
                      <a:pt x="1187" y="0"/>
                    </a:moveTo>
                    <a:cubicBezTo>
                      <a:pt x="1008" y="0"/>
                      <a:pt x="826" y="44"/>
                      <a:pt x="657" y="135"/>
                    </a:cubicBezTo>
                    <a:cubicBezTo>
                      <a:pt x="204" y="362"/>
                      <a:pt x="1" y="859"/>
                      <a:pt x="91" y="1312"/>
                    </a:cubicBezTo>
                    <a:cubicBezTo>
                      <a:pt x="566" y="1357"/>
                      <a:pt x="1087" y="1652"/>
                      <a:pt x="1562" y="2150"/>
                    </a:cubicBezTo>
                    <a:cubicBezTo>
                      <a:pt x="1630" y="2150"/>
                      <a:pt x="1675" y="2104"/>
                      <a:pt x="1743" y="2082"/>
                    </a:cubicBezTo>
                    <a:cubicBezTo>
                      <a:pt x="2286" y="1810"/>
                      <a:pt x="2468" y="1131"/>
                      <a:pt x="2173" y="588"/>
                    </a:cubicBezTo>
                    <a:cubicBezTo>
                      <a:pt x="1971" y="214"/>
                      <a:pt x="1585" y="0"/>
                      <a:pt x="1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2" name="Google Shape;9842;p28"/>
              <p:cNvSpPr/>
              <p:nvPr/>
            </p:nvSpPr>
            <p:spPr>
              <a:xfrm>
                <a:off x="5108200" y="5101725"/>
                <a:ext cx="50950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314" fill="none" extrusionOk="0">
                    <a:moveTo>
                      <a:pt x="1" y="159"/>
                    </a:moveTo>
                    <a:cubicBezTo>
                      <a:pt x="1" y="159"/>
                      <a:pt x="1291" y="1"/>
                      <a:pt x="2038" y="131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3" name="Google Shape;9843;p28"/>
              <p:cNvSpPr/>
              <p:nvPr/>
            </p:nvSpPr>
            <p:spPr>
              <a:xfrm>
                <a:off x="5128000" y="5078925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93" y="0"/>
                    </a:moveTo>
                    <a:cubicBezTo>
                      <a:pt x="337" y="0"/>
                      <a:pt x="280" y="11"/>
                      <a:pt x="227" y="30"/>
                    </a:cubicBezTo>
                    <a:cubicBezTo>
                      <a:pt x="69" y="121"/>
                      <a:pt x="1" y="347"/>
                      <a:pt x="91" y="528"/>
                    </a:cubicBezTo>
                    <a:cubicBezTo>
                      <a:pt x="154" y="638"/>
                      <a:pt x="282" y="705"/>
                      <a:pt x="408" y="705"/>
                    </a:cubicBezTo>
                    <a:cubicBezTo>
                      <a:pt x="463" y="705"/>
                      <a:pt x="518" y="692"/>
                      <a:pt x="567" y="664"/>
                    </a:cubicBezTo>
                    <a:cubicBezTo>
                      <a:pt x="748" y="573"/>
                      <a:pt x="793" y="347"/>
                      <a:pt x="725" y="189"/>
                    </a:cubicBezTo>
                    <a:cubicBezTo>
                      <a:pt x="661" y="60"/>
                      <a:pt x="529" y="0"/>
                      <a:pt x="3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4" name="Google Shape;9844;p28"/>
              <p:cNvSpPr/>
              <p:nvPr/>
            </p:nvSpPr>
            <p:spPr>
              <a:xfrm>
                <a:off x="5249100" y="5169800"/>
                <a:ext cx="6112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866" extrusionOk="0">
                    <a:moveTo>
                      <a:pt x="910" y="1"/>
                    </a:moveTo>
                    <a:cubicBezTo>
                      <a:pt x="609" y="1"/>
                      <a:pt x="354" y="117"/>
                      <a:pt x="226" y="333"/>
                    </a:cubicBezTo>
                    <a:cubicBezTo>
                      <a:pt x="0" y="741"/>
                      <a:pt x="249" y="1306"/>
                      <a:pt x="792" y="1646"/>
                    </a:cubicBezTo>
                    <a:cubicBezTo>
                      <a:pt x="1030" y="1795"/>
                      <a:pt x="1290" y="1865"/>
                      <a:pt x="1525" y="1865"/>
                    </a:cubicBezTo>
                    <a:cubicBezTo>
                      <a:pt x="1828" y="1865"/>
                      <a:pt x="2091" y="1749"/>
                      <a:pt x="2218" y="1533"/>
                    </a:cubicBezTo>
                    <a:cubicBezTo>
                      <a:pt x="2444" y="1125"/>
                      <a:pt x="2173" y="560"/>
                      <a:pt x="1652" y="220"/>
                    </a:cubicBezTo>
                    <a:cubicBezTo>
                      <a:pt x="1404" y="71"/>
                      <a:pt x="1144" y="1"/>
                      <a:pt x="9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5" name="Google Shape;9845;p28"/>
              <p:cNvSpPr/>
              <p:nvPr/>
            </p:nvSpPr>
            <p:spPr>
              <a:xfrm>
                <a:off x="5252475" y="5129450"/>
                <a:ext cx="566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51" extrusionOk="0">
                    <a:moveTo>
                      <a:pt x="1087" y="1"/>
                    </a:moveTo>
                    <a:cubicBezTo>
                      <a:pt x="453" y="24"/>
                      <a:pt x="1" y="567"/>
                      <a:pt x="1" y="1155"/>
                    </a:cubicBezTo>
                    <a:cubicBezTo>
                      <a:pt x="1" y="1223"/>
                      <a:pt x="1" y="1268"/>
                      <a:pt x="46" y="1336"/>
                    </a:cubicBezTo>
                    <a:cubicBezTo>
                      <a:pt x="680" y="1495"/>
                      <a:pt x="1223" y="1789"/>
                      <a:pt x="1517" y="2151"/>
                    </a:cubicBezTo>
                    <a:cubicBezTo>
                      <a:pt x="1970" y="1993"/>
                      <a:pt x="2264" y="1563"/>
                      <a:pt x="2241" y="1087"/>
                    </a:cubicBezTo>
                    <a:cubicBezTo>
                      <a:pt x="2219" y="454"/>
                      <a:pt x="1698" y="1"/>
                      <a:pt x="10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6" name="Google Shape;9846;p28"/>
              <p:cNvSpPr/>
              <p:nvPr/>
            </p:nvSpPr>
            <p:spPr>
              <a:xfrm>
                <a:off x="5244000" y="5162275"/>
                <a:ext cx="509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178" fill="none" extrusionOk="0">
                    <a:moveTo>
                      <a:pt x="2037" y="1177"/>
                    </a:moveTo>
                    <a:cubicBezTo>
                      <a:pt x="2037" y="1177"/>
                      <a:pt x="1517" y="1"/>
                      <a:pt x="0" y="23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7" name="Google Shape;9847;p28"/>
              <p:cNvSpPr/>
              <p:nvPr/>
            </p:nvSpPr>
            <p:spPr>
              <a:xfrm>
                <a:off x="5285300" y="5148700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59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6" y="702"/>
                      <a:pt x="702" y="544"/>
                      <a:pt x="702" y="340"/>
                    </a:cubicBezTo>
                    <a:cubicBezTo>
                      <a:pt x="702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8" name="Google Shape;9848;p28"/>
              <p:cNvSpPr/>
              <p:nvPr/>
            </p:nvSpPr>
            <p:spPr>
              <a:xfrm>
                <a:off x="5191375" y="5157150"/>
                <a:ext cx="198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478" extrusionOk="0">
                    <a:moveTo>
                      <a:pt x="94" y="0"/>
                    </a:moveTo>
                    <a:cubicBezTo>
                      <a:pt x="69" y="0"/>
                      <a:pt x="52" y="7"/>
                      <a:pt x="46" y="25"/>
                    </a:cubicBezTo>
                    <a:cubicBezTo>
                      <a:pt x="1" y="92"/>
                      <a:pt x="68" y="206"/>
                      <a:pt x="114" y="228"/>
                    </a:cubicBezTo>
                    <a:cubicBezTo>
                      <a:pt x="159" y="273"/>
                      <a:pt x="227" y="364"/>
                      <a:pt x="272" y="432"/>
                    </a:cubicBezTo>
                    <a:cubicBezTo>
                      <a:pt x="317" y="466"/>
                      <a:pt x="368" y="477"/>
                      <a:pt x="419" y="477"/>
                    </a:cubicBezTo>
                    <a:cubicBezTo>
                      <a:pt x="470" y="477"/>
                      <a:pt x="521" y="466"/>
                      <a:pt x="566" y="455"/>
                    </a:cubicBezTo>
                    <a:cubicBezTo>
                      <a:pt x="566" y="455"/>
                      <a:pt x="612" y="455"/>
                      <a:pt x="680" y="432"/>
                    </a:cubicBezTo>
                    <a:cubicBezTo>
                      <a:pt x="725" y="387"/>
                      <a:pt x="793" y="364"/>
                      <a:pt x="793" y="296"/>
                    </a:cubicBezTo>
                    <a:cubicBezTo>
                      <a:pt x="725" y="273"/>
                      <a:pt x="634" y="228"/>
                      <a:pt x="589" y="206"/>
                    </a:cubicBezTo>
                    <a:cubicBezTo>
                      <a:pt x="498" y="138"/>
                      <a:pt x="408" y="115"/>
                      <a:pt x="340" y="92"/>
                    </a:cubicBezTo>
                    <a:cubicBezTo>
                      <a:pt x="290" y="59"/>
                      <a:pt x="164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9" name="Google Shape;9849;p28"/>
              <p:cNvSpPr/>
              <p:nvPr/>
            </p:nvSpPr>
            <p:spPr>
              <a:xfrm>
                <a:off x="5177800" y="5213775"/>
                <a:ext cx="362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499" fill="none" extrusionOk="0">
                    <a:moveTo>
                      <a:pt x="0" y="0"/>
                    </a:moveTo>
                    <a:cubicBezTo>
                      <a:pt x="363" y="430"/>
                      <a:pt x="883" y="498"/>
                      <a:pt x="1449" y="204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50" name="Google Shape;9850;p28"/>
          <p:cNvSpPr txBox="1">
            <a:spLocks noGrp="1"/>
          </p:cNvSpPr>
          <p:nvPr>
            <p:ph type="title" hasCustomPrompt="1"/>
          </p:nvPr>
        </p:nvSpPr>
        <p:spPr>
          <a:xfrm>
            <a:off x="1688788" y="1091925"/>
            <a:ext cx="5778000" cy="8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851" name="Google Shape;9851;p28"/>
          <p:cNvSpPr txBox="1">
            <a:spLocks noGrp="1"/>
          </p:cNvSpPr>
          <p:nvPr>
            <p:ph type="subTitle" idx="1"/>
          </p:nvPr>
        </p:nvSpPr>
        <p:spPr>
          <a:xfrm>
            <a:off x="1688788" y="1937925"/>
            <a:ext cx="5778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852" name="Google Shape;9852;p28"/>
          <p:cNvSpPr txBox="1">
            <a:spLocks noGrp="1"/>
          </p:cNvSpPr>
          <p:nvPr>
            <p:ph type="title" idx="2" hasCustomPrompt="1"/>
          </p:nvPr>
        </p:nvSpPr>
        <p:spPr>
          <a:xfrm>
            <a:off x="1677213" y="2774013"/>
            <a:ext cx="5778000" cy="8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853" name="Google Shape;9853;p28"/>
          <p:cNvSpPr txBox="1">
            <a:spLocks noGrp="1"/>
          </p:cNvSpPr>
          <p:nvPr>
            <p:ph type="subTitle" idx="3"/>
          </p:nvPr>
        </p:nvSpPr>
        <p:spPr>
          <a:xfrm>
            <a:off x="1677213" y="3620013"/>
            <a:ext cx="5778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10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5" name="Google Shape;10635;p31"/>
          <p:cNvGrpSpPr/>
          <p:nvPr/>
        </p:nvGrpSpPr>
        <p:grpSpPr>
          <a:xfrm>
            <a:off x="4873403" y="-12374"/>
            <a:ext cx="4270606" cy="1104740"/>
            <a:chOff x="2637925" y="3469400"/>
            <a:chExt cx="2167600" cy="560725"/>
          </a:xfrm>
        </p:grpSpPr>
        <p:sp>
          <p:nvSpPr>
            <p:cNvPr id="10636" name="Google Shape;10636;p31"/>
            <p:cNvSpPr/>
            <p:nvPr/>
          </p:nvSpPr>
          <p:spPr>
            <a:xfrm>
              <a:off x="2637925" y="3473925"/>
              <a:ext cx="1370400" cy="450975"/>
            </a:xfrm>
            <a:custGeom>
              <a:avLst/>
              <a:gdLst/>
              <a:ahLst/>
              <a:cxnLst/>
              <a:rect l="l" t="t" r="r" b="b"/>
              <a:pathLst>
                <a:path w="54816" h="18039" fill="none" extrusionOk="0">
                  <a:moveTo>
                    <a:pt x="0" y="1"/>
                  </a:moveTo>
                  <a:cubicBezTo>
                    <a:pt x="0" y="1"/>
                    <a:pt x="24669" y="18038"/>
                    <a:pt x="54815" y="680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31"/>
            <p:cNvSpPr/>
            <p:nvPr/>
          </p:nvSpPr>
          <p:spPr>
            <a:xfrm>
              <a:off x="3016450" y="3553700"/>
              <a:ext cx="877000" cy="273875"/>
            </a:xfrm>
            <a:custGeom>
              <a:avLst/>
              <a:gdLst/>
              <a:ahLst/>
              <a:cxnLst/>
              <a:rect l="l" t="t" r="r" b="b"/>
              <a:pathLst>
                <a:path w="35080" h="10955" fill="none" extrusionOk="0">
                  <a:moveTo>
                    <a:pt x="0" y="3418"/>
                  </a:moveTo>
                  <a:cubicBezTo>
                    <a:pt x="0" y="3418"/>
                    <a:pt x="19124" y="10955"/>
                    <a:pt x="35080" y="1"/>
                  </a:cubicBezTo>
                </a:path>
              </a:pathLst>
            </a:custGeom>
            <a:noFill/>
            <a:ln w="5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31"/>
            <p:cNvSpPr/>
            <p:nvPr/>
          </p:nvSpPr>
          <p:spPr>
            <a:xfrm>
              <a:off x="2717700" y="3523150"/>
              <a:ext cx="845900" cy="195225"/>
            </a:xfrm>
            <a:custGeom>
              <a:avLst/>
              <a:gdLst/>
              <a:ahLst/>
              <a:cxnLst/>
              <a:rect l="l" t="t" r="r" b="b"/>
              <a:pathLst>
                <a:path w="33836" h="7809" fill="none" extrusionOk="0">
                  <a:moveTo>
                    <a:pt x="0" y="1"/>
                  </a:moveTo>
                  <a:cubicBezTo>
                    <a:pt x="0" y="1"/>
                    <a:pt x="18445" y="7809"/>
                    <a:pt x="33835" y="5410"/>
                  </a:cubicBezTo>
                </a:path>
              </a:pathLst>
            </a:custGeom>
            <a:noFill/>
            <a:ln w="5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31"/>
            <p:cNvSpPr/>
            <p:nvPr/>
          </p:nvSpPr>
          <p:spPr>
            <a:xfrm>
              <a:off x="3834600" y="3469400"/>
              <a:ext cx="970925" cy="560725"/>
            </a:xfrm>
            <a:custGeom>
              <a:avLst/>
              <a:gdLst/>
              <a:ahLst/>
              <a:cxnLst/>
              <a:rect l="l" t="t" r="r" b="b"/>
              <a:pathLst>
                <a:path w="38837" h="22429" fill="none" extrusionOk="0">
                  <a:moveTo>
                    <a:pt x="0" y="1"/>
                  </a:moveTo>
                  <a:cubicBezTo>
                    <a:pt x="0" y="1"/>
                    <a:pt x="15639" y="22429"/>
                    <a:pt x="38837" y="20935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31"/>
            <p:cNvSpPr/>
            <p:nvPr/>
          </p:nvSpPr>
          <p:spPr>
            <a:xfrm>
              <a:off x="3862875" y="3502775"/>
              <a:ext cx="422125" cy="367800"/>
            </a:xfrm>
            <a:custGeom>
              <a:avLst/>
              <a:gdLst/>
              <a:ahLst/>
              <a:cxnLst/>
              <a:rect l="l" t="t" r="r" b="b"/>
              <a:pathLst>
                <a:path w="16885" h="14712" fill="none" extrusionOk="0">
                  <a:moveTo>
                    <a:pt x="1" y="1"/>
                  </a:moveTo>
                  <a:cubicBezTo>
                    <a:pt x="1" y="1"/>
                    <a:pt x="9597" y="8714"/>
                    <a:pt x="16884" y="14712"/>
                  </a:cubicBezTo>
                </a:path>
              </a:pathLst>
            </a:custGeom>
            <a:noFill/>
            <a:ln w="5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1" name="Google Shape;10641;p31"/>
          <p:cNvGrpSpPr/>
          <p:nvPr/>
        </p:nvGrpSpPr>
        <p:grpSpPr>
          <a:xfrm>
            <a:off x="6739649" y="2088850"/>
            <a:ext cx="1239650" cy="1639847"/>
            <a:chOff x="4119175" y="4625900"/>
            <a:chExt cx="629200" cy="832325"/>
          </a:xfrm>
        </p:grpSpPr>
        <p:sp>
          <p:nvSpPr>
            <p:cNvPr id="10642" name="Google Shape;10642;p31"/>
            <p:cNvSpPr/>
            <p:nvPr/>
          </p:nvSpPr>
          <p:spPr>
            <a:xfrm>
              <a:off x="4522600" y="4958400"/>
              <a:ext cx="140350" cy="239425"/>
            </a:xfrm>
            <a:custGeom>
              <a:avLst/>
              <a:gdLst/>
              <a:ahLst/>
              <a:cxnLst/>
              <a:rect l="l" t="t" r="r" b="b"/>
              <a:pathLst>
                <a:path w="5614" h="9577" extrusionOk="0">
                  <a:moveTo>
                    <a:pt x="4315" y="1"/>
                  </a:moveTo>
                  <a:cubicBezTo>
                    <a:pt x="4176" y="1"/>
                    <a:pt x="4030" y="53"/>
                    <a:pt x="3893" y="121"/>
                  </a:cubicBezTo>
                  <a:cubicBezTo>
                    <a:pt x="3441" y="348"/>
                    <a:pt x="3146" y="823"/>
                    <a:pt x="2920" y="1275"/>
                  </a:cubicBezTo>
                  <a:cubicBezTo>
                    <a:pt x="2151" y="2611"/>
                    <a:pt x="1426" y="3991"/>
                    <a:pt x="861" y="5440"/>
                  </a:cubicBezTo>
                  <a:cubicBezTo>
                    <a:pt x="634" y="6028"/>
                    <a:pt x="431" y="6639"/>
                    <a:pt x="295" y="7273"/>
                  </a:cubicBezTo>
                  <a:cubicBezTo>
                    <a:pt x="159" y="7952"/>
                    <a:pt x="1" y="8608"/>
                    <a:pt x="498" y="9129"/>
                  </a:cubicBezTo>
                  <a:cubicBezTo>
                    <a:pt x="771" y="9444"/>
                    <a:pt x="1032" y="9577"/>
                    <a:pt x="1280" y="9577"/>
                  </a:cubicBezTo>
                  <a:cubicBezTo>
                    <a:pt x="1691" y="9577"/>
                    <a:pt x="2070" y="9215"/>
                    <a:pt x="2422" y="8721"/>
                  </a:cubicBezTo>
                  <a:cubicBezTo>
                    <a:pt x="3350" y="7386"/>
                    <a:pt x="4052" y="5892"/>
                    <a:pt x="4482" y="4331"/>
                  </a:cubicBezTo>
                  <a:cubicBezTo>
                    <a:pt x="4753" y="3358"/>
                    <a:pt x="5613" y="823"/>
                    <a:pt x="4572" y="76"/>
                  </a:cubicBezTo>
                  <a:cubicBezTo>
                    <a:pt x="4492" y="23"/>
                    <a:pt x="4405" y="1"/>
                    <a:pt x="4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31"/>
            <p:cNvSpPr/>
            <p:nvPr/>
          </p:nvSpPr>
          <p:spPr>
            <a:xfrm>
              <a:off x="4516375" y="4960275"/>
              <a:ext cx="140350" cy="250675"/>
            </a:xfrm>
            <a:custGeom>
              <a:avLst/>
              <a:gdLst/>
              <a:ahLst/>
              <a:cxnLst/>
              <a:rect l="l" t="t" r="r" b="b"/>
              <a:pathLst>
                <a:path w="5614" h="10027" fill="none" extrusionOk="0">
                  <a:moveTo>
                    <a:pt x="861" y="5501"/>
                  </a:moveTo>
                  <a:cubicBezTo>
                    <a:pt x="634" y="6089"/>
                    <a:pt x="431" y="6723"/>
                    <a:pt x="295" y="7334"/>
                  </a:cubicBezTo>
                  <a:cubicBezTo>
                    <a:pt x="136" y="8013"/>
                    <a:pt x="1" y="8669"/>
                    <a:pt x="476" y="9212"/>
                  </a:cubicBezTo>
                  <a:cubicBezTo>
                    <a:pt x="1223" y="10027"/>
                    <a:pt x="1834" y="9574"/>
                    <a:pt x="2400" y="8782"/>
                  </a:cubicBezTo>
                  <a:cubicBezTo>
                    <a:pt x="3350" y="7447"/>
                    <a:pt x="4052" y="5953"/>
                    <a:pt x="4482" y="4392"/>
                  </a:cubicBezTo>
                  <a:cubicBezTo>
                    <a:pt x="4753" y="3441"/>
                    <a:pt x="5613" y="884"/>
                    <a:pt x="4550" y="159"/>
                  </a:cubicBezTo>
                  <a:cubicBezTo>
                    <a:pt x="4369" y="1"/>
                    <a:pt x="4097" y="69"/>
                    <a:pt x="3871" y="182"/>
                  </a:cubicBezTo>
                  <a:cubicBezTo>
                    <a:pt x="3418" y="408"/>
                    <a:pt x="3146" y="884"/>
                    <a:pt x="2920" y="1336"/>
                  </a:cubicBezTo>
                  <a:cubicBezTo>
                    <a:pt x="2151" y="2672"/>
                    <a:pt x="1381" y="4029"/>
                    <a:pt x="861" y="550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31"/>
            <p:cNvSpPr/>
            <p:nvPr/>
          </p:nvSpPr>
          <p:spPr>
            <a:xfrm>
              <a:off x="4495450" y="5381800"/>
              <a:ext cx="86025" cy="76425"/>
            </a:xfrm>
            <a:custGeom>
              <a:avLst/>
              <a:gdLst/>
              <a:ahLst/>
              <a:cxnLst/>
              <a:rect l="l" t="t" r="r" b="b"/>
              <a:pathLst>
                <a:path w="3441" h="3057" fill="none" extrusionOk="0">
                  <a:moveTo>
                    <a:pt x="1154" y="2830"/>
                  </a:moveTo>
                  <a:cubicBezTo>
                    <a:pt x="1494" y="3011"/>
                    <a:pt x="1924" y="3056"/>
                    <a:pt x="2309" y="2920"/>
                  </a:cubicBezTo>
                  <a:cubicBezTo>
                    <a:pt x="3237" y="2626"/>
                    <a:pt x="3440" y="1698"/>
                    <a:pt x="3327" y="793"/>
                  </a:cubicBezTo>
                  <a:cubicBezTo>
                    <a:pt x="3078" y="1"/>
                    <a:pt x="1268" y="69"/>
                    <a:pt x="679" y="363"/>
                  </a:cubicBezTo>
                  <a:cubicBezTo>
                    <a:pt x="0" y="748"/>
                    <a:pt x="181" y="1608"/>
                    <a:pt x="498" y="2151"/>
                  </a:cubicBezTo>
                  <a:cubicBezTo>
                    <a:pt x="611" y="2468"/>
                    <a:pt x="860" y="2694"/>
                    <a:pt x="1154" y="2830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31"/>
            <p:cNvSpPr/>
            <p:nvPr/>
          </p:nvSpPr>
          <p:spPr>
            <a:xfrm>
              <a:off x="4399825" y="5117575"/>
              <a:ext cx="269900" cy="297650"/>
            </a:xfrm>
            <a:custGeom>
              <a:avLst/>
              <a:gdLst/>
              <a:ahLst/>
              <a:cxnLst/>
              <a:rect l="l" t="t" r="r" b="b"/>
              <a:pathLst>
                <a:path w="10796" h="11906" fill="none" extrusionOk="0">
                  <a:moveTo>
                    <a:pt x="6247" y="11113"/>
                  </a:moveTo>
                  <a:cubicBezTo>
                    <a:pt x="3984" y="10977"/>
                    <a:pt x="4391" y="11905"/>
                    <a:pt x="2648" y="11249"/>
                  </a:cubicBezTo>
                  <a:cubicBezTo>
                    <a:pt x="1223" y="10728"/>
                    <a:pt x="385" y="8623"/>
                    <a:pt x="136" y="7062"/>
                  </a:cubicBezTo>
                  <a:cubicBezTo>
                    <a:pt x="46" y="6496"/>
                    <a:pt x="23" y="5908"/>
                    <a:pt x="23" y="5319"/>
                  </a:cubicBezTo>
                  <a:cubicBezTo>
                    <a:pt x="0" y="4685"/>
                    <a:pt x="0" y="4074"/>
                    <a:pt x="114" y="3441"/>
                  </a:cubicBezTo>
                  <a:cubicBezTo>
                    <a:pt x="385" y="2128"/>
                    <a:pt x="1268" y="1404"/>
                    <a:pt x="2490" y="1019"/>
                  </a:cubicBezTo>
                  <a:cubicBezTo>
                    <a:pt x="5568" y="1"/>
                    <a:pt x="9053" y="1585"/>
                    <a:pt x="10207" y="4346"/>
                  </a:cubicBezTo>
                  <a:cubicBezTo>
                    <a:pt x="10796" y="5772"/>
                    <a:pt x="10796" y="6564"/>
                    <a:pt x="10388" y="8239"/>
                  </a:cubicBezTo>
                  <a:cubicBezTo>
                    <a:pt x="9936" y="10072"/>
                    <a:pt x="7582" y="11204"/>
                    <a:pt x="6247" y="11113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31"/>
            <p:cNvSpPr/>
            <p:nvPr/>
          </p:nvSpPr>
          <p:spPr>
            <a:xfrm>
              <a:off x="4606900" y="4632550"/>
              <a:ext cx="130550" cy="590375"/>
            </a:xfrm>
            <a:custGeom>
              <a:avLst/>
              <a:gdLst/>
              <a:ahLst/>
              <a:cxnLst/>
              <a:rect l="l" t="t" r="r" b="b"/>
              <a:pathLst>
                <a:path w="5222" h="23615" extrusionOk="0">
                  <a:moveTo>
                    <a:pt x="2994" y="0"/>
                  </a:moveTo>
                  <a:cubicBezTo>
                    <a:pt x="2643" y="0"/>
                    <a:pt x="2291" y="98"/>
                    <a:pt x="1970" y="323"/>
                  </a:cubicBezTo>
                  <a:cubicBezTo>
                    <a:pt x="567" y="1341"/>
                    <a:pt x="883" y="3514"/>
                    <a:pt x="1223" y="5008"/>
                  </a:cubicBezTo>
                  <a:cubicBezTo>
                    <a:pt x="1811" y="7769"/>
                    <a:pt x="2490" y="10281"/>
                    <a:pt x="2309" y="13155"/>
                  </a:cubicBezTo>
                  <a:cubicBezTo>
                    <a:pt x="2151" y="15916"/>
                    <a:pt x="1472" y="18655"/>
                    <a:pt x="250" y="21190"/>
                  </a:cubicBezTo>
                  <a:cubicBezTo>
                    <a:pt x="1" y="21710"/>
                    <a:pt x="815" y="22932"/>
                    <a:pt x="1042" y="23453"/>
                  </a:cubicBezTo>
                  <a:cubicBezTo>
                    <a:pt x="1062" y="23515"/>
                    <a:pt x="1139" y="23614"/>
                    <a:pt x="1239" y="23614"/>
                  </a:cubicBezTo>
                  <a:cubicBezTo>
                    <a:pt x="1248" y="23614"/>
                    <a:pt x="1258" y="23613"/>
                    <a:pt x="1268" y="23611"/>
                  </a:cubicBezTo>
                  <a:cubicBezTo>
                    <a:pt x="1336" y="23589"/>
                    <a:pt x="1359" y="23521"/>
                    <a:pt x="1381" y="23475"/>
                  </a:cubicBezTo>
                  <a:cubicBezTo>
                    <a:pt x="2626" y="20850"/>
                    <a:pt x="3418" y="18021"/>
                    <a:pt x="3735" y="15124"/>
                  </a:cubicBezTo>
                  <a:cubicBezTo>
                    <a:pt x="3984" y="12997"/>
                    <a:pt x="3893" y="10847"/>
                    <a:pt x="3667" y="8719"/>
                  </a:cubicBezTo>
                  <a:cubicBezTo>
                    <a:pt x="3441" y="6818"/>
                    <a:pt x="2309" y="4962"/>
                    <a:pt x="2603" y="3016"/>
                  </a:cubicBezTo>
                  <a:cubicBezTo>
                    <a:pt x="2649" y="2677"/>
                    <a:pt x="2739" y="2337"/>
                    <a:pt x="2966" y="2088"/>
                  </a:cubicBezTo>
                  <a:cubicBezTo>
                    <a:pt x="3205" y="1798"/>
                    <a:pt x="3465" y="1677"/>
                    <a:pt x="3735" y="1677"/>
                  </a:cubicBezTo>
                  <a:cubicBezTo>
                    <a:pt x="3950" y="1677"/>
                    <a:pt x="4171" y="1754"/>
                    <a:pt x="4391" y="1884"/>
                  </a:cubicBezTo>
                  <a:cubicBezTo>
                    <a:pt x="4561" y="1990"/>
                    <a:pt x="4702" y="2035"/>
                    <a:pt x="4814" y="2035"/>
                  </a:cubicBezTo>
                  <a:cubicBezTo>
                    <a:pt x="5136" y="2035"/>
                    <a:pt x="5221" y="1665"/>
                    <a:pt x="5070" y="1296"/>
                  </a:cubicBezTo>
                  <a:cubicBezTo>
                    <a:pt x="5025" y="1183"/>
                    <a:pt x="4957" y="1092"/>
                    <a:pt x="4889" y="979"/>
                  </a:cubicBezTo>
                  <a:cubicBezTo>
                    <a:pt x="4420" y="403"/>
                    <a:pt x="3706" y="0"/>
                    <a:pt x="29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31"/>
            <p:cNvSpPr/>
            <p:nvPr/>
          </p:nvSpPr>
          <p:spPr>
            <a:xfrm>
              <a:off x="4617100" y="4625900"/>
              <a:ext cx="131275" cy="594125"/>
            </a:xfrm>
            <a:custGeom>
              <a:avLst/>
              <a:gdLst/>
              <a:ahLst/>
              <a:cxnLst/>
              <a:rect l="l" t="t" r="r" b="b"/>
              <a:pathLst>
                <a:path w="5251" h="23765" fill="none" extrusionOk="0">
                  <a:moveTo>
                    <a:pt x="5047" y="1653"/>
                  </a:moveTo>
                  <a:cubicBezTo>
                    <a:pt x="5024" y="1539"/>
                    <a:pt x="4934" y="1449"/>
                    <a:pt x="4889" y="1336"/>
                  </a:cubicBezTo>
                  <a:cubicBezTo>
                    <a:pt x="4187" y="476"/>
                    <a:pt x="2942" y="0"/>
                    <a:pt x="1969" y="679"/>
                  </a:cubicBezTo>
                  <a:cubicBezTo>
                    <a:pt x="566" y="1698"/>
                    <a:pt x="521" y="3916"/>
                    <a:pt x="837" y="5387"/>
                  </a:cubicBezTo>
                  <a:cubicBezTo>
                    <a:pt x="1426" y="8148"/>
                    <a:pt x="1788" y="11565"/>
                    <a:pt x="1630" y="14440"/>
                  </a:cubicBezTo>
                  <a:cubicBezTo>
                    <a:pt x="1471" y="17201"/>
                    <a:pt x="1426" y="19011"/>
                    <a:pt x="249" y="21523"/>
                  </a:cubicBezTo>
                  <a:cubicBezTo>
                    <a:pt x="0" y="22067"/>
                    <a:pt x="272" y="23085"/>
                    <a:pt x="498" y="23560"/>
                  </a:cubicBezTo>
                  <a:cubicBezTo>
                    <a:pt x="521" y="23651"/>
                    <a:pt x="611" y="23764"/>
                    <a:pt x="724" y="23741"/>
                  </a:cubicBezTo>
                  <a:cubicBezTo>
                    <a:pt x="792" y="23719"/>
                    <a:pt x="815" y="23651"/>
                    <a:pt x="837" y="23606"/>
                  </a:cubicBezTo>
                  <a:cubicBezTo>
                    <a:pt x="2082" y="20958"/>
                    <a:pt x="2852" y="18921"/>
                    <a:pt x="3191" y="16047"/>
                  </a:cubicBezTo>
                  <a:cubicBezTo>
                    <a:pt x="3440" y="13919"/>
                    <a:pt x="3915" y="11973"/>
                    <a:pt x="3553" y="9166"/>
                  </a:cubicBezTo>
                  <a:cubicBezTo>
                    <a:pt x="3304" y="7265"/>
                    <a:pt x="2309" y="5296"/>
                    <a:pt x="2603" y="3373"/>
                  </a:cubicBezTo>
                  <a:cubicBezTo>
                    <a:pt x="2648" y="3033"/>
                    <a:pt x="2739" y="2694"/>
                    <a:pt x="2965" y="2445"/>
                  </a:cubicBezTo>
                  <a:cubicBezTo>
                    <a:pt x="3395" y="1924"/>
                    <a:pt x="3893" y="1947"/>
                    <a:pt x="4368" y="2241"/>
                  </a:cubicBezTo>
                  <a:cubicBezTo>
                    <a:pt x="5002" y="2603"/>
                    <a:pt x="5251" y="2128"/>
                    <a:pt x="5047" y="1653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31"/>
            <p:cNvSpPr/>
            <p:nvPr/>
          </p:nvSpPr>
          <p:spPr>
            <a:xfrm>
              <a:off x="4398125" y="5127350"/>
              <a:ext cx="273875" cy="279025"/>
            </a:xfrm>
            <a:custGeom>
              <a:avLst/>
              <a:gdLst/>
              <a:ahLst/>
              <a:cxnLst/>
              <a:rect l="l" t="t" r="r" b="b"/>
              <a:pathLst>
                <a:path w="10955" h="11161" extrusionOk="0">
                  <a:moveTo>
                    <a:pt x="4443" y="1"/>
                  </a:moveTo>
                  <a:cubicBezTo>
                    <a:pt x="3792" y="1"/>
                    <a:pt x="3133" y="100"/>
                    <a:pt x="2490" y="311"/>
                  </a:cubicBezTo>
                  <a:cubicBezTo>
                    <a:pt x="1291" y="696"/>
                    <a:pt x="408" y="1420"/>
                    <a:pt x="114" y="2733"/>
                  </a:cubicBezTo>
                  <a:cubicBezTo>
                    <a:pt x="0" y="3367"/>
                    <a:pt x="0" y="3978"/>
                    <a:pt x="46" y="4611"/>
                  </a:cubicBezTo>
                  <a:cubicBezTo>
                    <a:pt x="46" y="5200"/>
                    <a:pt x="68" y="5811"/>
                    <a:pt x="159" y="6377"/>
                  </a:cubicBezTo>
                  <a:cubicBezTo>
                    <a:pt x="408" y="7916"/>
                    <a:pt x="1132" y="9477"/>
                    <a:pt x="2354" y="10405"/>
                  </a:cubicBezTo>
                  <a:cubicBezTo>
                    <a:pt x="3063" y="10934"/>
                    <a:pt x="3900" y="11161"/>
                    <a:pt x="4774" y="11161"/>
                  </a:cubicBezTo>
                  <a:cubicBezTo>
                    <a:pt x="5659" y="11161"/>
                    <a:pt x="6581" y="10928"/>
                    <a:pt x="7446" y="10541"/>
                  </a:cubicBezTo>
                  <a:cubicBezTo>
                    <a:pt x="7990" y="10292"/>
                    <a:pt x="8488" y="9975"/>
                    <a:pt x="8940" y="9613"/>
                  </a:cubicBezTo>
                  <a:cubicBezTo>
                    <a:pt x="9370" y="9274"/>
                    <a:pt x="9732" y="8889"/>
                    <a:pt x="10004" y="8436"/>
                  </a:cubicBezTo>
                  <a:cubicBezTo>
                    <a:pt x="10954" y="6965"/>
                    <a:pt x="10819" y="5064"/>
                    <a:pt x="10230" y="3638"/>
                  </a:cubicBezTo>
                  <a:cubicBezTo>
                    <a:pt x="9297" y="1450"/>
                    <a:pt x="6929" y="1"/>
                    <a:pt x="4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9" name="Google Shape;10649;p31"/>
            <p:cNvSpPr/>
            <p:nvPr/>
          </p:nvSpPr>
          <p:spPr>
            <a:xfrm>
              <a:off x="4445075" y="5178575"/>
              <a:ext cx="170900" cy="174250"/>
            </a:xfrm>
            <a:custGeom>
              <a:avLst/>
              <a:gdLst/>
              <a:ahLst/>
              <a:cxnLst/>
              <a:rect l="l" t="t" r="r" b="b"/>
              <a:pathLst>
                <a:path w="6836" h="6970" extrusionOk="0">
                  <a:moveTo>
                    <a:pt x="2789" y="1"/>
                  </a:moveTo>
                  <a:cubicBezTo>
                    <a:pt x="2387" y="1"/>
                    <a:pt x="1981" y="60"/>
                    <a:pt x="1585" y="186"/>
                  </a:cubicBezTo>
                  <a:cubicBezTo>
                    <a:pt x="816" y="435"/>
                    <a:pt x="250" y="888"/>
                    <a:pt x="91" y="1725"/>
                  </a:cubicBezTo>
                  <a:cubicBezTo>
                    <a:pt x="1" y="2110"/>
                    <a:pt x="24" y="2472"/>
                    <a:pt x="24" y="2879"/>
                  </a:cubicBezTo>
                  <a:cubicBezTo>
                    <a:pt x="46" y="3241"/>
                    <a:pt x="46" y="3603"/>
                    <a:pt x="114" y="3988"/>
                  </a:cubicBezTo>
                  <a:cubicBezTo>
                    <a:pt x="250" y="4939"/>
                    <a:pt x="703" y="5935"/>
                    <a:pt x="1472" y="6500"/>
                  </a:cubicBezTo>
                  <a:cubicBezTo>
                    <a:pt x="1913" y="6828"/>
                    <a:pt x="2434" y="6970"/>
                    <a:pt x="2980" y="6970"/>
                  </a:cubicBezTo>
                  <a:cubicBezTo>
                    <a:pt x="3526" y="6970"/>
                    <a:pt x="4097" y="6828"/>
                    <a:pt x="4641" y="6591"/>
                  </a:cubicBezTo>
                  <a:cubicBezTo>
                    <a:pt x="4980" y="6432"/>
                    <a:pt x="5297" y="6229"/>
                    <a:pt x="5568" y="6025"/>
                  </a:cubicBezTo>
                  <a:cubicBezTo>
                    <a:pt x="5817" y="5821"/>
                    <a:pt x="6044" y="5572"/>
                    <a:pt x="6247" y="5278"/>
                  </a:cubicBezTo>
                  <a:cubicBezTo>
                    <a:pt x="6836" y="4350"/>
                    <a:pt x="6768" y="3151"/>
                    <a:pt x="6383" y="2291"/>
                  </a:cubicBezTo>
                  <a:cubicBezTo>
                    <a:pt x="5826" y="889"/>
                    <a:pt x="4341" y="1"/>
                    <a:pt x="2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31"/>
            <p:cNvSpPr/>
            <p:nvPr/>
          </p:nvSpPr>
          <p:spPr>
            <a:xfrm>
              <a:off x="4162175" y="5248275"/>
              <a:ext cx="296525" cy="81150"/>
            </a:xfrm>
            <a:custGeom>
              <a:avLst/>
              <a:gdLst/>
              <a:ahLst/>
              <a:cxnLst/>
              <a:rect l="l" t="t" r="r" b="b"/>
              <a:pathLst>
                <a:path w="11861" h="3246" extrusionOk="0">
                  <a:moveTo>
                    <a:pt x="4594" y="63"/>
                  </a:moveTo>
                  <a:cubicBezTo>
                    <a:pt x="4459" y="63"/>
                    <a:pt x="4323" y="65"/>
                    <a:pt x="4188" y="69"/>
                  </a:cubicBezTo>
                  <a:cubicBezTo>
                    <a:pt x="3192" y="91"/>
                    <a:pt x="476" y="1"/>
                    <a:pt x="69" y="1223"/>
                  </a:cubicBezTo>
                  <a:cubicBezTo>
                    <a:pt x="1" y="1449"/>
                    <a:pt x="137" y="1698"/>
                    <a:pt x="273" y="1879"/>
                  </a:cubicBezTo>
                  <a:cubicBezTo>
                    <a:pt x="612" y="2241"/>
                    <a:pt x="1155" y="2354"/>
                    <a:pt x="1653" y="2468"/>
                  </a:cubicBezTo>
                  <a:cubicBezTo>
                    <a:pt x="3192" y="2739"/>
                    <a:pt x="4731" y="3079"/>
                    <a:pt x="6270" y="3192"/>
                  </a:cubicBezTo>
                  <a:cubicBezTo>
                    <a:pt x="6495" y="3216"/>
                    <a:pt x="7144" y="3246"/>
                    <a:pt x="7904" y="3246"/>
                  </a:cubicBezTo>
                  <a:cubicBezTo>
                    <a:pt x="9284" y="3246"/>
                    <a:pt x="11032" y="3148"/>
                    <a:pt x="11294" y="2739"/>
                  </a:cubicBezTo>
                  <a:cubicBezTo>
                    <a:pt x="11860" y="1811"/>
                    <a:pt x="9869" y="1042"/>
                    <a:pt x="8986" y="770"/>
                  </a:cubicBezTo>
                  <a:cubicBezTo>
                    <a:pt x="7595" y="293"/>
                    <a:pt x="6091" y="63"/>
                    <a:pt x="4594" y="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31"/>
            <p:cNvSpPr/>
            <p:nvPr/>
          </p:nvSpPr>
          <p:spPr>
            <a:xfrm>
              <a:off x="4182550" y="5255075"/>
              <a:ext cx="262550" cy="82625"/>
            </a:xfrm>
            <a:custGeom>
              <a:avLst/>
              <a:gdLst/>
              <a:ahLst/>
              <a:cxnLst/>
              <a:rect l="l" t="t" r="r" b="b"/>
              <a:pathLst>
                <a:path w="10502" h="3305" fill="none" extrusionOk="0">
                  <a:moveTo>
                    <a:pt x="6292" y="3237"/>
                  </a:moveTo>
                  <a:cubicBezTo>
                    <a:pt x="6903" y="3305"/>
                    <a:pt x="7560" y="3305"/>
                    <a:pt x="8216" y="3237"/>
                  </a:cubicBezTo>
                  <a:cubicBezTo>
                    <a:pt x="8895" y="3169"/>
                    <a:pt x="9574" y="3123"/>
                    <a:pt x="9936" y="2512"/>
                  </a:cubicBezTo>
                  <a:cubicBezTo>
                    <a:pt x="10502" y="1562"/>
                    <a:pt x="9868" y="1087"/>
                    <a:pt x="9008" y="770"/>
                  </a:cubicBezTo>
                  <a:cubicBezTo>
                    <a:pt x="7469" y="272"/>
                    <a:pt x="5840" y="46"/>
                    <a:pt x="4188" y="68"/>
                  </a:cubicBezTo>
                  <a:cubicBezTo>
                    <a:pt x="3192" y="91"/>
                    <a:pt x="476" y="0"/>
                    <a:pt x="91" y="1222"/>
                  </a:cubicBezTo>
                  <a:cubicBezTo>
                    <a:pt x="1" y="1449"/>
                    <a:pt x="136" y="1720"/>
                    <a:pt x="295" y="1879"/>
                  </a:cubicBezTo>
                  <a:cubicBezTo>
                    <a:pt x="634" y="2241"/>
                    <a:pt x="1155" y="2354"/>
                    <a:pt x="1675" y="2467"/>
                  </a:cubicBezTo>
                  <a:cubicBezTo>
                    <a:pt x="3192" y="2784"/>
                    <a:pt x="4731" y="3123"/>
                    <a:pt x="6292" y="3237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2" name="Google Shape;10652;p31"/>
            <p:cNvSpPr/>
            <p:nvPr/>
          </p:nvSpPr>
          <p:spPr>
            <a:xfrm>
              <a:off x="4211400" y="4885600"/>
              <a:ext cx="353650" cy="388175"/>
            </a:xfrm>
            <a:custGeom>
              <a:avLst/>
              <a:gdLst/>
              <a:ahLst/>
              <a:cxnLst/>
              <a:rect l="l" t="t" r="r" b="b"/>
              <a:pathLst>
                <a:path w="14146" h="15527" fill="none" extrusionOk="0">
                  <a:moveTo>
                    <a:pt x="10231" y="1811"/>
                  </a:moveTo>
                  <a:cubicBezTo>
                    <a:pt x="10638" y="2037"/>
                    <a:pt x="11045" y="2309"/>
                    <a:pt x="11407" y="2626"/>
                  </a:cubicBezTo>
                  <a:cubicBezTo>
                    <a:pt x="11837" y="2965"/>
                    <a:pt x="12222" y="3373"/>
                    <a:pt x="12562" y="3780"/>
                  </a:cubicBezTo>
                  <a:cubicBezTo>
                    <a:pt x="13422" y="4866"/>
                    <a:pt x="13761" y="6156"/>
                    <a:pt x="13965" y="7514"/>
                  </a:cubicBezTo>
                  <a:cubicBezTo>
                    <a:pt x="14146" y="8963"/>
                    <a:pt x="13965" y="10321"/>
                    <a:pt x="13173" y="11475"/>
                  </a:cubicBezTo>
                  <a:cubicBezTo>
                    <a:pt x="12765" y="12041"/>
                    <a:pt x="12313" y="12561"/>
                    <a:pt x="11837" y="13014"/>
                  </a:cubicBezTo>
                  <a:cubicBezTo>
                    <a:pt x="11317" y="13489"/>
                    <a:pt x="10751" y="13897"/>
                    <a:pt x="10140" y="14236"/>
                  </a:cubicBezTo>
                  <a:cubicBezTo>
                    <a:pt x="9438" y="14621"/>
                    <a:pt x="8646" y="14938"/>
                    <a:pt x="7832" y="15141"/>
                  </a:cubicBezTo>
                  <a:cubicBezTo>
                    <a:pt x="6474" y="15481"/>
                    <a:pt x="5003" y="15526"/>
                    <a:pt x="3758" y="14757"/>
                  </a:cubicBezTo>
                  <a:cubicBezTo>
                    <a:pt x="2694" y="14078"/>
                    <a:pt x="1789" y="13331"/>
                    <a:pt x="1178" y="12222"/>
                  </a:cubicBezTo>
                  <a:cubicBezTo>
                    <a:pt x="567" y="11181"/>
                    <a:pt x="227" y="9959"/>
                    <a:pt x="137" y="8759"/>
                  </a:cubicBezTo>
                  <a:cubicBezTo>
                    <a:pt x="1" y="6768"/>
                    <a:pt x="567" y="4640"/>
                    <a:pt x="1993" y="3169"/>
                  </a:cubicBezTo>
                  <a:cubicBezTo>
                    <a:pt x="2128" y="3033"/>
                    <a:pt x="2128" y="2852"/>
                    <a:pt x="1902" y="2830"/>
                  </a:cubicBezTo>
                  <a:cubicBezTo>
                    <a:pt x="1608" y="2807"/>
                    <a:pt x="1314" y="2830"/>
                    <a:pt x="1019" y="2920"/>
                  </a:cubicBezTo>
                  <a:cubicBezTo>
                    <a:pt x="1381" y="2581"/>
                    <a:pt x="1879" y="2377"/>
                    <a:pt x="2377" y="2400"/>
                  </a:cubicBezTo>
                  <a:cubicBezTo>
                    <a:pt x="2128" y="2196"/>
                    <a:pt x="2174" y="1585"/>
                    <a:pt x="2264" y="1291"/>
                  </a:cubicBezTo>
                  <a:cubicBezTo>
                    <a:pt x="2332" y="1064"/>
                    <a:pt x="2468" y="906"/>
                    <a:pt x="2604" y="725"/>
                  </a:cubicBezTo>
                  <a:cubicBezTo>
                    <a:pt x="2898" y="431"/>
                    <a:pt x="3260" y="136"/>
                    <a:pt x="3645" y="1"/>
                  </a:cubicBezTo>
                  <a:cubicBezTo>
                    <a:pt x="3464" y="317"/>
                    <a:pt x="3237" y="657"/>
                    <a:pt x="3079" y="1019"/>
                  </a:cubicBezTo>
                  <a:cubicBezTo>
                    <a:pt x="2966" y="1336"/>
                    <a:pt x="2898" y="1630"/>
                    <a:pt x="2920" y="1970"/>
                  </a:cubicBezTo>
                  <a:cubicBezTo>
                    <a:pt x="2920" y="2173"/>
                    <a:pt x="3011" y="2173"/>
                    <a:pt x="3169" y="2128"/>
                  </a:cubicBezTo>
                  <a:cubicBezTo>
                    <a:pt x="3305" y="2060"/>
                    <a:pt x="3464" y="1947"/>
                    <a:pt x="3599" y="1856"/>
                  </a:cubicBezTo>
                  <a:cubicBezTo>
                    <a:pt x="4052" y="1607"/>
                    <a:pt x="4527" y="1404"/>
                    <a:pt x="5048" y="1268"/>
                  </a:cubicBezTo>
                  <a:cubicBezTo>
                    <a:pt x="6768" y="770"/>
                    <a:pt x="8669" y="951"/>
                    <a:pt x="10231" y="181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31"/>
            <p:cNvSpPr/>
            <p:nvPr/>
          </p:nvSpPr>
          <p:spPr>
            <a:xfrm>
              <a:off x="4425850" y="4880275"/>
              <a:ext cx="155050" cy="175100"/>
            </a:xfrm>
            <a:custGeom>
              <a:avLst/>
              <a:gdLst/>
              <a:ahLst/>
              <a:cxnLst/>
              <a:rect l="l" t="t" r="r" b="b"/>
              <a:pathLst>
                <a:path w="6202" h="7004" extrusionOk="0">
                  <a:moveTo>
                    <a:pt x="3308" y="1"/>
                  </a:moveTo>
                  <a:cubicBezTo>
                    <a:pt x="3212" y="1"/>
                    <a:pt x="3113" y="4"/>
                    <a:pt x="3011" y="10"/>
                  </a:cubicBezTo>
                  <a:cubicBezTo>
                    <a:pt x="2151" y="100"/>
                    <a:pt x="1358" y="462"/>
                    <a:pt x="770" y="1051"/>
                  </a:cubicBezTo>
                  <a:cubicBezTo>
                    <a:pt x="182" y="1617"/>
                    <a:pt x="0" y="2409"/>
                    <a:pt x="68" y="3246"/>
                  </a:cubicBezTo>
                  <a:cubicBezTo>
                    <a:pt x="182" y="4717"/>
                    <a:pt x="1268" y="6143"/>
                    <a:pt x="2603" y="6777"/>
                  </a:cubicBezTo>
                  <a:cubicBezTo>
                    <a:pt x="2912" y="6909"/>
                    <a:pt x="3250" y="7003"/>
                    <a:pt x="3591" y="7003"/>
                  </a:cubicBezTo>
                  <a:cubicBezTo>
                    <a:pt x="3775" y="7003"/>
                    <a:pt x="3960" y="6976"/>
                    <a:pt x="4142" y="6913"/>
                  </a:cubicBezTo>
                  <a:cubicBezTo>
                    <a:pt x="4957" y="6641"/>
                    <a:pt x="5658" y="5849"/>
                    <a:pt x="5953" y="5012"/>
                  </a:cubicBezTo>
                  <a:cubicBezTo>
                    <a:pt x="6134" y="4378"/>
                    <a:pt x="6202" y="3608"/>
                    <a:pt x="6111" y="2839"/>
                  </a:cubicBezTo>
                  <a:cubicBezTo>
                    <a:pt x="5998" y="1956"/>
                    <a:pt x="5545" y="1141"/>
                    <a:pt x="4934" y="598"/>
                  </a:cubicBezTo>
                  <a:cubicBezTo>
                    <a:pt x="4442" y="145"/>
                    <a:pt x="3949" y="1"/>
                    <a:pt x="3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31"/>
            <p:cNvSpPr/>
            <p:nvPr/>
          </p:nvSpPr>
          <p:spPr>
            <a:xfrm>
              <a:off x="4427550" y="4873725"/>
              <a:ext cx="154475" cy="178250"/>
            </a:xfrm>
            <a:custGeom>
              <a:avLst/>
              <a:gdLst/>
              <a:ahLst/>
              <a:cxnLst/>
              <a:rect l="l" t="t" r="r" b="b"/>
              <a:pathLst>
                <a:path w="6179" h="7130" fill="none" extrusionOk="0">
                  <a:moveTo>
                    <a:pt x="6111" y="2875"/>
                  </a:moveTo>
                  <a:cubicBezTo>
                    <a:pt x="6179" y="3644"/>
                    <a:pt x="6134" y="4414"/>
                    <a:pt x="5930" y="5047"/>
                  </a:cubicBezTo>
                  <a:cubicBezTo>
                    <a:pt x="5658" y="5885"/>
                    <a:pt x="4934" y="6677"/>
                    <a:pt x="4119" y="6948"/>
                  </a:cubicBezTo>
                  <a:cubicBezTo>
                    <a:pt x="3621" y="7129"/>
                    <a:pt x="3078" y="7016"/>
                    <a:pt x="2603" y="6813"/>
                  </a:cubicBezTo>
                  <a:cubicBezTo>
                    <a:pt x="1268" y="6179"/>
                    <a:pt x="159" y="4753"/>
                    <a:pt x="46" y="3282"/>
                  </a:cubicBezTo>
                  <a:cubicBezTo>
                    <a:pt x="0" y="2445"/>
                    <a:pt x="159" y="1652"/>
                    <a:pt x="747" y="1087"/>
                  </a:cubicBezTo>
                  <a:cubicBezTo>
                    <a:pt x="1358" y="498"/>
                    <a:pt x="2150" y="136"/>
                    <a:pt x="2988" y="46"/>
                  </a:cubicBezTo>
                  <a:cubicBezTo>
                    <a:pt x="3780" y="0"/>
                    <a:pt x="4346" y="113"/>
                    <a:pt x="4912" y="634"/>
                  </a:cubicBezTo>
                  <a:cubicBezTo>
                    <a:pt x="5568" y="1177"/>
                    <a:pt x="5998" y="1992"/>
                    <a:pt x="6111" y="2875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31"/>
            <p:cNvSpPr/>
            <p:nvPr/>
          </p:nvSpPr>
          <p:spPr>
            <a:xfrm>
              <a:off x="4440550" y="4912625"/>
              <a:ext cx="108675" cy="127175"/>
            </a:xfrm>
            <a:custGeom>
              <a:avLst/>
              <a:gdLst/>
              <a:ahLst/>
              <a:cxnLst/>
              <a:rect l="l" t="t" r="r" b="b"/>
              <a:pathLst>
                <a:path w="4347" h="5087" extrusionOk="0">
                  <a:moveTo>
                    <a:pt x="2298" y="1"/>
                  </a:moveTo>
                  <a:cubicBezTo>
                    <a:pt x="1985" y="1"/>
                    <a:pt x="1679" y="58"/>
                    <a:pt x="1449" y="164"/>
                  </a:cubicBezTo>
                  <a:cubicBezTo>
                    <a:pt x="612" y="526"/>
                    <a:pt x="1" y="1545"/>
                    <a:pt x="69" y="2473"/>
                  </a:cubicBezTo>
                  <a:cubicBezTo>
                    <a:pt x="114" y="3491"/>
                    <a:pt x="906" y="4487"/>
                    <a:pt x="1811" y="4917"/>
                  </a:cubicBezTo>
                  <a:cubicBezTo>
                    <a:pt x="2035" y="5021"/>
                    <a:pt x="2288" y="5086"/>
                    <a:pt x="2531" y="5086"/>
                  </a:cubicBezTo>
                  <a:cubicBezTo>
                    <a:pt x="2658" y="5086"/>
                    <a:pt x="2782" y="5069"/>
                    <a:pt x="2898" y="5030"/>
                  </a:cubicBezTo>
                  <a:cubicBezTo>
                    <a:pt x="3486" y="4849"/>
                    <a:pt x="3962" y="4283"/>
                    <a:pt x="4165" y="3718"/>
                  </a:cubicBezTo>
                  <a:cubicBezTo>
                    <a:pt x="4301" y="3265"/>
                    <a:pt x="4346" y="2722"/>
                    <a:pt x="4278" y="2224"/>
                  </a:cubicBezTo>
                  <a:cubicBezTo>
                    <a:pt x="4188" y="1567"/>
                    <a:pt x="3939" y="934"/>
                    <a:pt x="3554" y="459"/>
                  </a:cubicBezTo>
                  <a:cubicBezTo>
                    <a:pt x="3292" y="141"/>
                    <a:pt x="2786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31"/>
            <p:cNvSpPr/>
            <p:nvPr/>
          </p:nvSpPr>
          <p:spPr>
            <a:xfrm>
              <a:off x="4126550" y="5075000"/>
              <a:ext cx="191250" cy="152375"/>
            </a:xfrm>
            <a:custGeom>
              <a:avLst/>
              <a:gdLst/>
              <a:ahLst/>
              <a:cxnLst/>
              <a:rect l="l" t="t" r="r" b="b"/>
              <a:pathLst>
                <a:path w="7650" h="6095" extrusionOk="0">
                  <a:moveTo>
                    <a:pt x="3572" y="0"/>
                  </a:moveTo>
                  <a:cubicBezTo>
                    <a:pt x="3505" y="0"/>
                    <a:pt x="3439" y="2"/>
                    <a:pt x="3372" y="6"/>
                  </a:cubicBezTo>
                  <a:cubicBezTo>
                    <a:pt x="2014" y="97"/>
                    <a:pt x="679" y="1115"/>
                    <a:pt x="294" y="2405"/>
                  </a:cubicBezTo>
                  <a:cubicBezTo>
                    <a:pt x="0" y="3311"/>
                    <a:pt x="272" y="4850"/>
                    <a:pt x="1109" y="5370"/>
                  </a:cubicBezTo>
                  <a:cubicBezTo>
                    <a:pt x="1811" y="5868"/>
                    <a:pt x="2784" y="6094"/>
                    <a:pt x="3712" y="6094"/>
                  </a:cubicBezTo>
                  <a:cubicBezTo>
                    <a:pt x="4481" y="6094"/>
                    <a:pt x="5228" y="5936"/>
                    <a:pt x="5862" y="5642"/>
                  </a:cubicBezTo>
                  <a:cubicBezTo>
                    <a:pt x="6654" y="5257"/>
                    <a:pt x="7356" y="4465"/>
                    <a:pt x="7537" y="3582"/>
                  </a:cubicBezTo>
                  <a:cubicBezTo>
                    <a:pt x="7650" y="3084"/>
                    <a:pt x="7469" y="2541"/>
                    <a:pt x="7197" y="2088"/>
                  </a:cubicBezTo>
                  <a:cubicBezTo>
                    <a:pt x="6462" y="900"/>
                    <a:pt x="4985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31"/>
            <p:cNvSpPr/>
            <p:nvPr/>
          </p:nvSpPr>
          <p:spPr>
            <a:xfrm>
              <a:off x="4119175" y="5074575"/>
              <a:ext cx="190700" cy="153925"/>
            </a:xfrm>
            <a:custGeom>
              <a:avLst/>
              <a:gdLst/>
              <a:ahLst/>
              <a:cxnLst/>
              <a:rect l="l" t="t" r="r" b="b"/>
              <a:pathLst>
                <a:path w="7628" h="6157" fill="none" extrusionOk="0">
                  <a:moveTo>
                    <a:pt x="3690" y="6157"/>
                  </a:moveTo>
                  <a:cubicBezTo>
                    <a:pt x="4459" y="6157"/>
                    <a:pt x="5229" y="6021"/>
                    <a:pt x="5840" y="5704"/>
                  </a:cubicBezTo>
                  <a:cubicBezTo>
                    <a:pt x="6632" y="5342"/>
                    <a:pt x="7356" y="4550"/>
                    <a:pt x="7515" y="3667"/>
                  </a:cubicBezTo>
                  <a:cubicBezTo>
                    <a:pt x="7628" y="3169"/>
                    <a:pt x="7469" y="2626"/>
                    <a:pt x="7175" y="2173"/>
                  </a:cubicBezTo>
                  <a:cubicBezTo>
                    <a:pt x="6406" y="929"/>
                    <a:pt x="4822" y="1"/>
                    <a:pt x="3350" y="69"/>
                  </a:cubicBezTo>
                  <a:cubicBezTo>
                    <a:pt x="1993" y="159"/>
                    <a:pt x="680" y="1177"/>
                    <a:pt x="272" y="2490"/>
                  </a:cubicBezTo>
                  <a:cubicBezTo>
                    <a:pt x="1" y="3395"/>
                    <a:pt x="250" y="4912"/>
                    <a:pt x="1087" y="5455"/>
                  </a:cubicBezTo>
                  <a:cubicBezTo>
                    <a:pt x="1789" y="5930"/>
                    <a:pt x="2739" y="6157"/>
                    <a:pt x="3690" y="6157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8" name="Google Shape;10658;p31"/>
            <p:cNvSpPr/>
            <p:nvPr/>
          </p:nvSpPr>
          <p:spPr>
            <a:xfrm>
              <a:off x="4167850" y="5089175"/>
              <a:ext cx="151075" cy="120100"/>
            </a:xfrm>
            <a:custGeom>
              <a:avLst/>
              <a:gdLst/>
              <a:ahLst/>
              <a:cxnLst/>
              <a:rect l="l" t="t" r="r" b="b"/>
              <a:pathLst>
                <a:path w="6043" h="4804" extrusionOk="0">
                  <a:moveTo>
                    <a:pt x="2841" y="1"/>
                  </a:moveTo>
                  <a:cubicBezTo>
                    <a:pt x="2791" y="1"/>
                    <a:pt x="2742" y="2"/>
                    <a:pt x="2693" y="5"/>
                  </a:cubicBezTo>
                  <a:cubicBezTo>
                    <a:pt x="1607" y="50"/>
                    <a:pt x="566" y="865"/>
                    <a:pt x="227" y="1884"/>
                  </a:cubicBezTo>
                  <a:cubicBezTo>
                    <a:pt x="0" y="2608"/>
                    <a:pt x="204" y="3807"/>
                    <a:pt x="883" y="4237"/>
                  </a:cubicBezTo>
                  <a:cubicBezTo>
                    <a:pt x="1471" y="4622"/>
                    <a:pt x="2241" y="4780"/>
                    <a:pt x="2965" y="4803"/>
                  </a:cubicBezTo>
                  <a:cubicBezTo>
                    <a:pt x="3553" y="4803"/>
                    <a:pt x="4142" y="4690"/>
                    <a:pt x="4662" y="4464"/>
                  </a:cubicBezTo>
                  <a:cubicBezTo>
                    <a:pt x="5274" y="4192"/>
                    <a:pt x="5839" y="3536"/>
                    <a:pt x="5975" y="2857"/>
                  </a:cubicBezTo>
                  <a:cubicBezTo>
                    <a:pt x="6043" y="2449"/>
                    <a:pt x="5907" y="1997"/>
                    <a:pt x="5704" y="1657"/>
                  </a:cubicBezTo>
                  <a:cubicBezTo>
                    <a:pt x="5140" y="725"/>
                    <a:pt x="3954" y="1"/>
                    <a:pt x="28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9" name="Google Shape;10659;p31"/>
            <p:cNvSpPr/>
            <p:nvPr/>
          </p:nvSpPr>
          <p:spPr>
            <a:xfrm>
              <a:off x="4205750" y="4891250"/>
              <a:ext cx="361575" cy="384400"/>
            </a:xfrm>
            <a:custGeom>
              <a:avLst/>
              <a:gdLst/>
              <a:ahLst/>
              <a:cxnLst/>
              <a:rect l="l" t="t" r="r" b="b"/>
              <a:pathLst>
                <a:path w="14463" h="15376" extrusionOk="0">
                  <a:moveTo>
                    <a:pt x="3667" y="1"/>
                  </a:moveTo>
                  <a:cubicBezTo>
                    <a:pt x="3260" y="137"/>
                    <a:pt x="2898" y="431"/>
                    <a:pt x="2603" y="725"/>
                  </a:cubicBezTo>
                  <a:cubicBezTo>
                    <a:pt x="2467" y="906"/>
                    <a:pt x="2332" y="1065"/>
                    <a:pt x="2264" y="1291"/>
                  </a:cubicBezTo>
                  <a:cubicBezTo>
                    <a:pt x="2196" y="1585"/>
                    <a:pt x="2128" y="2196"/>
                    <a:pt x="2377" y="2400"/>
                  </a:cubicBezTo>
                  <a:cubicBezTo>
                    <a:pt x="2349" y="2399"/>
                    <a:pt x="2322" y="2398"/>
                    <a:pt x="2294" y="2398"/>
                  </a:cubicBezTo>
                  <a:cubicBezTo>
                    <a:pt x="1826" y="2398"/>
                    <a:pt x="1382" y="2578"/>
                    <a:pt x="1019" y="2920"/>
                  </a:cubicBezTo>
                  <a:cubicBezTo>
                    <a:pt x="1244" y="2851"/>
                    <a:pt x="1482" y="2822"/>
                    <a:pt x="1703" y="2822"/>
                  </a:cubicBezTo>
                  <a:cubicBezTo>
                    <a:pt x="1771" y="2822"/>
                    <a:pt x="1838" y="2825"/>
                    <a:pt x="1902" y="2830"/>
                  </a:cubicBezTo>
                  <a:cubicBezTo>
                    <a:pt x="2128" y="2852"/>
                    <a:pt x="2128" y="3034"/>
                    <a:pt x="1992" y="3169"/>
                  </a:cubicBezTo>
                  <a:cubicBezTo>
                    <a:pt x="566" y="4640"/>
                    <a:pt x="1" y="6768"/>
                    <a:pt x="159" y="8759"/>
                  </a:cubicBezTo>
                  <a:cubicBezTo>
                    <a:pt x="227" y="9959"/>
                    <a:pt x="566" y="11181"/>
                    <a:pt x="1177" y="12222"/>
                  </a:cubicBezTo>
                  <a:cubicBezTo>
                    <a:pt x="1789" y="13331"/>
                    <a:pt x="2694" y="14078"/>
                    <a:pt x="3780" y="14757"/>
                  </a:cubicBezTo>
                  <a:cubicBezTo>
                    <a:pt x="4501" y="15203"/>
                    <a:pt x="5299" y="15375"/>
                    <a:pt x="6106" y="15375"/>
                  </a:cubicBezTo>
                  <a:cubicBezTo>
                    <a:pt x="6692" y="15375"/>
                    <a:pt x="7283" y="15284"/>
                    <a:pt x="7854" y="15142"/>
                  </a:cubicBezTo>
                  <a:cubicBezTo>
                    <a:pt x="8646" y="14938"/>
                    <a:pt x="9438" y="14621"/>
                    <a:pt x="10140" y="14236"/>
                  </a:cubicBezTo>
                  <a:cubicBezTo>
                    <a:pt x="10751" y="13897"/>
                    <a:pt x="11317" y="13490"/>
                    <a:pt x="11837" y="13014"/>
                  </a:cubicBezTo>
                  <a:cubicBezTo>
                    <a:pt x="12312" y="12562"/>
                    <a:pt x="12765" y="12041"/>
                    <a:pt x="13172" y="11475"/>
                  </a:cubicBezTo>
                  <a:cubicBezTo>
                    <a:pt x="13965" y="10321"/>
                    <a:pt x="14462" y="8963"/>
                    <a:pt x="14259" y="7515"/>
                  </a:cubicBezTo>
                  <a:cubicBezTo>
                    <a:pt x="14100" y="6134"/>
                    <a:pt x="13444" y="4867"/>
                    <a:pt x="12607" y="3780"/>
                  </a:cubicBezTo>
                  <a:cubicBezTo>
                    <a:pt x="12267" y="3373"/>
                    <a:pt x="11860" y="2966"/>
                    <a:pt x="11430" y="2626"/>
                  </a:cubicBezTo>
                  <a:cubicBezTo>
                    <a:pt x="11068" y="2309"/>
                    <a:pt x="10683" y="2038"/>
                    <a:pt x="10253" y="1811"/>
                  </a:cubicBezTo>
                  <a:cubicBezTo>
                    <a:pt x="9264" y="1267"/>
                    <a:pt x="8139" y="994"/>
                    <a:pt x="7004" y="994"/>
                  </a:cubicBezTo>
                  <a:cubicBezTo>
                    <a:pt x="6347" y="994"/>
                    <a:pt x="5687" y="1086"/>
                    <a:pt x="5048" y="1268"/>
                  </a:cubicBezTo>
                  <a:cubicBezTo>
                    <a:pt x="4527" y="1404"/>
                    <a:pt x="4052" y="1608"/>
                    <a:pt x="3599" y="1857"/>
                  </a:cubicBezTo>
                  <a:cubicBezTo>
                    <a:pt x="3463" y="1947"/>
                    <a:pt x="3305" y="2060"/>
                    <a:pt x="3169" y="2128"/>
                  </a:cubicBezTo>
                  <a:cubicBezTo>
                    <a:pt x="3118" y="2143"/>
                    <a:pt x="3075" y="2153"/>
                    <a:pt x="3038" y="2153"/>
                  </a:cubicBezTo>
                  <a:cubicBezTo>
                    <a:pt x="2962" y="2153"/>
                    <a:pt x="2920" y="2108"/>
                    <a:pt x="2920" y="1970"/>
                  </a:cubicBezTo>
                  <a:cubicBezTo>
                    <a:pt x="2898" y="1630"/>
                    <a:pt x="2988" y="1336"/>
                    <a:pt x="3101" y="1019"/>
                  </a:cubicBezTo>
                  <a:cubicBezTo>
                    <a:pt x="3237" y="657"/>
                    <a:pt x="3463" y="318"/>
                    <a:pt x="3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31"/>
            <p:cNvSpPr/>
            <p:nvPr/>
          </p:nvSpPr>
          <p:spPr>
            <a:xfrm>
              <a:off x="4360225" y="5079100"/>
              <a:ext cx="209350" cy="197475"/>
            </a:xfrm>
            <a:custGeom>
              <a:avLst/>
              <a:gdLst/>
              <a:ahLst/>
              <a:cxnLst/>
              <a:rect l="l" t="t" r="r" b="b"/>
              <a:pathLst>
                <a:path w="8374" h="7899" extrusionOk="0">
                  <a:moveTo>
                    <a:pt x="8125" y="1"/>
                  </a:moveTo>
                  <a:lnTo>
                    <a:pt x="8125" y="1"/>
                  </a:lnTo>
                  <a:cubicBezTo>
                    <a:pt x="8148" y="1064"/>
                    <a:pt x="7831" y="2083"/>
                    <a:pt x="7356" y="2943"/>
                  </a:cubicBezTo>
                  <a:cubicBezTo>
                    <a:pt x="6880" y="3848"/>
                    <a:pt x="6201" y="4640"/>
                    <a:pt x="5454" y="5319"/>
                  </a:cubicBezTo>
                  <a:cubicBezTo>
                    <a:pt x="4753" y="6043"/>
                    <a:pt x="3870" y="6564"/>
                    <a:pt x="2942" y="6994"/>
                  </a:cubicBezTo>
                  <a:cubicBezTo>
                    <a:pt x="2037" y="7424"/>
                    <a:pt x="1041" y="7741"/>
                    <a:pt x="0" y="7877"/>
                  </a:cubicBezTo>
                  <a:cubicBezTo>
                    <a:pt x="166" y="7891"/>
                    <a:pt x="334" y="7898"/>
                    <a:pt x="502" y="7898"/>
                  </a:cubicBezTo>
                  <a:cubicBezTo>
                    <a:pt x="1385" y="7898"/>
                    <a:pt x="2283" y="7706"/>
                    <a:pt x="3101" y="7401"/>
                  </a:cubicBezTo>
                  <a:cubicBezTo>
                    <a:pt x="4097" y="6994"/>
                    <a:pt x="5070" y="6451"/>
                    <a:pt x="5862" y="5727"/>
                  </a:cubicBezTo>
                  <a:cubicBezTo>
                    <a:pt x="6609" y="4980"/>
                    <a:pt x="7288" y="4142"/>
                    <a:pt x="7740" y="3147"/>
                  </a:cubicBezTo>
                  <a:cubicBezTo>
                    <a:pt x="8193" y="2151"/>
                    <a:pt x="8374" y="1019"/>
                    <a:pt x="8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1" name="Google Shape;10661;p31"/>
            <p:cNvSpPr/>
            <p:nvPr/>
          </p:nvSpPr>
          <p:spPr>
            <a:xfrm>
              <a:off x="4240825" y="4963725"/>
              <a:ext cx="297650" cy="282700"/>
            </a:xfrm>
            <a:custGeom>
              <a:avLst/>
              <a:gdLst/>
              <a:ahLst/>
              <a:cxnLst/>
              <a:rect l="l" t="t" r="r" b="b"/>
              <a:pathLst>
                <a:path w="11906" h="11308" extrusionOk="0">
                  <a:moveTo>
                    <a:pt x="7168" y="0"/>
                  </a:moveTo>
                  <a:cubicBezTo>
                    <a:pt x="6477" y="0"/>
                    <a:pt x="5813" y="215"/>
                    <a:pt x="5274" y="723"/>
                  </a:cubicBezTo>
                  <a:cubicBezTo>
                    <a:pt x="4912" y="1040"/>
                    <a:pt x="4640" y="1447"/>
                    <a:pt x="4527" y="2081"/>
                  </a:cubicBezTo>
                  <a:cubicBezTo>
                    <a:pt x="4437" y="2466"/>
                    <a:pt x="4527" y="3099"/>
                    <a:pt x="4527" y="3099"/>
                  </a:cubicBezTo>
                  <a:cubicBezTo>
                    <a:pt x="4527" y="3099"/>
                    <a:pt x="3758" y="3009"/>
                    <a:pt x="3396" y="2986"/>
                  </a:cubicBezTo>
                  <a:cubicBezTo>
                    <a:pt x="3258" y="2975"/>
                    <a:pt x="3120" y="2969"/>
                    <a:pt x="2983" y="2969"/>
                  </a:cubicBezTo>
                  <a:cubicBezTo>
                    <a:pt x="2282" y="2969"/>
                    <a:pt x="1591" y="3132"/>
                    <a:pt x="1042" y="3643"/>
                  </a:cubicBezTo>
                  <a:cubicBezTo>
                    <a:pt x="476" y="4140"/>
                    <a:pt x="137" y="4933"/>
                    <a:pt x="69" y="5702"/>
                  </a:cubicBezTo>
                  <a:cubicBezTo>
                    <a:pt x="1" y="6720"/>
                    <a:pt x="340" y="7739"/>
                    <a:pt x="838" y="8644"/>
                  </a:cubicBezTo>
                  <a:cubicBezTo>
                    <a:pt x="1359" y="9572"/>
                    <a:pt x="2106" y="10228"/>
                    <a:pt x="3011" y="10794"/>
                  </a:cubicBezTo>
                  <a:cubicBezTo>
                    <a:pt x="3591" y="11168"/>
                    <a:pt x="4245" y="11307"/>
                    <a:pt x="4909" y="11307"/>
                  </a:cubicBezTo>
                  <a:cubicBezTo>
                    <a:pt x="5411" y="11307"/>
                    <a:pt x="5919" y="11228"/>
                    <a:pt x="6406" y="11111"/>
                  </a:cubicBezTo>
                  <a:cubicBezTo>
                    <a:pt x="7062" y="10930"/>
                    <a:pt x="7718" y="10681"/>
                    <a:pt x="8307" y="10342"/>
                  </a:cubicBezTo>
                  <a:cubicBezTo>
                    <a:pt x="8827" y="10047"/>
                    <a:pt x="9303" y="9708"/>
                    <a:pt x="9733" y="9323"/>
                  </a:cubicBezTo>
                  <a:cubicBezTo>
                    <a:pt x="10117" y="8961"/>
                    <a:pt x="10525" y="8531"/>
                    <a:pt x="10819" y="8056"/>
                  </a:cubicBezTo>
                  <a:cubicBezTo>
                    <a:pt x="11475" y="7083"/>
                    <a:pt x="11905" y="5951"/>
                    <a:pt x="11724" y="4729"/>
                  </a:cubicBezTo>
                  <a:cubicBezTo>
                    <a:pt x="11566" y="3597"/>
                    <a:pt x="11023" y="2534"/>
                    <a:pt x="10321" y="1628"/>
                  </a:cubicBezTo>
                  <a:cubicBezTo>
                    <a:pt x="9755" y="927"/>
                    <a:pt x="8940" y="361"/>
                    <a:pt x="8148" y="135"/>
                  </a:cubicBezTo>
                  <a:cubicBezTo>
                    <a:pt x="7823" y="48"/>
                    <a:pt x="7492" y="0"/>
                    <a:pt x="7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2" name="Google Shape;10662;p31"/>
            <p:cNvSpPr/>
            <p:nvPr/>
          </p:nvSpPr>
          <p:spPr>
            <a:xfrm>
              <a:off x="4297975" y="5151025"/>
              <a:ext cx="60000" cy="48000"/>
            </a:xfrm>
            <a:custGeom>
              <a:avLst/>
              <a:gdLst/>
              <a:ahLst/>
              <a:cxnLst/>
              <a:rect l="l" t="t" r="r" b="b"/>
              <a:pathLst>
                <a:path w="2400" h="1920" extrusionOk="0">
                  <a:moveTo>
                    <a:pt x="1520" y="1"/>
                  </a:moveTo>
                  <a:cubicBezTo>
                    <a:pt x="1260" y="1"/>
                    <a:pt x="966" y="97"/>
                    <a:pt x="702" y="292"/>
                  </a:cubicBezTo>
                  <a:cubicBezTo>
                    <a:pt x="204" y="700"/>
                    <a:pt x="1" y="1288"/>
                    <a:pt x="272" y="1650"/>
                  </a:cubicBezTo>
                  <a:cubicBezTo>
                    <a:pt x="413" y="1834"/>
                    <a:pt x="625" y="1919"/>
                    <a:pt x="866" y="1919"/>
                  </a:cubicBezTo>
                  <a:cubicBezTo>
                    <a:pt x="1129" y="1919"/>
                    <a:pt x="1426" y="1817"/>
                    <a:pt x="1698" y="1627"/>
                  </a:cubicBezTo>
                  <a:cubicBezTo>
                    <a:pt x="2196" y="1243"/>
                    <a:pt x="2400" y="632"/>
                    <a:pt x="2128" y="270"/>
                  </a:cubicBezTo>
                  <a:cubicBezTo>
                    <a:pt x="1994" y="91"/>
                    <a:pt x="1773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3" name="Google Shape;10663;p31"/>
            <p:cNvSpPr/>
            <p:nvPr/>
          </p:nvSpPr>
          <p:spPr>
            <a:xfrm>
              <a:off x="4294575" y="5111900"/>
              <a:ext cx="56625" cy="54375"/>
            </a:xfrm>
            <a:custGeom>
              <a:avLst/>
              <a:gdLst/>
              <a:ahLst/>
              <a:cxnLst/>
              <a:rect l="l" t="t" r="r" b="b"/>
              <a:pathLst>
                <a:path w="2265" h="2175" extrusionOk="0">
                  <a:moveTo>
                    <a:pt x="1110" y="1"/>
                  </a:moveTo>
                  <a:cubicBezTo>
                    <a:pt x="1095" y="1"/>
                    <a:pt x="1080" y="1"/>
                    <a:pt x="1065" y="1"/>
                  </a:cubicBezTo>
                  <a:cubicBezTo>
                    <a:pt x="453" y="24"/>
                    <a:pt x="1" y="522"/>
                    <a:pt x="23" y="1156"/>
                  </a:cubicBezTo>
                  <a:cubicBezTo>
                    <a:pt x="46" y="1676"/>
                    <a:pt x="408" y="2061"/>
                    <a:pt x="861" y="2174"/>
                  </a:cubicBezTo>
                  <a:cubicBezTo>
                    <a:pt x="1087" y="1789"/>
                    <a:pt x="1630" y="1450"/>
                    <a:pt x="2264" y="1223"/>
                  </a:cubicBezTo>
                  <a:lnTo>
                    <a:pt x="2264" y="1042"/>
                  </a:lnTo>
                  <a:cubicBezTo>
                    <a:pt x="2198" y="446"/>
                    <a:pt x="1722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31"/>
            <p:cNvSpPr/>
            <p:nvPr/>
          </p:nvSpPr>
          <p:spPr>
            <a:xfrm>
              <a:off x="4312125" y="5140775"/>
              <a:ext cx="48125" cy="33975"/>
            </a:xfrm>
            <a:custGeom>
              <a:avLst/>
              <a:gdLst/>
              <a:ahLst/>
              <a:cxnLst/>
              <a:rect l="l" t="t" r="r" b="b"/>
              <a:pathLst>
                <a:path w="1925" h="1359" fill="none" extrusionOk="0">
                  <a:moveTo>
                    <a:pt x="0" y="1359"/>
                  </a:moveTo>
                  <a:cubicBezTo>
                    <a:pt x="0" y="1359"/>
                    <a:pt x="385" y="136"/>
                    <a:pt x="1924" y="1"/>
                  </a:cubicBezTo>
                </a:path>
              </a:pathLst>
            </a:custGeom>
            <a:noFill/>
            <a:ln w="3950" cap="rnd" cmpd="sng">
              <a:solidFill>
                <a:schemeClr val="dk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31"/>
            <p:cNvSpPr/>
            <p:nvPr/>
          </p:nvSpPr>
          <p:spPr>
            <a:xfrm>
              <a:off x="4300800" y="5131725"/>
              <a:ext cx="17575" cy="17575"/>
            </a:xfrm>
            <a:custGeom>
              <a:avLst/>
              <a:gdLst/>
              <a:ahLst/>
              <a:cxnLst/>
              <a:rect l="l" t="t" r="r" b="b"/>
              <a:pathLst>
                <a:path w="703" h="703" extrusionOk="0">
                  <a:moveTo>
                    <a:pt x="340" y="0"/>
                  </a:moveTo>
                  <a:cubicBezTo>
                    <a:pt x="137" y="0"/>
                    <a:pt x="1" y="159"/>
                    <a:pt x="1" y="363"/>
                  </a:cubicBezTo>
                  <a:cubicBezTo>
                    <a:pt x="1" y="566"/>
                    <a:pt x="159" y="702"/>
                    <a:pt x="363" y="702"/>
                  </a:cubicBezTo>
                  <a:cubicBezTo>
                    <a:pt x="567" y="702"/>
                    <a:pt x="702" y="544"/>
                    <a:pt x="702" y="340"/>
                  </a:cubicBezTo>
                  <a:cubicBezTo>
                    <a:pt x="680" y="136"/>
                    <a:pt x="521" y="0"/>
                    <a:pt x="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31"/>
            <p:cNvSpPr/>
            <p:nvPr/>
          </p:nvSpPr>
          <p:spPr>
            <a:xfrm>
              <a:off x="4434325" y="5035175"/>
              <a:ext cx="61150" cy="46575"/>
            </a:xfrm>
            <a:custGeom>
              <a:avLst/>
              <a:gdLst/>
              <a:ahLst/>
              <a:cxnLst/>
              <a:rect l="l" t="t" r="r" b="b"/>
              <a:pathLst>
                <a:path w="2446" h="1863" extrusionOk="0">
                  <a:moveTo>
                    <a:pt x="1546" y="0"/>
                  </a:moveTo>
                  <a:cubicBezTo>
                    <a:pt x="1303" y="0"/>
                    <a:pt x="1029" y="80"/>
                    <a:pt x="770" y="241"/>
                  </a:cubicBezTo>
                  <a:cubicBezTo>
                    <a:pt x="227" y="581"/>
                    <a:pt x="1" y="1169"/>
                    <a:pt x="250" y="1577"/>
                  </a:cubicBezTo>
                  <a:cubicBezTo>
                    <a:pt x="392" y="1766"/>
                    <a:pt x="628" y="1863"/>
                    <a:pt x="898" y="1863"/>
                  </a:cubicBezTo>
                  <a:cubicBezTo>
                    <a:pt x="1143" y="1863"/>
                    <a:pt x="1417" y="1783"/>
                    <a:pt x="1676" y="1622"/>
                  </a:cubicBezTo>
                  <a:cubicBezTo>
                    <a:pt x="2219" y="1282"/>
                    <a:pt x="2445" y="671"/>
                    <a:pt x="2174" y="287"/>
                  </a:cubicBezTo>
                  <a:cubicBezTo>
                    <a:pt x="2043" y="97"/>
                    <a:pt x="1813" y="0"/>
                    <a:pt x="15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7" name="Google Shape;10667;p31"/>
            <p:cNvSpPr/>
            <p:nvPr/>
          </p:nvSpPr>
          <p:spPr>
            <a:xfrm>
              <a:off x="4402075" y="5014225"/>
              <a:ext cx="60000" cy="54725"/>
            </a:xfrm>
            <a:custGeom>
              <a:avLst/>
              <a:gdLst/>
              <a:ahLst/>
              <a:cxnLst/>
              <a:rect l="l" t="t" r="r" b="b"/>
              <a:pathLst>
                <a:path w="2400" h="2189" extrusionOk="0">
                  <a:moveTo>
                    <a:pt x="1226" y="0"/>
                  </a:moveTo>
                  <a:cubicBezTo>
                    <a:pt x="798" y="0"/>
                    <a:pt x="397" y="247"/>
                    <a:pt x="227" y="672"/>
                  </a:cubicBezTo>
                  <a:cubicBezTo>
                    <a:pt x="1" y="1215"/>
                    <a:pt x="250" y="1871"/>
                    <a:pt x="816" y="2120"/>
                  </a:cubicBezTo>
                  <a:cubicBezTo>
                    <a:pt x="861" y="2143"/>
                    <a:pt x="929" y="2143"/>
                    <a:pt x="974" y="2188"/>
                  </a:cubicBezTo>
                  <a:cubicBezTo>
                    <a:pt x="1404" y="1668"/>
                    <a:pt x="1879" y="1283"/>
                    <a:pt x="2332" y="1215"/>
                  </a:cubicBezTo>
                  <a:cubicBezTo>
                    <a:pt x="2400" y="740"/>
                    <a:pt x="2106" y="287"/>
                    <a:pt x="1653" y="84"/>
                  </a:cubicBezTo>
                  <a:cubicBezTo>
                    <a:pt x="1513" y="27"/>
                    <a:pt x="1368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8" name="Google Shape;10668;p31"/>
            <p:cNvSpPr/>
            <p:nvPr/>
          </p:nvSpPr>
          <p:spPr>
            <a:xfrm>
              <a:off x="4421900" y="5042325"/>
              <a:ext cx="48100" cy="35100"/>
            </a:xfrm>
            <a:custGeom>
              <a:avLst/>
              <a:gdLst/>
              <a:ahLst/>
              <a:cxnLst/>
              <a:rect l="l" t="t" r="r" b="b"/>
              <a:pathLst>
                <a:path w="1924" h="1404" fill="none" extrusionOk="0">
                  <a:moveTo>
                    <a:pt x="1924" y="46"/>
                  </a:moveTo>
                  <a:cubicBezTo>
                    <a:pt x="1924" y="46"/>
                    <a:pt x="611" y="1"/>
                    <a:pt x="0" y="1404"/>
                  </a:cubicBezTo>
                </a:path>
              </a:pathLst>
            </a:custGeom>
            <a:noFill/>
            <a:ln w="3950" cap="rnd" cmpd="sng">
              <a:solidFill>
                <a:schemeClr val="dk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31"/>
            <p:cNvSpPr/>
            <p:nvPr/>
          </p:nvSpPr>
          <p:spPr>
            <a:xfrm>
              <a:off x="4428675" y="5019950"/>
              <a:ext cx="19825" cy="17625"/>
            </a:xfrm>
            <a:custGeom>
              <a:avLst/>
              <a:gdLst/>
              <a:ahLst/>
              <a:cxnLst/>
              <a:rect l="l" t="t" r="r" b="b"/>
              <a:pathLst>
                <a:path w="793" h="705" extrusionOk="0">
                  <a:moveTo>
                    <a:pt x="370" y="0"/>
                  </a:moveTo>
                  <a:cubicBezTo>
                    <a:pt x="232" y="0"/>
                    <a:pt x="102" y="84"/>
                    <a:pt x="69" y="217"/>
                  </a:cubicBezTo>
                  <a:cubicBezTo>
                    <a:pt x="1" y="398"/>
                    <a:pt x="91" y="624"/>
                    <a:pt x="250" y="669"/>
                  </a:cubicBezTo>
                  <a:cubicBezTo>
                    <a:pt x="298" y="694"/>
                    <a:pt x="350" y="705"/>
                    <a:pt x="401" y="705"/>
                  </a:cubicBezTo>
                  <a:cubicBezTo>
                    <a:pt x="539" y="705"/>
                    <a:pt x="669" y="621"/>
                    <a:pt x="702" y="488"/>
                  </a:cubicBezTo>
                  <a:cubicBezTo>
                    <a:pt x="793" y="307"/>
                    <a:pt x="702" y="81"/>
                    <a:pt x="521" y="36"/>
                  </a:cubicBezTo>
                  <a:cubicBezTo>
                    <a:pt x="473" y="11"/>
                    <a:pt x="421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0" name="Google Shape;10670;p31"/>
            <p:cNvSpPr/>
            <p:nvPr/>
          </p:nvSpPr>
          <p:spPr>
            <a:xfrm>
              <a:off x="4394725" y="5108950"/>
              <a:ext cx="16900" cy="14450"/>
            </a:xfrm>
            <a:custGeom>
              <a:avLst/>
              <a:gdLst/>
              <a:ahLst/>
              <a:cxnLst/>
              <a:rect l="l" t="t" r="r" b="b"/>
              <a:pathLst>
                <a:path w="676" h="578" extrusionOk="0">
                  <a:moveTo>
                    <a:pt x="620" y="0"/>
                  </a:moveTo>
                  <a:cubicBezTo>
                    <a:pt x="611" y="0"/>
                    <a:pt x="601" y="2"/>
                    <a:pt x="589" y="6"/>
                  </a:cubicBezTo>
                  <a:cubicBezTo>
                    <a:pt x="544" y="6"/>
                    <a:pt x="453" y="97"/>
                    <a:pt x="408" y="119"/>
                  </a:cubicBezTo>
                  <a:lnTo>
                    <a:pt x="204" y="323"/>
                  </a:lnTo>
                  <a:cubicBezTo>
                    <a:pt x="182" y="346"/>
                    <a:pt x="1" y="481"/>
                    <a:pt x="23" y="549"/>
                  </a:cubicBezTo>
                  <a:cubicBezTo>
                    <a:pt x="46" y="572"/>
                    <a:pt x="86" y="578"/>
                    <a:pt x="125" y="578"/>
                  </a:cubicBezTo>
                  <a:cubicBezTo>
                    <a:pt x="165" y="578"/>
                    <a:pt x="204" y="572"/>
                    <a:pt x="227" y="572"/>
                  </a:cubicBezTo>
                  <a:cubicBezTo>
                    <a:pt x="318" y="572"/>
                    <a:pt x="408" y="549"/>
                    <a:pt x="476" y="504"/>
                  </a:cubicBezTo>
                  <a:cubicBezTo>
                    <a:pt x="567" y="459"/>
                    <a:pt x="634" y="368"/>
                    <a:pt x="634" y="255"/>
                  </a:cubicBezTo>
                  <a:cubicBezTo>
                    <a:pt x="634" y="233"/>
                    <a:pt x="657" y="165"/>
                    <a:pt x="657" y="119"/>
                  </a:cubicBezTo>
                  <a:cubicBezTo>
                    <a:pt x="676" y="44"/>
                    <a:pt x="663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31"/>
            <p:cNvSpPr/>
            <p:nvPr/>
          </p:nvSpPr>
          <p:spPr>
            <a:xfrm>
              <a:off x="4440000" y="5128325"/>
              <a:ext cx="21525" cy="30025"/>
            </a:xfrm>
            <a:custGeom>
              <a:avLst/>
              <a:gdLst/>
              <a:ahLst/>
              <a:cxnLst/>
              <a:rect l="l" t="t" r="r" b="b"/>
              <a:pathLst>
                <a:path w="861" h="1201" fill="none" extrusionOk="0">
                  <a:moveTo>
                    <a:pt x="0" y="1200"/>
                  </a:moveTo>
                  <a:cubicBezTo>
                    <a:pt x="543" y="1064"/>
                    <a:pt x="860" y="634"/>
                    <a:pt x="792" y="1"/>
                  </a:cubicBezTo>
                </a:path>
              </a:pathLst>
            </a:custGeom>
            <a:noFill/>
            <a:ln w="7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31"/>
            <p:cNvSpPr/>
            <p:nvPr/>
          </p:nvSpPr>
          <p:spPr>
            <a:xfrm>
              <a:off x="4490350" y="5386650"/>
              <a:ext cx="86025" cy="71000"/>
            </a:xfrm>
            <a:custGeom>
              <a:avLst/>
              <a:gdLst/>
              <a:ahLst/>
              <a:cxnLst/>
              <a:rect l="l" t="t" r="r" b="b"/>
              <a:pathLst>
                <a:path w="3441" h="2840" extrusionOk="0">
                  <a:moveTo>
                    <a:pt x="1824" y="0"/>
                  </a:moveTo>
                  <a:cubicBezTo>
                    <a:pt x="1365" y="0"/>
                    <a:pt x="920" y="85"/>
                    <a:pt x="679" y="214"/>
                  </a:cubicBezTo>
                  <a:cubicBezTo>
                    <a:pt x="1" y="576"/>
                    <a:pt x="204" y="1459"/>
                    <a:pt x="498" y="1980"/>
                  </a:cubicBezTo>
                  <a:cubicBezTo>
                    <a:pt x="612" y="2296"/>
                    <a:pt x="883" y="2523"/>
                    <a:pt x="1155" y="2681"/>
                  </a:cubicBezTo>
                  <a:cubicBezTo>
                    <a:pt x="1359" y="2777"/>
                    <a:pt x="1597" y="2839"/>
                    <a:pt x="1837" y="2839"/>
                  </a:cubicBezTo>
                  <a:cubicBezTo>
                    <a:pt x="1996" y="2839"/>
                    <a:pt x="2156" y="2812"/>
                    <a:pt x="2309" y="2749"/>
                  </a:cubicBezTo>
                  <a:cubicBezTo>
                    <a:pt x="3260" y="2477"/>
                    <a:pt x="3441" y="1549"/>
                    <a:pt x="3327" y="644"/>
                  </a:cubicBezTo>
                  <a:cubicBezTo>
                    <a:pt x="3180" y="176"/>
                    <a:pt x="2488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31"/>
            <p:cNvSpPr/>
            <p:nvPr/>
          </p:nvSpPr>
          <p:spPr>
            <a:xfrm>
              <a:off x="4634075" y="5276575"/>
              <a:ext cx="76400" cy="79325"/>
            </a:xfrm>
            <a:custGeom>
              <a:avLst/>
              <a:gdLst/>
              <a:ahLst/>
              <a:cxnLst/>
              <a:rect l="l" t="t" r="r" b="b"/>
              <a:pathLst>
                <a:path w="3056" h="3173" extrusionOk="0">
                  <a:moveTo>
                    <a:pt x="1200" y="0"/>
                  </a:moveTo>
                  <a:cubicBezTo>
                    <a:pt x="362" y="68"/>
                    <a:pt x="0" y="1833"/>
                    <a:pt x="158" y="2490"/>
                  </a:cubicBezTo>
                  <a:cubicBezTo>
                    <a:pt x="298" y="3000"/>
                    <a:pt x="754" y="3172"/>
                    <a:pt x="1217" y="3172"/>
                  </a:cubicBezTo>
                  <a:cubicBezTo>
                    <a:pt x="1431" y="3172"/>
                    <a:pt x="1647" y="3136"/>
                    <a:pt x="1833" y="3078"/>
                  </a:cubicBezTo>
                  <a:cubicBezTo>
                    <a:pt x="2173" y="3010"/>
                    <a:pt x="2444" y="2829"/>
                    <a:pt x="2648" y="2580"/>
                  </a:cubicBezTo>
                  <a:cubicBezTo>
                    <a:pt x="2897" y="2286"/>
                    <a:pt x="3055" y="1901"/>
                    <a:pt x="3010" y="1471"/>
                  </a:cubicBezTo>
                  <a:cubicBezTo>
                    <a:pt x="2965" y="476"/>
                    <a:pt x="2105" y="91"/>
                    <a:pt x="1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4" name="Google Shape;10674;p31"/>
            <p:cNvSpPr/>
            <p:nvPr/>
          </p:nvSpPr>
          <p:spPr>
            <a:xfrm>
              <a:off x="4638025" y="5270350"/>
              <a:ext cx="76400" cy="81500"/>
            </a:xfrm>
            <a:custGeom>
              <a:avLst/>
              <a:gdLst/>
              <a:ahLst/>
              <a:cxnLst/>
              <a:rect l="l" t="t" r="r" b="b"/>
              <a:pathLst>
                <a:path w="3056" h="3260" fill="none" extrusionOk="0">
                  <a:moveTo>
                    <a:pt x="2671" y="2580"/>
                  </a:moveTo>
                  <a:cubicBezTo>
                    <a:pt x="2920" y="2286"/>
                    <a:pt x="3056" y="1901"/>
                    <a:pt x="3033" y="1471"/>
                  </a:cubicBezTo>
                  <a:cubicBezTo>
                    <a:pt x="2965" y="476"/>
                    <a:pt x="2128" y="91"/>
                    <a:pt x="1223" y="0"/>
                  </a:cubicBezTo>
                  <a:cubicBezTo>
                    <a:pt x="363" y="46"/>
                    <a:pt x="0" y="1834"/>
                    <a:pt x="182" y="2490"/>
                  </a:cubicBezTo>
                  <a:cubicBezTo>
                    <a:pt x="363" y="3214"/>
                    <a:pt x="1245" y="3259"/>
                    <a:pt x="1834" y="3078"/>
                  </a:cubicBezTo>
                  <a:cubicBezTo>
                    <a:pt x="2173" y="2988"/>
                    <a:pt x="2467" y="2807"/>
                    <a:pt x="2671" y="2580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5" name="Google Shape;10675;p31"/>
            <p:cNvSpPr/>
            <p:nvPr/>
          </p:nvSpPr>
          <p:spPr>
            <a:xfrm>
              <a:off x="4136150" y="5171325"/>
              <a:ext cx="122825" cy="191625"/>
            </a:xfrm>
            <a:custGeom>
              <a:avLst/>
              <a:gdLst/>
              <a:ahLst/>
              <a:cxnLst/>
              <a:rect l="l" t="t" r="r" b="b"/>
              <a:pathLst>
                <a:path w="4913" h="7665" extrusionOk="0">
                  <a:moveTo>
                    <a:pt x="3215" y="1"/>
                  </a:moveTo>
                  <a:cubicBezTo>
                    <a:pt x="3192" y="1"/>
                    <a:pt x="3124" y="1"/>
                    <a:pt x="3101" y="23"/>
                  </a:cubicBezTo>
                  <a:cubicBezTo>
                    <a:pt x="3079" y="46"/>
                    <a:pt x="3056" y="114"/>
                    <a:pt x="3056" y="159"/>
                  </a:cubicBezTo>
                  <a:cubicBezTo>
                    <a:pt x="3056" y="227"/>
                    <a:pt x="3079" y="250"/>
                    <a:pt x="3101" y="318"/>
                  </a:cubicBezTo>
                  <a:cubicBezTo>
                    <a:pt x="3124" y="363"/>
                    <a:pt x="3147" y="385"/>
                    <a:pt x="3192" y="453"/>
                  </a:cubicBezTo>
                  <a:cubicBezTo>
                    <a:pt x="3215" y="499"/>
                    <a:pt x="3237" y="544"/>
                    <a:pt x="3283" y="589"/>
                  </a:cubicBezTo>
                  <a:cubicBezTo>
                    <a:pt x="3305" y="770"/>
                    <a:pt x="3056" y="838"/>
                    <a:pt x="2943" y="883"/>
                  </a:cubicBezTo>
                  <a:cubicBezTo>
                    <a:pt x="2739" y="929"/>
                    <a:pt x="2513" y="951"/>
                    <a:pt x="2309" y="1042"/>
                  </a:cubicBezTo>
                  <a:cubicBezTo>
                    <a:pt x="1970" y="1178"/>
                    <a:pt x="1653" y="1359"/>
                    <a:pt x="1381" y="1585"/>
                  </a:cubicBezTo>
                  <a:cubicBezTo>
                    <a:pt x="295" y="2468"/>
                    <a:pt x="1" y="3984"/>
                    <a:pt x="250" y="5319"/>
                  </a:cubicBezTo>
                  <a:cubicBezTo>
                    <a:pt x="363" y="5885"/>
                    <a:pt x="635" y="6496"/>
                    <a:pt x="1132" y="6881"/>
                  </a:cubicBezTo>
                  <a:cubicBezTo>
                    <a:pt x="1746" y="7354"/>
                    <a:pt x="2645" y="7665"/>
                    <a:pt x="3493" y="7665"/>
                  </a:cubicBezTo>
                  <a:cubicBezTo>
                    <a:pt x="3739" y="7665"/>
                    <a:pt x="3981" y="7639"/>
                    <a:pt x="4210" y="7582"/>
                  </a:cubicBezTo>
                  <a:cubicBezTo>
                    <a:pt x="4369" y="7560"/>
                    <a:pt x="4708" y="7401"/>
                    <a:pt x="4776" y="7220"/>
                  </a:cubicBezTo>
                  <a:cubicBezTo>
                    <a:pt x="4821" y="7062"/>
                    <a:pt x="4663" y="6881"/>
                    <a:pt x="4550" y="6768"/>
                  </a:cubicBezTo>
                  <a:cubicBezTo>
                    <a:pt x="4346" y="6496"/>
                    <a:pt x="4120" y="6270"/>
                    <a:pt x="3894" y="6043"/>
                  </a:cubicBezTo>
                  <a:cubicBezTo>
                    <a:pt x="3577" y="5749"/>
                    <a:pt x="3283" y="5432"/>
                    <a:pt x="3011" y="5070"/>
                  </a:cubicBezTo>
                  <a:cubicBezTo>
                    <a:pt x="2377" y="4007"/>
                    <a:pt x="2988" y="2649"/>
                    <a:pt x="3577" y="1698"/>
                  </a:cubicBezTo>
                  <a:cubicBezTo>
                    <a:pt x="3735" y="1494"/>
                    <a:pt x="3871" y="1291"/>
                    <a:pt x="4097" y="1155"/>
                  </a:cubicBezTo>
                  <a:cubicBezTo>
                    <a:pt x="4233" y="1110"/>
                    <a:pt x="4369" y="1110"/>
                    <a:pt x="4482" y="1042"/>
                  </a:cubicBezTo>
                  <a:cubicBezTo>
                    <a:pt x="4595" y="1019"/>
                    <a:pt x="4708" y="1019"/>
                    <a:pt x="4821" y="951"/>
                  </a:cubicBezTo>
                  <a:cubicBezTo>
                    <a:pt x="4867" y="951"/>
                    <a:pt x="4889" y="929"/>
                    <a:pt x="4889" y="906"/>
                  </a:cubicBezTo>
                  <a:cubicBezTo>
                    <a:pt x="4912" y="883"/>
                    <a:pt x="4889" y="838"/>
                    <a:pt x="4844" y="793"/>
                  </a:cubicBezTo>
                  <a:cubicBezTo>
                    <a:pt x="4821" y="725"/>
                    <a:pt x="4799" y="725"/>
                    <a:pt x="4776" y="725"/>
                  </a:cubicBezTo>
                  <a:cubicBezTo>
                    <a:pt x="4505" y="567"/>
                    <a:pt x="4233" y="385"/>
                    <a:pt x="3939" y="250"/>
                  </a:cubicBezTo>
                  <a:cubicBezTo>
                    <a:pt x="3713" y="137"/>
                    <a:pt x="3464" y="1"/>
                    <a:pt x="3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6" name="Google Shape;10676;p31"/>
            <p:cNvSpPr/>
            <p:nvPr/>
          </p:nvSpPr>
          <p:spPr>
            <a:xfrm>
              <a:off x="4139550" y="5174150"/>
              <a:ext cx="122800" cy="195800"/>
            </a:xfrm>
            <a:custGeom>
              <a:avLst/>
              <a:gdLst/>
              <a:ahLst/>
              <a:cxnLst/>
              <a:rect l="l" t="t" r="r" b="b"/>
              <a:pathLst>
                <a:path w="4912" h="7832" fill="none" extrusionOk="0">
                  <a:moveTo>
                    <a:pt x="3599" y="1698"/>
                  </a:moveTo>
                  <a:cubicBezTo>
                    <a:pt x="3735" y="1495"/>
                    <a:pt x="3871" y="1291"/>
                    <a:pt x="4097" y="1155"/>
                  </a:cubicBezTo>
                  <a:cubicBezTo>
                    <a:pt x="4233" y="1110"/>
                    <a:pt x="4391" y="1110"/>
                    <a:pt x="4504" y="1042"/>
                  </a:cubicBezTo>
                  <a:cubicBezTo>
                    <a:pt x="4618" y="1019"/>
                    <a:pt x="4731" y="1019"/>
                    <a:pt x="4844" y="951"/>
                  </a:cubicBezTo>
                  <a:cubicBezTo>
                    <a:pt x="4867" y="951"/>
                    <a:pt x="4889" y="929"/>
                    <a:pt x="4889" y="906"/>
                  </a:cubicBezTo>
                  <a:cubicBezTo>
                    <a:pt x="4912" y="884"/>
                    <a:pt x="4889" y="838"/>
                    <a:pt x="4867" y="793"/>
                  </a:cubicBezTo>
                  <a:cubicBezTo>
                    <a:pt x="4821" y="770"/>
                    <a:pt x="4799" y="725"/>
                    <a:pt x="4776" y="725"/>
                  </a:cubicBezTo>
                  <a:cubicBezTo>
                    <a:pt x="4527" y="567"/>
                    <a:pt x="4233" y="386"/>
                    <a:pt x="3961" y="250"/>
                  </a:cubicBezTo>
                  <a:cubicBezTo>
                    <a:pt x="3735" y="137"/>
                    <a:pt x="3486" y="1"/>
                    <a:pt x="3214" y="1"/>
                  </a:cubicBezTo>
                  <a:cubicBezTo>
                    <a:pt x="3192" y="1"/>
                    <a:pt x="3124" y="1"/>
                    <a:pt x="3101" y="24"/>
                  </a:cubicBezTo>
                  <a:cubicBezTo>
                    <a:pt x="3079" y="46"/>
                    <a:pt x="3056" y="114"/>
                    <a:pt x="3056" y="159"/>
                  </a:cubicBezTo>
                  <a:cubicBezTo>
                    <a:pt x="3056" y="227"/>
                    <a:pt x="3079" y="250"/>
                    <a:pt x="3101" y="318"/>
                  </a:cubicBezTo>
                  <a:cubicBezTo>
                    <a:pt x="3147" y="363"/>
                    <a:pt x="3169" y="386"/>
                    <a:pt x="3192" y="454"/>
                  </a:cubicBezTo>
                  <a:cubicBezTo>
                    <a:pt x="3214" y="499"/>
                    <a:pt x="3237" y="544"/>
                    <a:pt x="3282" y="589"/>
                  </a:cubicBezTo>
                  <a:cubicBezTo>
                    <a:pt x="3305" y="770"/>
                    <a:pt x="3056" y="838"/>
                    <a:pt x="2943" y="884"/>
                  </a:cubicBezTo>
                  <a:cubicBezTo>
                    <a:pt x="2739" y="929"/>
                    <a:pt x="2513" y="951"/>
                    <a:pt x="2309" y="1042"/>
                  </a:cubicBezTo>
                  <a:cubicBezTo>
                    <a:pt x="1970" y="1178"/>
                    <a:pt x="1675" y="1359"/>
                    <a:pt x="1381" y="1585"/>
                  </a:cubicBezTo>
                  <a:cubicBezTo>
                    <a:pt x="318" y="2468"/>
                    <a:pt x="1" y="3984"/>
                    <a:pt x="250" y="5319"/>
                  </a:cubicBezTo>
                  <a:cubicBezTo>
                    <a:pt x="363" y="5885"/>
                    <a:pt x="657" y="6496"/>
                    <a:pt x="1132" y="6881"/>
                  </a:cubicBezTo>
                  <a:cubicBezTo>
                    <a:pt x="1924" y="7492"/>
                    <a:pt x="3192" y="7832"/>
                    <a:pt x="4210" y="7583"/>
                  </a:cubicBezTo>
                  <a:cubicBezTo>
                    <a:pt x="4391" y="7560"/>
                    <a:pt x="4731" y="7402"/>
                    <a:pt x="4776" y="7220"/>
                  </a:cubicBezTo>
                  <a:cubicBezTo>
                    <a:pt x="4844" y="7062"/>
                    <a:pt x="4663" y="6881"/>
                    <a:pt x="4550" y="6768"/>
                  </a:cubicBezTo>
                  <a:cubicBezTo>
                    <a:pt x="4346" y="6496"/>
                    <a:pt x="4120" y="6270"/>
                    <a:pt x="3893" y="6044"/>
                  </a:cubicBezTo>
                  <a:cubicBezTo>
                    <a:pt x="3577" y="5749"/>
                    <a:pt x="3282" y="5433"/>
                    <a:pt x="3011" y="5070"/>
                  </a:cubicBezTo>
                  <a:cubicBezTo>
                    <a:pt x="2377" y="4007"/>
                    <a:pt x="2988" y="2649"/>
                    <a:pt x="3599" y="1698"/>
                  </a:cubicBezTo>
                  <a:close/>
                </a:path>
              </a:pathLst>
            </a:custGeom>
            <a:noFill/>
            <a:ln w="3400" cap="flat" cmpd="sng">
              <a:solidFill>
                <a:schemeClr val="accent3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31"/>
            <p:cNvSpPr/>
            <p:nvPr/>
          </p:nvSpPr>
          <p:spPr>
            <a:xfrm>
              <a:off x="4121450" y="5194525"/>
              <a:ext cx="109225" cy="160150"/>
            </a:xfrm>
            <a:custGeom>
              <a:avLst/>
              <a:gdLst/>
              <a:ahLst/>
              <a:cxnLst/>
              <a:rect l="l" t="t" r="r" b="b"/>
              <a:pathLst>
                <a:path w="4369" h="6406" fill="none" extrusionOk="0">
                  <a:moveTo>
                    <a:pt x="3689" y="227"/>
                  </a:moveTo>
                  <a:cubicBezTo>
                    <a:pt x="3463" y="1"/>
                    <a:pt x="3010" y="204"/>
                    <a:pt x="2784" y="295"/>
                  </a:cubicBezTo>
                  <a:cubicBezTo>
                    <a:pt x="2445" y="431"/>
                    <a:pt x="2128" y="589"/>
                    <a:pt x="1856" y="815"/>
                  </a:cubicBezTo>
                  <a:cubicBezTo>
                    <a:pt x="408" y="1992"/>
                    <a:pt x="0" y="4957"/>
                    <a:pt x="1811" y="5998"/>
                  </a:cubicBezTo>
                  <a:cubicBezTo>
                    <a:pt x="2354" y="6315"/>
                    <a:pt x="3010" y="6405"/>
                    <a:pt x="3622" y="6315"/>
                  </a:cubicBezTo>
                  <a:cubicBezTo>
                    <a:pt x="3780" y="6292"/>
                    <a:pt x="3916" y="6247"/>
                    <a:pt x="4029" y="6179"/>
                  </a:cubicBezTo>
                  <a:cubicBezTo>
                    <a:pt x="4255" y="5998"/>
                    <a:pt x="4368" y="5523"/>
                    <a:pt x="4278" y="5274"/>
                  </a:cubicBezTo>
                  <a:cubicBezTo>
                    <a:pt x="4233" y="5093"/>
                    <a:pt x="4006" y="4957"/>
                    <a:pt x="3893" y="4821"/>
                  </a:cubicBezTo>
                  <a:cubicBezTo>
                    <a:pt x="3735" y="4663"/>
                    <a:pt x="3599" y="4504"/>
                    <a:pt x="3486" y="4323"/>
                  </a:cubicBezTo>
                </a:path>
              </a:pathLst>
            </a:custGeom>
            <a:noFill/>
            <a:ln w="3400" cap="flat" cmpd="sng">
              <a:solidFill>
                <a:schemeClr val="accent3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31"/>
            <p:cNvSpPr/>
            <p:nvPr/>
          </p:nvSpPr>
          <p:spPr>
            <a:xfrm>
              <a:off x="4167850" y="5193950"/>
              <a:ext cx="87150" cy="156775"/>
            </a:xfrm>
            <a:custGeom>
              <a:avLst/>
              <a:gdLst/>
              <a:ahLst/>
              <a:cxnLst/>
              <a:rect l="l" t="t" r="r" b="b"/>
              <a:pathLst>
                <a:path w="3486" h="6271" fill="none" extrusionOk="0">
                  <a:moveTo>
                    <a:pt x="2377" y="1"/>
                  </a:moveTo>
                  <a:cubicBezTo>
                    <a:pt x="1494" y="318"/>
                    <a:pt x="589" y="1382"/>
                    <a:pt x="249" y="2264"/>
                  </a:cubicBezTo>
                  <a:cubicBezTo>
                    <a:pt x="46" y="2807"/>
                    <a:pt x="0" y="3396"/>
                    <a:pt x="136" y="3939"/>
                  </a:cubicBezTo>
                  <a:cubicBezTo>
                    <a:pt x="657" y="5863"/>
                    <a:pt x="3056" y="6270"/>
                    <a:pt x="3486" y="6270"/>
                  </a:cubicBezTo>
                </a:path>
              </a:pathLst>
            </a:custGeom>
            <a:solidFill>
              <a:srgbClr val="EC605F"/>
            </a:solidFill>
            <a:ln w="2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9" name="Google Shape;10679;p31"/>
          <p:cNvGrpSpPr/>
          <p:nvPr/>
        </p:nvGrpSpPr>
        <p:grpSpPr>
          <a:xfrm>
            <a:off x="7480363" y="-104325"/>
            <a:ext cx="520625" cy="3756728"/>
            <a:chOff x="3700500" y="670375"/>
            <a:chExt cx="264250" cy="1906775"/>
          </a:xfrm>
        </p:grpSpPr>
        <p:sp>
          <p:nvSpPr>
            <p:cNvPr id="10680" name="Google Shape;10680;p31"/>
            <p:cNvSpPr/>
            <p:nvPr/>
          </p:nvSpPr>
          <p:spPr>
            <a:xfrm>
              <a:off x="3719175" y="967425"/>
              <a:ext cx="70175" cy="96775"/>
            </a:xfrm>
            <a:custGeom>
              <a:avLst/>
              <a:gdLst/>
              <a:ahLst/>
              <a:cxnLst/>
              <a:rect l="l" t="t" r="r" b="b"/>
              <a:pathLst>
                <a:path w="2807" h="3871" fill="none" extrusionOk="0">
                  <a:moveTo>
                    <a:pt x="0" y="453"/>
                  </a:moveTo>
                  <a:cubicBezTo>
                    <a:pt x="0" y="363"/>
                    <a:pt x="0" y="250"/>
                    <a:pt x="68" y="159"/>
                  </a:cubicBezTo>
                  <a:cubicBezTo>
                    <a:pt x="158" y="23"/>
                    <a:pt x="317" y="1"/>
                    <a:pt x="453" y="23"/>
                  </a:cubicBezTo>
                  <a:cubicBezTo>
                    <a:pt x="611" y="46"/>
                    <a:pt x="747" y="159"/>
                    <a:pt x="860" y="250"/>
                  </a:cubicBezTo>
                  <a:cubicBezTo>
                    <a:pt x="1426" y="725"/>
                    <a:pt x="1856" y="1359"/>
                    <a:pt x="2150" y="2015"/>
                  </a:cubicBezTo>
                  <a:cubicBezTo>
                    <a:pt x="2444" y="2581"/>
                    <a:pt x="2806" y="3260"/>
                    <a:pt x="2490" y="3871"/>
                  </a:cubicBezTo>
                  <a:cubicBezTo>
                    <a:pt x="1675" y="3622"/>
                    <a:pt x="905" y="2739"/>
                    <a:pt x="498" y="2038"/>
                  </a:cubicBezTo>
                  <a:cubicBezTo>
                    <a:pt x="181" y="1585"/>
                    <a:pt x="0" y="1019"/>
                    <a:pt x="0" y="453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31"/>
            <p:cNvSpPr/>
            <p:nvPr/>
          </p:nvSpPr>
          <p:spPr>
            <a:xfrm>
              <a:off x="3718600" y="972525"/>
              <a:ext cx="61700" cy="82625"/>
            </a:xfrm>
            <a:custGeom>
              <a:avLst/>
              <a:gdLst/>
              <a:ahLst/>
              <a:cxnLst/>
              <a:rect l="l" t="t" r="r" b="b"/>
              <a:pathLst>
                <a:path w="2468" h="3305" fill="none" extrusionOk="0">
                  <a:moveTo>
                    <a:pt x="0" y="453"/>
                  </a:moveTo>
                  <a:cubicBezTo>
                    <a:pt x="589" y="1358"/>
                    <a:pt x="1381" y="2399"/>
                    <a:pt x="2173" y="3169"/>
                  </a:cubicBezTo>
                  <a:cubicBezTo>
                    <a:pt x="2241" y="3214"/>
                    <a:pt x="2354" y="3305"/>
                    <a:pt x="2445" y="3214"/>
                  </a:cubicBezTo>
                  <a:cubicBezTo>
                    <a:pt x="2467" y="3191"/>
                    <a:pt x="2467" y="3124"/>
                    <a:pt x="2467" y="3078"/>
                  </a:cubicBezTo>
                  <a:cubicBezTo>
                    <a:pt x="2445" y="2422"/>
                    <a:pt x="1947" y="1947"/>
                    <a:pt x="1472" y="1494"/>
                  </a:cubicBezTo>
                  <a:cubicBezTo>
                    <a:pt x="1019" y="1041"/>
                    <a:pt x="544" y="498"/>
                    <a:pt x="136" y="0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2" name="Google Shape;10682;p31"/>
            <p:cNvSpPr/>
            <p:nvPr/>
          </p:nvSpPr>
          <p:spPr>
            <a:xfrm>
              <a:off x="3801200" y="840125"/>
              <a:ext cx="63975" cy="59425"/>
            </a:xfrm>
            <a:custGeom>
              <a:avLst/>
              <a:gdLst/>
              <a:ahLst/>
              <a:cxnLst/>
              <a:rect l="l" t="t" r="r" b="b"/>
              <a:pathLst>
                <a:path w="2559" h="2377" fill="none" extrusionOk="0">
                  <a:moveTo>
                    <a:pt x="2196" y="23"/>
                  </a:moveTo>
                  <a:cubicBezTo>
                    <a:pt x="2241" y="23"/>
                    <a:pt x="2332" y="0"/>
                    <a:pt x="2377" y="23"/>
                  </a:cubicBezTo>
                  <a:cubicBezTo>
                    <a:pt x="2490" y="46"/>
                    <a:pt x="2558" y="204"/>
                    <a:pt x="2535" y="272"/>
                  </a:cubicBezTo>
                  <a:cubicBezTo>
                    <a:pt x="2535" y="385"/>
                    <a:pt x="2468" y="476"/>
                    <a:pt x="2422" y="589"/>
                  </a:cubicBezTo>
                  <a:cubicBezTo>
                    <a:pt x="2128" y="1042"/>
                    <a:pt x="1766" y="1449"/>
                    <a:pt x="1313" y="1743"/>
                  </a:cubicBezTo>
                  <a:cubicBezTo>
                    <a:pt x="951" y="2037"/>
                    <a:pt x="521" y="2377"/>
                    <a:pt x="1" y="2241"/>
                  </a:cubicBezTo>
                  <a:cubicBezTo>
                    <a:pt x="91" y="1607"/>
                    <a:pt x="612" y="951"/>
                    <a:pt x="1064" y="566"/>
                  </a:cubicBezTo>
                  <a:cubicBezTo>
                    <a:pt x="1404" y="317"/>
                    <a:pt x="1766" y="114"/>
                    <a:pt x="2196" y="23"/>
                  </a:cubicBezTo>
                  <a:close/>
                </a:path>
              </a:pathLst>
            </a:custGeom>
            <a:noFill/>
            <a:ln w="10175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31"/>
            <p:cNvSpPr/>
            <p:nvPr/>
          </p:nvSpPr>
          <p:spPr>
            <a:xfrm>
              <a:off x="3808550" y="841250"/>
              <a:ext cx="51525" cy="52650"/>
            </a:xfrm>
            <a:custGeom>
              <a:avLst/>
              <a:gdLst/>
              <a:ahLst/>
              <a:cxnLst/>
              <a:rect l="l" t="t" r="r" b="b"/>
              <a:pathLst>
                <a:path w="2061" h="2106" fill="none" extrusionOk="0">
                  <a:moveTo>
                    <a:pt x="1721" y="1"/>
                  </a:moveTo>
                  <a:cubicBezTo>
                    <a:pt x="1155" y="544"/>
                    <a:pt x="499" y="1246"/>
                    <a:pt x="46" y="1902"/>
                  </a:cubicBezTo>
                  <a:cubicBezTo>
                    <a:pt x="24" y="1970"/>
                    <a:pt x="1" y="2038"/>
                    <a:pt x="46" y="2083"/>
                  </a:cubicBezTo>
                  <a:cubicBezTo>
                    <a:pt x="69" y="2106"/>
                    <a:pt x="114" y="2083"/>
                    <a:pt x="137" y="2083"/>
                  </a:cubicBezTo>
                  <a:cubicBezTo>
                    <a:pt x="589" y="1947"/>
                    <a:pt x="884" y="1562"/>
                    <a:pt x="1155" y="1178"/>
                  </a:cubicBezTo>
                  <a:cubicBezTo>
                    <a:pt x="1449" y="770"/>
                    <a:pt x="1744" y="385"/>
                    <a:pt x="2060" y="46"/>
                  </a:cubicBezTo>
                </a:path>
              </a:pathLst>
            </a:custGeom>
            <a:noFill/>
            <a:ln w="10175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31"/>
            <p:cNvSpPr/>
            <p:nvPr/>
          </p:nvSpPr>
          <p:spPr>
            <a:xfrm>
              <a:off x="3781975" y="1725600"/>
              <a:ext cx="57725" cy="56050"/>
            </a:xfrm>
            <a:custGeom>
              <a:avLst/>
              <a:gdLst/>
              <a:ahLst/>
              <a:cxnLst/>
              <a:rect l="l" t="t" r="r" b="b"/>
              <a:pathLst>
                <a:path w="2309" h="2242" fill="none" extrusionOk="0">
                  <a:moveTo>
                    <a:pt x="1947" y="23"/>
                  </a:moveTo>
                  <a:cubicBezTo>
                    <a:pt x="1992" y="23"/>
                    <a:pt x="2082" y="1"/>
                    <a:pt x="2128" y="23"/>
                  </a:cubicBezTo>
                  <a:cubicBezTo>
                    <a:pt x="2241" y="91"/>
                    <a:pt x="2309" y="204"/>
                    <a:pt x="2309" y="317"/>
                  </a:cubicBezTo>
                  <a:cubicBezTo>
                    <a:pt x="2309" y="431"/>
                    <a:pt x="2241" y="499"/>
                    <a:pt x="2218" y="589"/>
                  </a:cubicBezTo>
                  <a:cubicBezTo>
                    <a:pt x="1992" y="1019"/>
                    <a:pt x="1630" y="1381"/>
                    <a:pt x="1222" y="1675"/>
                  </a:cubicBezTo>
                  <a:cubicBezTo>
                    <a:pt x="883" y="1924"/>
                    <a:pt x="498" y="2241"/>
                    <a:pt x="0" y="2060"/>
                  </a:cubicBezTo>
                  <a:cubicBezTo>
                    <a:pt x="45" y="1449"/>
                    <a:pt x="521" y="838"/>
                    <a:pt x="951" y="476"/>
                  </a:cubicBezTo>
                  <a:cubicBezTo>
                    <a:pt x="1200" y="250"/>
                    <a:pt x="1539" y="91"/>
                    <a:pt x="1947" y="23"/>
                  </a:cubicBezTo>
                  <a:close/>
                </a:path>
              </a:pathLst>
            </a:custGeom>
            <a:noFill/>
            <a:ln w="10175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31"/>
            <p:cNvSpPr/>
            <p:nvPr/>
          </p:nvSpPr>
          <p:spPr>
            <a:xfrm>
              <a:off x="3764425" y="817500"/>
              <a:ext cx="43600" cy="62825"/>
            </a:xfrm>
            <a:custGeom>
              <a:avLst/>
              <a:gdLst/>
              <a:ahLst/>
              <a:cxnLst/>
              <a:rect l="l" t="t" r="r" b="b"/>
              <a:pathLst>
                <a:path w="1744" h="2513" fill="none" extrusionOk="0">
                  <a:moveTo>
                    <a:pt x="182" y="317"/>
                  </a:moveTo>
                  <a:cubicBezTo>
                    <a:pt x="317" y="113"/>
                    <a:pt x="544" y="0"/>
                    <a:pt x="770" y="45"/>
                  </a:cubicBezTo>
                  <a:cubicBezTo>
                    <a:pt x="1064" y="113"/>
                    <a:pt x="1223" y="362"/>
                    <a:pt x="1336" y="611"/>
                  </a:cubicBezTo>
                  <a:cubicBezTo>
                    <a:pt x="1562" y="1132"/>
                    <a:pt x="1743" y="1924"/>
                    <a:pt x="1472" y="2467"/>
                  </a:cubicBezTo>
                  <a:cubicBezTo>
                    <a:pt x="1449" y="2512"/>
                    <a:pt x="838" y="2128"/>
                    <a:pt x="770" y="2060"/>
                  </a:cubicBezTo>
                  <a:cubicBezTo>
                    <a:pt x="453" y="1833"/>
                    <a:pt x="227" y="1584"/>
                    <a:pt x="91" y="1177"/>
                  </a:cubicBezTo>
                  <a:cubicBezTo>
                    <a:pt x="1" y="928"/>
                    <a:pt x="1" y="634"/>
                    <a:pt x="114" y="385"/>
                  </a:cubicBezTo>
                  <a:cubicBezTo>
                    <a:pt x="159" y="362"/>
                    <a:pt x="182" y="340"/>
                    <a:pt x="182" y="317"/>
                  </a:cubicBezTo>
                  <a:close/>
                </a:path>
              </a:pathLst>
            </a:custGeom>
            <a:noFill/>
            <a:ln w="11325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31"/>
            <p:cNvSpPr/>
            <p:nvPr/>
          </p:nvSpPr>
          <p:spPr>
            <a:xfrm>
              <a:off x="3714650" y="1508900"/>
              <a:ext cx="53200" cy="79250"/>
            </a:xfrm>
            <a:custGeom>
              <a:avLst/>
              <a:gdLst/>
              <a:ahLst/>
              <a:cxnLst/>
              <a:rect l="l" t="t" r="r" b="b"/>
              <a:pathLst>
                <a:path w="2128" h="3170" fill="none" extrusionOk="0">
                  <a:moveTo>
                    <a:pt x="181" y="408"/>
                  </a:moveTo>
                  <a:cubicBezTo>
                    <a:pt x="362" y="182"/>
                    <a:pt x="679" y="1"/>
                    <a:pt x="951" y="68"/>
                  </a:cubicBezTo>
                  <a:cubicBezTo>
                    <a:pt x="1290" y="159"/>
                    <a:pt x="1516" y="453"/>
                    <a:pt x="1652" y="770"/>
                  </a:cubicBezTo>
                  <a:cubicBezTo>
                    <a:pt x="1946" y="1404"/>
                    <a:pt x="2127" y="2422"/>
                    <a:pt x="1856" y="3101"/>
                  </a:cubicBezTo>
                  <a:cubicBezTo>
                    <a:pt x="1833" y="3169"/>
                    <a:pt x="996" y="2648"/>
                    <a:pt x="951" y="2603"/>
                  </a:cubicBezTo>
                  <a:cubicBezTo>
                    <a:pt x="566" y="2309"/>
                    <a:pt x="272" y="1992"/>
                    <a:pt x="113" y="1517"/>
                  </a:cubicBezTo>
                  <a:cubicBezTo>
                    <a:pt x="0" y="1200"/>
                    <a:pt x="0" y="838"/>
                    <a:pt x="136" y="521"/>
                  </a:cubicBezTo>
                  <a:cubicBezTo>
                    <a:pt x="136" y="453"/>
                    <a:pt x="158" y="431"/>
                    <a:pt x="181" y="408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7" name="Google Shape;10687;p31"/>
            <p:cNvSpPr/>
            <p:nvPr/>
          </p:nvSpPr>
          <p:spPr>
            <a:xfrm>
              <a:off x="3715200" y="1515700"/>
              <a:ext cx="46425" cy="60000"/>
            </a:xfrm>
            <a:custGeom>
              <a:avLst/>
              <a:gdLst/>
              <a:ahLst/>
              <a:cxnLst/>
              <a:rect l="l" t="t" r="r" b="b"/>
              <a:pathLst>
                <a:path w="1857" h="2400" fill="none" extrusionOk="0">
                  <a:moveTo>
                    <a:pt x="1" y="679"/>
                  </a:moveTo>
                  <a:cubicBezTo>
                    <a:pt x="431" y="1200"/>
                    <a:pt x="929" y="1946"/>
                    <a:pt x="1517" y="2331"/>
                  </a:cubicBezTo>
                  <a:cubicBezTo>
                    <a:pt x="1585" y="2376"/>
                    <a:pt x="1675" y="2399"/>
                    <a:pt x="1721" y="2331"/>
                  </a:cubicBezTo>
                  <a:cubicBezTo>
                    <a:pt x="1743" y="2309"/>
                    <a:pt x="1743" y="2286"/>
                    <a:pt x="1789" y="2263"/>
                  </a:cubicBezTo>
                  <a:cubicBezTo>
                    <a:pt x="1834" y="1811"/>
                    <a:pt x="317" y="249"/>
                    <a:pt x="408" y="0"/>
                  </a:cubicBezTo>
                  <a:cubicBezTo>
                    <a:pt x="1042" y="136"/>
                    <a:pt x="1268" y="611"/>
                    <a:pt x="1856" y="1313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8" name="Google Shape;10688;p31"/>
            <p:cNvSpPr/>
            <p:nvPr/>
          </p:nvSpPr>
          <p:spPr>
            <a:xfrm>
              <a:off x="3738975" y="1875550"/>
              <a:ext cx="53200" cy="61675"/>
            </a:xfrm>
            <a:custGeom>
              <a:avLst/>
              <a:gdLst/>
              <a:ahLst/>
              <a:cxnLst/>
              <a:rect l="l" t="t" r="r" b="b"/>
              <a:pathLst>
                <a:path w="2128" h="2467" fill="none" extrusionOk="0">
                  <a:moveTo>
                    <a:pt x="91" y="430"/>
                  </a:moveTo>
                  <a:cubicBezTo>
                    <a:pt x="204" y="204"/>
                    <a:pt x="430" y="0"/>
                    <a:pt x="679" y="0"/>
                  </a:cubicBezTo>
                  <a:cubicBezTo>
                    <a:pt x="996" y="0"/>
                    <a:pt x="1222" y="226"/>
                    <a:pt x="1426" y="453"/>
                  </a:cubicBezTo>
                  <a:cubicBezTo>
                    <a:pt x="1765" y="928"/>
                    <a:pt x="2128" y="1743"/>
                    <a:pt x="1992" y="2376"/>
                  </a:cubicBezTo>
                  <a:cubicBezTo>
                    <a:pt x="1969" y="2467"/>
                    <a:pt x="1200" y="2173"/>
                    <a:pt x="1132" y="2150"/>
                  </a:cubicBezTo>
                  <a:cubicBezTo>
                    <a:pt x="747" y="1969"/>
                    <a:pt x="453" y="1788"/>
                    <a:pt x="227" y="1381"/>
                  </a:cubicBezTo>
                  <a:cubicBezTo>
                    <a:pt x="91" y="1132"/>
                    <a:pt x="0" y="815"/>
                    <a:pt x="91" y="543"/>
                  </a:cubicBezTo>
                  <a:cubicBezTo>
                    <a:pt x="68" y="498"/>
                    <a:pt x="68" y="453"/>
                    <a:pt x="91" y="430"/>
                  </a:cubicBezTo>
                  <a:close/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9" name="Google Shape;10689;p31"/>
            <p:cNvSpPr/>
            <p:nvPr/>
          </p:nvSpPr>
          <p:spPr>
            <a:xfrm>
              <a:off x="3745750" y="1882325"/>
              <a:ext cx="36250" cy="21525"/>
            </a:xfrm>
            <a:custGeom>
              <a:avLst/>
              <a:gdLst/>
              <a:ahLst/>
              <a:cxnLst/>
              <a:rect l="l" t="t" r="r" b="b"/>
              <a:pathLst>
                <a:path w="1450" h="861" fill="none" extrusionOk="0">
                  <a:moveTo>
                    <a:pt x="567" y="612"/>
                  </a:moveTo>
                  <a:cubicBezTo>
                    <a:pt x="250" y="340"/>
                    <a:pt x="1" y="114"/>
                    <a:pt x="1" y="1"/>
                  </a:cubicBezTo>
                  <a:cubicBezTo>
                    <a:pt x="521" y="1"/>
                    <a:pt x="838" y="385"/>
                    <a:pt x="1449" y="861"/>
                  </a:cubicBezTo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0" name="Google Shape;10690;p31"/>
            <p:cNvSpPr/>
            <p:nvPr/>
          </p:nvSpPr>
          <p:spPr>
            <a:xfrm>
              <a:off x="3740100" y="1897600"/>
              <a:ext cx="45275" cy="29450"/>
            </a:xfrm>
            <a:custGeom>
              <a:avLst/>
              <a:gdLst/>
              <a:ahLst/>
              <a:cxnLst/>
              <a:rect l="l" t="t" r="r" b="b"/>
              <a:pathLst>
                <a:path w="1811" h="1178" fill="none" extrusionOk="0">
                  <a:moveTo>
                    <a:pt x="0" y="46"/>
                  </a:moveTo>
                  <a:cubicBezTo>
                    <a:pt x="453" y="408"/>
                    <a:pt x="1019" y="929"/>
                    <a:pt x="1607" y="1155"/>
                  </a:cubicBezTo>
                  <a:cubicBezTo>
                    <a:pt x="1653" y="1178"/>
                    <a:pt x="1743" y="1178"/>
                    <a:pt x="1766" y="1132"/>
                  </a:cubicBezTo>
                  <a:cubicBezTo>
                    <a:pt x="1811" y="1087"/>
                    <a:pt x="1811" y="1064"/>
                    <a:pt x="1811" y="1042"/>
                  </a:cubicBezTo>
                  <a:cubicBezTo>
                    <a:pt x="1766" y="816"/>
                    <a:pt x="1245" y="363"/>
                    <a:pt x="793" y="1"/>
                  </a:cubicBezTo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31"/>
            <p:cNvSpPr/>
            <p:nvPr/>
          </p:nvSpPr>
          <p:spPr>
            <a:xfrm>
              <a:off x="3780275" y="1098700"/>
              <a:ext cx="79225" cy="53775"/>
            </a:xfrm>
            <a:custGeom>
              <a:avLst/>
              <a:gdLst/>
              <a:ahLst/>
              <a:cxnLst/>
              <a:rect l="l" t="t" r="r" b="b"/>
              <a:pathLst>
                <a:path w="3169" h="2151" fill="none" extrusionOk="0">
                  <a:moveTo>
                    <a:pt x="2761" y="204"/>
                  </a:moveTo>
                  <a:cubicBezTo>
                    <a:pt x="2988" y="385"/>
                    <a:pt x="3169" y="679"/>
                    <a:pt x="3101" y="974"/>
                  </a:cubicBezTo>
                  <a:cubicBezTo>
                    <a:pt x="3010" y="1313"/>
                    <a:pt x="2716" y="1539"/>
                    <a:pt x="2399" y="1675"/>
                  </a:cubicBezTo>
                  <a:cubicBezTo>
                    <a:pt x="1766" y="1969"/>
                    <a:pt x="747" y="2150"/>
                    <a:pt x="68" y="1879"/>
                  </a:cubicBezTo>
                  <a:cubicBezTo>
                    <a:pt x="0" y="1856"/>
                    <a:pt x="521" y="1019"/>
                    <a:pt x="566" y="974"/>
                  </a:cubicBezTo>
                  <a:cubicBezTo>
                    <a:pt x="860" y="566"/>
                    <a:pt x="1177" y="295"/>
                    <a:pt x="1652" y="113"/>
                  </a:cubicBezTo>
                  <a:cubicBezTo>
                    <a:pt x="1969" y="0"/>
                    <a:pt x="2331" y="0"/>
                    <a:pt x="2648" y="159"/>
                  </a:cubicBezTo>
                  <a:cubicBezTo>
                    <a:pt x="2716" y="159"/>
                    <a:pt x="2739" y="181"/>
                    <a:pt x="2761" y="204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2" name="Google Shape;10692;p31"/>
            <p:cNvSpPr/>
            <p:nvPr/>
          </p:nvSpPr>
          <p:spPr>
            <a:xfrm>
              <a:off x="3764425" y="681700"/>
              <a:ext cx="200325" cy="1895450"/>
            </a:xfrm>
            <a:custGeom>
              <a:avLst/>
              <a:gdLst/>
              <a:ahLst/>
              <a:cxnLst/>
              <a:rect l="l" t="t" r="r" b="b"/>
              <a:pathLst>
                <a:path w="8013" h="75818" fill="none" extrusionOk="0">
                  <a:moveTo>
                    <a:pt x="2649" y="1"/>
                  </a:moveTo>
                  <a:cubicBezTo>
                    <a:pt x="1811" y="4640"/>
                    <a:pt x="1359" y="9370"/>
                    <a:pt x="974" y="14032"/>
                  </a:cubicBezTo>
                  <a:cubicBezTo>
                    <a:pt x="69" y="25326"/>
                    <a:pt x="1" y="36687"/>
                    <a:pt x="906" y="47980"/>
                  </a:cubicBezTo>
                  <a:cubicBezTo>
                    <a:pt x="1223" y="51851"/>
                    <a:pt x="1653" y="55721"/>
                    <a:pt x="2219" y="59568"/>
                  </a:cubicBezTo>
                  <a:cubicBezTo>
                    <a:pt x="2784" y="63370"/>
                    <a:pt x="3237" y="67353"/>
                    <a:pt x="4097" y="71088"/>
                  </a:cubicBezTo>
                  <a:cubicBezTo>
                    <a:pt x="4255" y="71744"/>
                    <a:pt x="4504" y="72355"/>
                    <a:pt x="4980" y="72808"/>
                  </a:cubicBezTo>
                  <a:cubicBezTo>
                    <a:pt x="5478" y="73260"/>
                    <a:pt x="6202" y="73487"/>
                    <a:pt x="6790" y="73215"/>
                  </a:cubicBezTo>
                  <a:cubicBezTo>
                    <a:pt x="7537" y="72876"/>
                    <a:pt x="7763" y="71789"/>
                    <a:pt x="7243" y="71178"/>
                  </a:cubicBezTo>
                  <a:cubicBezTo>
                    <a:pt x="6745" y="70545"/>
                    <a:pt x="5636" y="70590"/>
                    <a:pt x="5183" y="71224"/>
                  </a:cubicBezTo>
                  <a:cubicBezTo>
                    <a:pt x="4957" y="71540"/>
                    <a:pt x="4867" y="71948"/>
                    <a:pt x="4867" y="72332"/>
                  </a:cubicBezTo>
                  <a:cubicBezTo>
                    <a:pt x="4844" y="74053"/>
                    <a:pt x="6292" y="75682"/>
                    <a:pt x="8012" y="75818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3" name="Google Shape;10693;p31"/>
            <p:cNvSpPr/>
            <p:nvPr/>
          </p:nvSpPr>
          <p:spPr>
            <a:xfrm>
              <a:off x="3700500" y="1489100"/>
              <a:ext cx="148250" cy="876450"/>
            </a:xfrm>
            <a:custGeom>
              <a:avLst/>
              <a:gdLst/>
              <a:ahLst/>
              <a:cxnLst/>
              <a:rect l="l" t="t" r="r" b="b"/>
              <a:pathLst>
                <a:path w="5930" h="35058" fill="none" extrusionOk="0">
                  <a:moveTo>
                    <a:pt x="3010" y="0"/>
                  </a:moveTo>
                  <a:cubicBezTo>
                    <a:pt x="3010" y="0"/>
                    <a:pt x="0" y="11294"/>
                    <a:pt x="5930" y="35057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4" name="Google Shape;10694;p31"/>
            <p:cNvSpPr/>
            <p:nvPr/>
          </p:nvSpPr>
          <p:spPr>
            <a:xfrm>
              <a:off x="3775750" y="670375"/>
              <a:ext cx="56600" cy="818750"/>
            </a:xfrm>
            <a:custGeom>
              <a:avLst/>
              <a:gdLst/>
              <a:ahLst/>
              <a:cxnLst/>
              <a:rect l="l" t="t" r="r" b="b"/>
              <a:pathLst>
                <a:path w="2264" h="32750" fill="none" extrusionOk="0">
                  <a:moveTo>
                    <a:pt x="2263" y="1"/>
                  </a:moveTo>
                  <a:cubicBezTo>
                    <a:pt x="2263" y="1"/>
                    <a:pt x="1698" y="15889"/>
                    <a:pt x="0" y="32749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5" name="Google Shape;10695;p31"/>
          <p:cNvGrpSpPr/>
          <p:nvPr/>
        </p:nvGrpSpPr>
        <p:grpSpPr>
          <a:xfrm>
            <a:off x="5414254" y="-203525"/>
            <a:ext cx="292131" cy="1327718"/>
            <a:chOff x="2806525" y="620025"/>
            <a:chExt cx="148275" cy="673900"/>
          </a:xfrm>
        </p:grpSpPr>
        <p:sp>
          <p:nvSpPr>
            <p:cNvPr id="10696" name="Google Shape;10696;p31"/>
            <p:cNvSpPr/>
            <p:nvPr/>
          </p:nvSpPr>
          <p:spPr>
            <a:xfrm>
              <a:off x="2867075" y="917075"/>
              <a:ext cx="64525" cy="48125"/>
            </a:xfrm>
            <a:custGeom>
              <a:avLst/>
              <a:gdLst/>
              <a:ahLst/>
              <a:cxnLst/>
              <a:rect l="l" t="t" r="r" b="b"/>
              <a:pathLst>
                <a:path w="2581" h="1925" fill="none" extrusionOk="0">
                  <a:moveTo>
                    <a:pt x="2241" y="0"/>
                  </a:moveTo>
                  <a:cubicBezTo>
                    <a:pt x="2286" y="0"/>
                    <a:pt x="2377" y="0"/>
                    <a:pt x="2444" y="23"/>
                  </a:cubicBezTo>
                  <a:cubicBezTo>
                    <a:pt x="2512" y="91"/>
                    <a:pt x="2580" y="227"/>
                    <a:pt x="2558" y="317"/>
                  </a:cubicBezTo>
                  <a:cubicBezTo>
                    <a:pt x="2512" y="430"/>
                    <a:pt x="2467" y="521"/>
                    <a:pt x="2399" y="589"/>
                  </a:cubicBezTo>
                  <a:cubicBezTo>
                    <a:pt x="2105" y="996"/>
                    <a:pt x="1698" y="1268"/>
                    <a:pt x="1268" y="1494"/>
                  </a:cubicBezTo>
                  <a:cubicBezTo>
                    <a:pt x="906" y="1698"/>
                    <a:pt x="453" y="1924"/>
                    <a:pt x="0" y="1698"/>
                  </a:cubicBezTo>
                  <a:cubicBezTo>
                    <a:pt x="136" y="1109"/>
                    <a:pt x="679" y="566"/>
                    <a:pt x="1154" y="295"/>
                  </a:cubicBezTo>
                  <a:cubicBezTo>
                    <a:pt x="1494" y="114"/>
                    <a:pt x="1879" y="0"/>
                    <a:pt x="2241" y="0"/>
                  </a:cubicBezTo>
                  <a:close/>
                </a:path>
              </a:pathLst>
            </a:custGeom>
            <a:noFill/>
            <a:ln w="10175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7" name="Google Shape;10697;p31"/>
            <p:cNvSpPr/>
            <p:nvPr/>
          </p:nvSpPr>
          <p:spPr>
            <a:xfrm>
              <a:off x="2873300" y="917075"/>
              <a:ext cx="53200" cy="43025"/>
            </a:xfrm>
            <a:custGeom>
              <a:avLst/>
              <a:gdLst/>
              <a:ahLst/>
              <a:cxnLst/>
              <a:rect l="l" t="t" r="r" b="b"/>
              <a:pathLst>
                <a:path w="2128" h="1721" fill="none" extrusionOk="0">
                  <a:moveTo>
                    <a:pt x="1856" y="0"/>
                  </a:moveTo>
                  <a:cubicBezTo>
                    <a:pt x="1245" y="430"/>
                    <a:pt x="566" y="974"/>
                    <a:pt x="91" y="1539"/>
                  </a:cubicBezTo>
                  <a:cubicBezTo>
                    <a:pt x="68" y="1585"/>
                    <a:pt x="0" y="1653"/>
                    <a:pt x="68" y="1698"/>
                  </a:cubicBezTo>
                  <a:cubicBezTo>
                    <a:pt x="91" y="1720"/>
                    <a:pt x="113" y="1720"/>
                    <a:pt x="159" y="1720"/>
                  </a:cubicBezTo>
                  <a:cubicBezTo>
                    <a:pt x="611" y="1720"/>
                    <a:pt x="883" y="1381"/>
                    <a:pt x="1177" y="1042"/>
                  </a:cubicBezTo>
                  <a:cubicBezTo>
                    <a:pt x="1449" y="702"/>
                    <a:pt x="1788" y="408"/>
                    <a:pt x="2128" y="114"/>
                  </a:cubicBezTo>
                </a:path>
              </a:pathLst>
            </a:custGeom>
            <a:noFill/>
            <a:ln w="10175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8" name="Google Shape;10698;p31"/>
            <p:cNvSpPr/>
            <p:nvPr/>
          </p:nvSpPr>
          <p:spPr>
            <a:xfrm>
              <a:off x="2806525" y="703775"/>
              <a:ext cx="47550" cy="83200"/>
            </a:xfrm>
            <a:custGeom>
              <a:avLst/>
              <a:gdLst/>
              <a:ahLst/>
              <a:cxnLst/>
              <a:rect l="l" t="t" r="r" b="b"/>
              <a:pathLst>
                <a:path w="1902" h="3328" fill="none" extrusionOk="0">
                  <a:moveTo>
                    <a:pt x="340" y="294"/>
                  </a:moveTo>
                  <a:cubicBezTo>
                    <a:pt x="521" y="113"/>
                    <a:pt x="861" y="0"/>
                    <a:pt x="1132" y="113"/>
                  </a:cubicBezTo>
                  <a:cubicBezTo>
                    <a:pt x="1426" y="226"/>
                    <a:pt x="1607" y="589"/>
                    <a:pt x="1698" y="928"/>
                  </a:cubicBezTo>
                  <a:cubicBezTo>
                    <a:pt x="1856" y="1607"/>
                    <a:pt x="1902" y="2625"/>
                    <a:pt x="1517" y="3237"/>
                  </a:cubicBezTo>
                  <a:cubicBezTo>
                    <a:pt x="1472" y="3327"/>
                    <a:pt x="747" y="2671"/>
                    <a:pt x="702" y="2625"/>
                  </a:cubicBezTo>
                  <a:cubicBezTo>
                    <a:pt x="340" y="2263"/>
                    <a:pt x="136" y="1924"/>
                    <a:pt x="46" y="1403"/>
                  </a:cubicBezTo>
                  <a:cubicBezTo>
                    <a:pt x="1" y="1064"/>
                    <a:pt x="23" y="702"/>
                    <a:pt x="204" y="453"/>
                  </a:cubicBezTo>
                  <a:cubicBezTo>
                    <a:pt x="272" y="385"/>
                    <a:pt x="295" y="340"/>
                    <a:pt x="340" y="294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9" name="Google Shape;10699;p31"/>
            <p:cNvSpPr/>
            <p:nvPr/>
          </p:nvSpPr>
          <p:spPr>
            <a:xfrm>
              <a:off x="2811050" y="956675"/>
              <a:ext cx="66800" cy="46425"/>
            </a:xfrm>
            <a:custGeom>
              <a:avLst/>
              <a:gdLst/>
              <a:ahLst/>
              <a:cxnLst/>
              <a:rect l="l" t="t" r="r" b="b"/>
              <a:pathLst>
                <a:path w="2672" h="1857" fill="none" extrusionOk="0">
                  <a:moveTo>
                    <a:pt x="46" y="861"/>
                  </a:moveTo>
                  <a:cubicBezTo>
                    <a:pt x="1" y="589"/>
                    <a:pt x="114" y="318"/>
                    <a:pt x="318" y="159"/>
                  </a:cubicBezTo>
                  <a:cubicBezTo>
                    <a:pt x="566" y="1"/>
                    <a:pt x="906" y="91"/>
                    <a:pt x="1178" y="204"/>
                  </a:cubicBezTo>
                  <a:cubicBezTo>
                    <a:pt x="1698" y="453"/>
                    <a:pt x="2445" y="951"/>
                    <a:pt x="2649" y="1585"/>
                  </a:cubicBezTo>
                  <a:cubicBezTo>
                    <a:pt x="2671" y="1675"/>
                    <a:pt x="1856" y="1811"/>
                    <a:pt x="1789" y="1811"/>
                  </a:cubicBezTo>
                  <a:cubicBezTo>
                    <a:pt x="1359" y="1857"/>
                    <a:pt x="996" y="1834"/>
                    <a:pt x="612" y="1608"/>
                  </a:cubicBezTo>
                  <a:cubicBezTo>
                    <a:pt x="340" y="1472"/>
                    <a:pt x="114" y="1245"/>
                    <a:pt x="69" y="951"/>
                  </a:cubicBezTo>
                  <a:cubicBezTo>
                    <a:pt x="69" y="929"/>
                    <a:pt x="46" y="883"/>
                    <a:pt x="46" y="861"/>
                  </a:cubicBezTo>
                  <a:close/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0" name="Google Shape;10700;p31"/>
            <p:cNvSpPr/>
            <p:nvPr/>
          </p:nvSpPr>
          <p:spPr>
            <a:xfrm>
              <a:off x="2821800" y="620025"/>
              <a:ext cx="133000" cy="673900"/>
            </a:xfrm>
            <a:custGeom>
              <a:avLst/>
              <a:gdLst/>
              <a:ahLst/>
              <a:cxnLst/>
              <a:rect l="l" t="t" r="r" b="b"/>
              <a:pathLst>
                <a:path w="5320" h="26956" fill="none" extrusionOk="0">
                  <a:moveTo>
                    <a:pt x="3916" y="1"/>
                  </a:moveTo>
                  <a:cubicBezTo>
                    <a:pt x="3395" y="3690"/>
                    <a:pt x="1" y="6745"/>
                    <a:pt x="589" y="10615"/>
                  </a:cubicBezTo>
                  <a:cubicBezTo>
                    <a:pt x="996" y="13331"/>
                    <a:pt x="3486" y="15685"/>
                    <a:pt x="2852" y="18355"/>
                  </a:cubicBezTo>
                  <a:cubicBezTo>
                    <a:pt x="2603" y="19487"/>
                    <a:pt x="1811" y="20460"/>
                    <a:pt x="1472" y="21569"/>
                  </a:cubicBezTo>
                  <a:cubicBezTo>
                    <a:pt x="1110" y="22768"/>
                    <a:pt x="1336" y="24172"/>
                    <a:pt x="2060" y="25213"/>
                  </a:cubicBezTo>
                  <a:cubicBezTo>
                    <a:pt x="2807" y="26254"/>
                    <a:pt x="4052" y="26933"/>
                    <a:pt x="5319" y="26955"/>
                  </a:cubicBezTo>
                </a:path>
              </a:pathLst>
            </a:custGeom>
            <a:noFill/>
            <a:ln w="141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1" name="Google Shape;10701;p31"/>
            <p:cNvSpPr/>
            <p:nvPr/>
          </p:nvSpPr>
          <p:spPr>
            <a:xfrm>
              <a:off x="2843875" y="668125"/>
              <a:ext cx="102425" cy="621825"/>
            </a:xfrm>
            <a:custGeom>
              <a:avLst/>
              <a:gdLst/>
              <a:ahLst/>
              <a:cxnLst/>
              <a:rect l="l" t="t" r="r" b="b"/>
              <a:pathLst>
                <a:path w="4097" h="24873" fill="none" extrusionOk="0">
                  <a:moveTo>
                    <a:pt x="2739" y="0"/>
                  </a:moveTo>
                  <a:cubicBezTo>
                    <a:pt x="2286" y="1924"/>
                    <a:pt x="1336" y="3689"/>
                    <a:pt x="611" y="5477"/>
                  </a:cubicBezTo>
                  <a:cubicBezTo>
                    <a:pt x="46" y="6994"/>
                    <a:pt x="0" y="8668"/>
                    <a:pt x="249" y="10230"/>
                  </a:cubicBezTo>
                  <a:cubicBezTo>
                    <a:pt x="453" y="11565"/>
                    <a:pt x="906" y="12833"/>
                    <a:pt x="1177" y="14168"/>
                  </a:cubicBezTo>
                  <a:cubicBezTo>
                    <a:pt x="1404" y="15141"/>
                    <a:pt x="1358" y="16137"/>
                    <a:pt x="1177" y="17110"/>
                  </a:cubicBezTo>
                  <a:cubicBezTo>
                    <a:pt x="1132" y="17540"/>
                    <a:pt x="1019" y="17880"/>
                    <a:pt x="838" y="18287"/>
                  </a:cubicBezTo>
                  <a:cubicBezTo>
                    <a:pt x="679" y="18717"/>
                    <a:pt x="702" y="19260"/>
                    <a:pt x="702" y="19758"/>
                  </a:cubicBezTo>
                  <a:cubicBezTo>
                    <a:pt x="702" y="21184"/>
                    <a:pt x="1177" y="22542"/>
                    <a:pt x="2264" y="23538"/>
                  </a:cubicBezTo>
                  <a:cubicBezTo>
                    <a:pt x="2829" y="24058"/>
                    <a:pt x="3486" y="24466"/>
                    <a:pt x="4097" y="24873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2" name="Google Shape;10702;p31"/>
            <p:cNvSpPr/>
            <p:nvPr/>
          </p:nvSpPr>
          <p:spPr>
            <a:xfrm>
              <a:off x="2859150" y="1169025"/>
              <a:ext cx="67350" cy="67175"/>
            </a:xfrm>
            <a:custGeom>
              <a:avLst/>
              <a:gdLst/>
              <a:ahLst/>
              <a:cxnLst/>
              <a:rect l="l" t="t" r="r" b="b"/>
              <a:pathLst>
                <a:path w="2694" h="2687" extrusionOk="0">
                  <a:moveTo>
                    <a:pt x="2196" y="537"/>
                  </a:moveTo>
                  <a:cubicBezTo>
                    <a:pt x="2218" y="537"/>
                    <a:pt x="2241" y="559"/>
                    <a:pt x="2241" y="605"/>
                  </a:cubicBezTo>
                  <a:cubicBezTo>
                    <a:pt x="2264" y="673"/>
                    <a:pt x="2241" y="763"/>
                    <a:pt x="2218" y="854"/>
                  </a:cubicBezTo>
                  <a:cubicBezTo>
                    <a:pt x="2105" y="1284"/>
                    <a:pt x="1788" y="1601"/>
                    <a:pt x="1336" y="1691"/>
                  </a:cubicBezTo>
                  <a:cubicBezTo>
                    <a:pt x="1064" y="1782"/>
                    <a:pt x="770" y="1827"/>
                    <a:pt x="430" y="1940"/>
                  </a:cubicBezTo>
                  <a:cubicBezTo>
                    <a:pt x="498" y="1329"/>
                    <a:pt x="860" y="808"/>
                    <a:pt x="1177" y="763"/>
                  </a:cubicBezTo>
                  <a:cubicBezTo>
                    <a:pt x="1426" y="650"/>
                    <a:pt x="1766" y="673"/>
                    <a:pt x="2105" y="559"/>
                  </a:cubicBezTo>
                  <a:cubicBezTo>
                    <a:pt x="2128" y="559"/>
                    <a:pt x="2150" y="537"/>
                    <a:pt x="2196" y="537"/>
                  </a:cubicBezTo>
                  <a:close/>
                  <a:moveTo>
                    <a:pt x="2448" y="0"/>
                  </a:moveTo>
                  <a:cubicBezTo>
                    <a:pt x="2413" y="0"/>
                    <a:pt x="2374" y="6"/>
                    <a:pt x="2331" y="16"/>
                  </a:cubicBezTo>
                  <a:cubicBezTo>
                    <a:pt x="2218" y="62"/>
                    <a:pt x="2105" y="84"/>
                    <a:pt x="2015" y="107"/>
                  </a:cubicBezTo>
                  <a:cubicBezTo>
                    <a:pt x="1585" y="220"/>
                    <a:pt x="1155" y="84"/>
                    <a:pt x="860" y="288"/>
                  </a:cubicBezTo>
                  <a:cubicBezTo>
                    <a:pt x="408" y="424"/>
                    <a:pt x="0" y="1646"/>
                    <a:pt x="68" y="2506"/>
                  </a:cubicBezTo>
                  <a:lnTo>
                    <a:pt x="68" y="2687"/>
                  </a:lnTo>
                  <a:cubicBezTo>
                    <a:pt x="114" y="2619"/>
                    <a:pt x="159" y="2574"/>
                    <a:pt x="204" y="2551"/>
                  </a:cubicBezTo>
                  <a:cubicBezTo>
                    <a:pt x="317" y="2438"/>
                    <a:pt x="430" y="2370"/>
                    <a:pt x="544" y="2347"/>
                  </a:cubicBezTo>
                  <a:cubicBezTo>
                    <a:pt x="996" y="2234"/>
                    <a:pt x="1426" y="2257"/>
                    <a:pt x="1720" y="2144"/>
                  </a:cubicBezTo>
                  <a:cubicBezTo>
                    <a:pt x="2241" y="2031"/>
                    <a:pt x="2513" y="1487"/>
                    <a:pt x="2626" y="763"/>
                  </a:cubicBezTo>
                  <a:cubicBezTo>
                    <a:pt x="2671" y="559"/>
                    <a:pt x="2694" y="356"/>
                    <a:pt x="2671" y="197"/>
                  </a:cubicBezTo>
                  <a:cubicBezTo>
                    <a:pt x="2636" y="59"/>
                    <a:pt x="2562" y="0"/>
                    <a:pt x="2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31"/>
            <p:cNvSpPr/>
            <p:nvPr/>
          </p:nvSpPr>
          <p:spPr>
            <a:xfrm>
              <a:off x="2864800" y="1173950"/>
              <a:ext cx="54925" cy="50625"/>
            </a:xfrm>
            <a:custGeom>
              <a:avLst/>
              <a:gdLst/>
              <a:ahLst/>
              <a:cxnLst/>
              <a:rect l="l" t="t" r="r" b="b"/>
              <a:pathLst>
                <a:path w="2197" h="2025" extrusionOk="0">
                  <a:moveTo>
                    <a:pt x="1223" y="906"/>
                  </a:moveTo>
                  <a:lnTo>
                    <a:pt x="1223" y="906"/>
                  </a:lnTo>
                  <a:cubicBezTo>
                    <a:pt x="1200" y="928"/>
                    <a:pt x="1178" y="951"/>
                    <a:pt x="1132" y="1019"/>
                  </a:cubicBezTo>
                  <a:lnTo>
                    <a:pt x="1110" y="1041"/>
                  </a:lnTo>
                  <a:cubicBezTo>
                    <a:pt x="974" y="1223"/>
                    <a:pt x="838" y="1381"/>
                    <a:pt x="634" y="1471"/>
                  </a:cubicBezTo>
                  <a:cubicBezTo>
                    <a:pt x="793" y="1223"/>
                    <a:pt x="997" y="1041"/>
                    <a:pt x="1223" y="906"/>
                  </a:cubicBezTo>
                  <a:close/>
                  <a:moveTo>
                    <a:pt x="1494" y="0"/>
                  </a:moveTo>
                  <a:cubicBezTo>
                    <a:pt x="1087" y="362"/>
                    <a:pt x="431" y="498"/>
                    <a:pt x="91" y="1562"/>
                  </a:cubicBezTo>
                  <a:cubicBezTo>
                    <a:pt x="1" y="1811"/>
                    <a:pt x="69" y="1969"/>
                    <a:pt x="204" y="2015"/>
                  </a:cubicBezTo>
                  <a:cubicBezTo>
                    <a:pt x="235" y="2022"/>
                    <a:pt x="260" y="2025"/>
                    <a:pt x="282" y="2025"/>
                  </a:cubicBezTo>
                  <a:cubicBezTo>
                    <a:pt x="328" y="2025"/>
                    <a:pt x="363" y="2015"/>
                    <a:pt x="408" y="2015"/>
                  </a:cubicBezTo>
                  <a:cubicBezTo>
                    <a:pt x="431" y="1969"/>
                    <a:pt x="453" y="1969"/>
                    <a:pt x="453" y="1969"/>
                  </a:cubicBezTo>
                  <a:cubicBezTo>
                    <a:pt x="1019" y="1924"/>
                    <a:pt x="1313" y="1788"/>
                    <a:pt x="1517" y="1449"/>
                  </a:cubicBezTo>
                  <a:cubicBezTo>
                    <a:pt x="1540" y="1449"/>
                    <a:pt x="1540" y="1404"/>
                    <a:pt x="1540" y="1404"/>
                  </a:cubicBezTo>
                  <a:cubicBezTo>
                    <a:pt x="1789" y="1109"/>
                    <a:pt x="2015" y="770"/>
                    <a:pt x="2196" y="227"/>
                  </a:cubicBezTo>
                  <a:cubicBezTo>
                    <a:pt x="2060" y="204"/>
                    <a:pt x="1970" y="159"/>
                    <a:pt x="1834" y="91"/>
                  </a:cubicBezTo>
                  <a:cubicBezTo>
                    <a:pt x="1811" y="114"/>
                    <a:pt x="1789" y="159"/>
                    <a:pt x="1766" y="227"/>
                  </a:cubicBezTo>
                  <a:cubicBezTo>
                    <a:pt x="1675" y="159"/>
                    <a:pt x="1585" y="91"/>
                    <a:pt x="1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4" name="Google Shape;10704;p31"/>
          <p:cNvGrpSpPr/>
          <p:nvPr/>
        </p:nvGrpSpPr>
        <p:grpSpPr>
          <a:xfrm>
            <a:off x="152406" y="-314989"/>
            <a:ext cx="476050" cy="2908409"/>
            <a:chOff x="2022900" y="563450"/>
            <a:chExt cx="241625" cy="1476200"/>
          </a:xfrm>
        </p:grpSpPr>
        <p:sp>
          <p:nvSpPr>
            <p:cNvPr id="10705" name="Google Shape;10705;p31"/>
            <p:cNvSpPr/>
            <p:nvPr/>
          </p:nvSpPr>
          <p:spPr>
            <a:xfrm>
              <a:off x="2022900" y="574200"/>
              <a:ext cx="241625" cy="1465450"/>
            </a:xfrm>
            <a:custGeom>
              <a:avLst/>
              <a:gdLst/>
              <a:ahLst/>
              <a:cxnLst/>
              <a:rect l="l" t="t" r="r" b="b"/>
              <a:pathLst>
                <a:path w="9665" h="58618" fill="none" extrusionOk="0">
                  <a:moveTo>
                    <a:pt x="3689" y="58617"/>
                  </a:moveTo>
                  <a:cubicBezTo>
                    <a:pt x="2512" y="58527"/>
                    <a:pt x="1494" y="57576"/>
                    <a:pt x="1154" y="56399"/>
                  </a:cubicBezTo>
                  <a:cubicBezTo>
                    <a:pt x="815" y="55268"/>
                    <a:pt x="1087" y="54000"/>
                    <a:pt x="1720" y="52982"/>
                  </a:cubicBezTo>
                  <a:cubicBezTo>
                    <a:pt x="1879" y="52710"/>
                    <a:pt x="2105" y="52416"/>
                    <a:pt x="2422" y="52303"/>
                  </a:cubicBezTo>
                  <a:cubicBezTo>
                    <a:pt x="3033" y="52077"/>
                    <a:pt x="3735" y="52733"/>
                    <a:pt x="3644" y="53389"/>
                  </a:cubicBezTo>
                  <a:cubicBezTo>
                    <a:pt x="3553" y="54023"/>
                    <a:pt x="2875" y="54476"/>
                    <a:pt x="2218" y="54408"/>
                  </a:cubicBezTo>
                  <a:cubicBezTo>
                    <a:pt x="1585" y="54340"/>
                    <a:pt x="1041" y="53842"/>
                    <a:pt x="792" y="53231"/>
                  </a:cubicBezTo>
                  <a:cubicBezTo>
                    <a:pt x="340" y="52167"/>
                    <a:pt x="747" y="50877"/>
                    <a:pt x="1381" y="49904"/>
                  </a:cubicBezTo>
                  <a:cubicBezTo>
                    <a:pt x="1992" y="48908"/>
                    <a:pt x="2829" y="48003"/>
                    <a:pt x="3282" y="46917"/>
                  </a:cubicBezTo>
                  <a:cubicBezTo>
                    <a:pt x="3780" y="45672"/>
                    <a:pt x="3757" y="44223"/>
                    <a:pt x="3191" y="42956"/>
                  </a:cubicBezTo>
                  <a:cubicBezTo>
                    <a:pt x="2603" y="41711"/>
                    <a:pt x="1494" y="40738"/>
                    <a:pt x="1041" y="39403"/>
                  </a:cubicBezTo>
                  <a:cubicBezTo>
                    <a:pt x="0" y="36370"/>
                    <a:pt x="3214" y="34175"/>
                    <a:pt x="4685" y="31957"/>
                  </a:cubicBezTo>
                  <a:cubicBezTo>
                    <a:pt x="6292" y="29580"/>
                    <a:pt x="6812" y="26503"/>
                    <a:pt x="6066" y="23696"/>
                  </a:cubicBezTo>
                  <a:cubicBezTo>
                    <a:pt x="5364" y="21048"/>
                    <a:pt x="3553" y="18581"/>
                    <a:pt x="3802" y="15843"/>
                  </a:cubicBezTo>
                  <a:cubicBezTo>
                    <a:pt x="4097" y="12629"/>
                    <a:pt x="7039" y="10366"/>
                    <a:pt x="8442" y="7492"/>
                  </a:cubicBezTo>
                  <a:cubicBezTo>
                    <a:pt x="9574" y="5161"/>
                    <a:pt x="9664" y="2377"/>
                    <a:pt x="8714" y="0"/>
                  </a:cubicBezTo>
                </a:path>
              </a:pathLst>
            </a:custGeom>
            <a:noFill/>
            <a:ln w="220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6" name="Google Shape;10706;p31"/>
            <p:cNvSpPr/>
            <p:nvPr/>
          </p:nvSpPr>
          <p:spPr>
            <a:xfrm>
              <a:off x="2033650" y="563450"/>
              <a:ext cx="220125" cy="1324575"/>
            </a:xfrm>
            <a:custGeom>
              <a:avLst/>
              <a:gdLst/>
              <a:ahLst/>
              <a:cxnLst/>
              <a:rect l="l" t="t" r="r" b="b"/>
              <a:pathLst>
                <a:path w="8805" h="52983" fill="none" extrusionOk="0">
                  <a:moveTo>
                    <a:pt x="498" y="52982"/>
                  </a:moveTo>
                  <a:cubicBezTo>
                    <a:pt x="0" y="51330"/>
                    <a:pt x="227" y="49451"/>
                    <a:pt x="1109" y="47935"/>
                  </a:cubicBezTo>
                  <a:cubicBezTo>
                    <a:pt x="2082" y="46260"/>
                    <a:pt x="3870" y="44767"/>
                    <a:pt x="3576" y="42865"/>
                  </a:cubicBezTo>
                  <a:cubicBezTo>
                    <a:pt x="3305" y="40987"/>
                    <a:pt x="1132" y="39946"/>
                    <a:pt x="566" y="38158"/>
                  </a:cubicBezTo>
                  <a:cubicBezTo>
                    <a:pt x="181" y="36913"/>
                    <a:pt x="657" y="35533"/>
                    <a:pt x="1358" y="34424"/>
                  </a:cubicBezTo>
                  <a:cubicBezTo>
                    <a:pt x="2105" y="33337"/>
                    <a:pt x="3078" y="32432"/>
                    <a:pt x="3825" y="31346"/>
                  </a:cubicBezTo>
                  <a:cubicBezTo>
                    <a:pt x="5274" y="29309"/>
                    <a:pt x="5930" y="26729"/>
                    <a:pt x="5636" y="24285"/>
                  </a:cubicBezTo>
                  <a:cubicBezTo>
                    <a:pt x="5500" y="23062"/>
                    <a:pt x="5138" y="21908"/>
                    <a:pt x="4934" y="20686"/>
                  </a:cubicBezTo>
                  <a:cubicBezTo>
                    <a:pt x="4617" y="18694"/>
                    <a:pt x="4798" y="16635"/>
                    <a:pt x="5455" y="14711"/>
                  </a:cubicBezTo>
                  <a:cubicBezTo>
                    <a:pt x="5975" y="13127"/>
                    <a:pt x="6835" y="11679"/>
                    <a:pt x="7446" y="10162"/>
                  </a:cubicBezTo>
                  <a:cubicBezTo>
                    <a:pt x="8170" y="8465"/>
                    <a:pt x="8193" y="6745"/>
                    <a:pt x="8465" y="4979"/>
                  </a:cubicBezTo>
                  <a:cubicBezTo>
                    <a:pt x="8736" y="3395"/>
                    <a:pt x="8804" y="1585"/>
                    <a:pt x="8397" y="0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7" name="Google Shape;10707;p31"/>
            <p:cNvSpPr/>
            <p:nvPr/>
          </p:nvSpPr>
          <p:spPr>
            <a:xfrm>
              <a:off x="2171125" y="1261025"/>
              <a:ext cx="73600" cy="57800"/>
            </a:xfrm>
            <a:custGeom>
              <a:avLst/>
              <a:gdLst/>
              <a:ahLst/>
              <a:cxnLst/>
              <a:rect l="l" t="t" r="r" b="b"/>
              <a:pathLst>
                <a:path w="2944" h="2312" extrusionOk="0">
                  <a:moveTo>
                    <a:pt x="2445" y="501"/>
                  </a:moveTo>
                  <a:cubicBezTo>
                    <a:pt x="2468" y="501"/>
                    <a:pt x="2490" y="523"/>
                    <a:pt x="2490" y="591"/>
                  </a:cubicBezTo>
                  <a:cubicBezTo>
                    <a:pt x="2490" y="636"/>
                    <a:pt x="2468" y="727"/>
                    <a:pt x="2445" y="817"/>
                  </a:cubicBezTo>
                  <a:cubicBezTo>
                    <a:pt x="2241" y="1270"/>
                    <a:pt x="1925" y="1496"/>
                    <a:pt x="1449" y="1519"/>
                  </a:cubicBezTo>
                  <a:cubicBezTo>
                    <a:pt x="1155" y="1542"/>
                    <a:pt x="861" y="1587"/>
                    <a:pt x="521" y="1632"/>
                  </a:cubicBezTo>
                  <a:cubicBezTo>
                    <a:pt x="635" y="1044"/>
                    <a:pt x="1087" y="591"/>
                    <a:pt x="1381" y="546"/>
                  </a:cubicBezTo>
                  <a:cubicBezTo>
                    <a:pt x="1434" y="538"/>
                    <a:pt x="1489" y="535"/>
                    <a:pt x="1544" y="535"/>
                  </a:cubicBezTo>
                  <a:cubicBezTo>
                    <a:pt x="1704" y="535"/>
                    <a:pt x="1873" y="560"/>
                    <a:pt x="2045" y="560"/>
                  </a:cubicBezTo>
                  <a:cubicBezTo>
                    <a:pt x="2148" y="560"/>
                    <a:pt x="2251" y="551"/>
                    <a:pt x="2355" y="523"/>
                  </a:cubicBezTo>
                  <a:cubicBezTo>
                    <a:pt x="2355" y="501"/>
                    <a:pt x="2400" y="501"/>
                    <a:pt x="2445" y="501"/>
                  </a:cubicBezTo>
                  <a:close/>
                  <a:moveTo>
                    <a:pt x="1430" y="1"/>
                  </a:moveTo>
                  <a:cubicBezTo>
                    <a:pt x="1334" y="1"/>
                    <a:pt x="1242" y="13"/>
                    <a:pt x="1155" y="48"/>
                  </a:cubicBezTo>
                  <a:cubicBezTo>
                    <a:pt x="680" y="139"/>
                    <a:pt x="114" y="1270"/>
                    <a:pt x="23" y="2153"/>
                  </a:cubicBezTo>
                  <a:cubicBezTo>
                    <a:pt x="1" y="2198"/>
                    <a:pt x="1" y="2266"/>
                    <a:pt x="1" y="2311"/>
                  </a:cubicBezTo>
                  <a:cubicBezTo>
                    <a:pt x="69" y="2289"/>
                    <a:pt x="114" y="2221"/>
                    <a:pt x="182" y="2198"/>
                  </a:cubicBezTo>
                  <a:cubicBezTo>
                    <a:pt x="318" y="2107"/>
                    <a:pt x="431" y="2085"/>
                    <a:pt x="544" y="2062"/>
                  </a:cubicBezTo>
                  <a:cubicBezTo>
                    <a:pt x="684" y="2042"/>
                    <a:pt x="819" y="2036"/>
                    <a:pt x="946" y="2036"/>
                  </a:cubicBezTo>
                  <a:cubicBezTo>
                    <a:pt x="1156" y="2036"/>
                    <a:pt x="1346" y="2053"/>
                    <a:pt x="1513" y="2053"/>
                  </a:cubicBezTo>
                  <a:cubicBezTo>
                    <a:pt x="1587" y="2053"/>
                    <a:pt x="1657" y="2049"/>
                    <a:pt x="1721" y="2040"/>
                  </a:cubicBezTo>
                  <a:cubicBezTo>
                    <a:pt x="2241" y="1994"/>
                    <a:pt x="2604" y="1519"/>
                    <a:pt x="2830" y="817"/>
                  </a:cubicBezTo>
                  <a:cubicBezTo>
                    <a:pt x="2898" y="614"/>
                    <a:pt x="2943" y="410"/>
                    <a:pt x="2943" y="252"/>
                  </a:cubicBezTo>
                  <a:cubicBezTo>
                    <a:pt x="2943" y="79"/>
                    <a:pt x="2862" y="20"/>
                    <a:pt x="2712" y="20"/>
                  </a:cubicBezTo>
                  <a:cubicBezTo>
                    <a:pt x="2686" y="20"/>
                    <a:pt x="2657" y="22"/>
                    <a:pt x="2626" y="25"/>
                  </a:cubicBezTo>
                  <a:cubicBezTo>
                    <a:pt x="2513" y="48"/>
                    <a:pt x="2400" y="71"/>
                    <a:pt x="2309" y="71"/>
                  </a:cubicBezTo>
                  <a:cubicBezTo>
                    <a:pt x="2267" y="75"/>
                    <a:pt x="2225" y="77"/>
                    <a:pt x="2183" y="77"/>
                  </a:cubicBezTo>
                  <a:cubicBezTo>
                    <a:pt x="1923" y="77"/>
                    <a:pt x="1666" y="1"/>
                    <a:pt x="1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8" name="Google Shape;10708;p31"/>
            <p:cNvSpPr/>
            <p:nvPr/>
          </p:nvSpPr>
          <p:spPr>
            <a:xfrm>
              <a:off x="2178500" y="1263900"/>
              <a:ext cx="59425" cy="45875"/>
            </a:xfrm>
            <a:custGeom>
              <a:avLst/>
              <a:gdLst/>
              <a:ahLst/>
              <a:cxnLst/>
              <a:rect l="l" t="t" r="r" b="b"/>
              <a:pathLst>
                <a:path w="2377" h="1835" extrusionOk="0">
                  <a:moveTo>
                    <a:pt x="1291" y="872"/>
                  </a:moveTo>
                  <a:cubicBezTo>
                    <a:pt x="1270" y="890"/>
                    <a:pt x="1258" y="913"/>
                    <a:pt x="1245" y="951"/>
                  </a:cubicBezTo>
                  <a:lnTo>
                    <a:pt x="1200" y="974"/>
                  </a:lnTo>
                  <a:cubicBezTo>
                    <a:pt x="1064" y="1132"/>
                    <a:pt x="905" y="1268"/>
                    <a:pt x="679" y="1314"/>
                  </a:cubicBezTo>
                  <a:cubicBezTo>
                    <a:pt x="842" y="1109"/>
                    <a:pt x="1080" y="979"/>
                    <a:pt x="1291" y="872"/>
                  </a:cubicBezTo>
                  <a:close/>
                  <a:moveTo>
                    <a:pt x="1743" y="1"/>
                  </a:moveTo>
                  <a:cubicBezTo>
                    <a:pt x="1267" y="295"/>
                    <a:pt x="588" y="340"/>
                    <a:pt x="113" y="1314"/>
                  </a:cubicBezTo>
                  <a:cubicBezTo>
                    <a:pt x="0" y="1540"/>
                    <a:pt x="23" y="1744"/>
                    <a:pt x="158" y="1766"/>
                  </a:cubicBezTo>
                  <a:cubicBezTo>
                    <a:pt x="249" y="1811"/>
                    <a:pt x="294" y="1811"/>
                    <a:pt x="362" y="1811"/>
                  </a:cubicBezTo>
                  <a:cubicBezTo>
                    <a:pt x="375" y="1811"/>
                    <a:pt x="388" y="1797"/>
                    <a:pt x="393" y="1797"/>
                  </a:cubicBezTo>
                  <a:cubicBezTo>
                    <a:pt x="396" y="1797"/>
                    <a:pt x="395" y="1805"/>
                    <a:pt x="385" y="1834"/>
                  </a:cubicBezTo>
                  <a:cubicBezTo>
                    <a:pt x="951" y="1834"/>
                    <a:pt x="1267" y="1721"/>
                    <a:pt x="1516" y="1427"/>
                  </a:cubicBezTo>
                  <a:lnTo>
                    <a:pt x="1539" y="1404"/>
                  </a:lnTo>
                  <a:cubicBezTo>
                    <a:pt x="1833" y="1087"/>
                    <a:pt x="2105" y="793"/>
                    <a:pt x="2376" y="295"/>
                  </a:cubicBezTo>
                  <a:cubicBezTo>
                    <a:pt x="2263" y="272"/>
                    <a:pt x="2173" y="227"/>
                    <a:pt x="2060" y="137"/>
                  </a:cubicBezTo>
                  <a:cubicBezTo>
                    <a:pt x="2037" y="182"/>
                    <a:pt x="1969" y="227"/>
                    <a:pt x="1946" y="272"/>
                  </a:cubicBezTo>
                  <a:cubicBezTo>
                    <a:pt x="1879" y="182"/>
                    <a:pt x="1811" y="69"/>
                    <a:pt x="1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9" name="Google Shape;10709;p31"/>
            <p:cNvSpPr/>
            <p:nvPr/>
          </p:nvSpPr>
          <p:spPr>
            <a:xfrm>
              <a:off x="2094750" y="1580725"/>
              <a:ext cx="60575" cy="75300"/>
            </a:xfrm>
            <a:custGeom>
              <a:avLst/>
              <a:gdLst/>
              <a:ahLst/>
              <a:cxnLst/>
              <a:rect l="l" t="t" r="r" b="b"/>
              <a:pathLst>
                <a:path w="2423" h="3012" extrusionOk="0">
                  <a:moveTo>
                    <a:pt x="2032" y="514"/>
                  </a:moveTo>
                  <a:cubicBezTo>
                    <a:pt x="2050" y="514"/>
                    <a:pt x="2071" y="539"/>
                    <a:pt x="2105" y="590"/>
                  </a:cubicBezTo>
                  <a:cubicBezTo>
                    <a:pt x="2128" y="681"/>
                    <a:pt x="2105" y="726"/>
                    <a:pt x="2105" y="839"/>
                  </a:cubicBezTo>
                  <a:cubicBezTo>
                    <a:pt x="2037" y="1314"/>
                    <a:pt x="1811" y="1654"/>
                    <a:pt x="1358" y="1835"/>
                  </a:cubicBezTo>
                  <a:cubicBezTo>
                    <a:pt x="1087" y="1948"/>
                    <a:pt x="793" y="2061"/>
                    <a:pt x="476" y="2220"/>
                  </a:cubicBezTo>
                  <a:cubicBezTo>
                    <a:pt x="431" y="1609"/>
                    <a:pt x="702" y="1043"/>
                    <a:pt x="1019" y="884"/>
                  </a:cubicBezTo>
                  <a:cubicBezTo>
                    <a:pt x="1268" y="726"/>
                    <a:pt x="1607" y="726"/>
                    <a:pt x="1924" y="568"/>
                  </a:cubicBezTo>
                  <a:cubicBezTo>
                    <a:pt x="1947" y="568"/>
                    <a:pt x="1992" y="522"/>
                    <a:pt x="2015" y="522"/>
                  </a:cubicBezTo>
                  <a:cubicBezTo>
                    <a:pt x="2020" y="517"/>
                    <a:pt x="2026" y="514"/>
                    <a:pt x="2032" y="514"/>
                  </a:cubicBezTo>
                  <a:close/>
                  <a:moveTo>
                    <a:pt x="2193" y="1"/>
                  </a:moveTo>
                  <a:cubicBezTo>
                    <a:pt x="2144" y="1"/>
                    <a:pt x="2085" y="16"/>
                    <a:pt x="2015" y="47"/>
                  </a:cubicBezTo>
                  <a:cubicBezTo>
                    <a:pt x="1902" y="115"/>
                    <a:pt x="1811" y="160"/>
                    <a:pt x="1721" y="183"/>
                  </a:cubicBezTo>
                  <a:cubicBezTo>
                    <a:pt x="1358" y="364"/>
                    <a:pt x="906" y="296"/>
                    <a:pt x="634" y="522"/>
                  </a:cubicBezTo>
                  <a:cubicBezTo>
                    <a:pt x="204" y="726"/>
                    <a:pt x="1" y="1993"/>
                    <a:pt x="204" y="2853"/>
                  </a:cubicBezTo>
                  <a:cubicBezTo>
                    <a:pt x="204" y="2899"/>
                    <a:pt x="227" y="2967"/>
                    <a:pt x="227" y="3012"/>
                  </a:cubicBezTo>
                  <a:cubicBezTo>
                    <a:pt x="249" y="2967"/>
                    <a:pt x="317" y="2899"/>
                    <a:pt x="340" y="2853"/>
                  </a:cubicBezTo>
                  <a:cubicBezTo>
                    <a:pt x="453" y="2763"/>
                    <a:pt x="544" y="2672"/>
                    <a:pt x="657" y="2627"/>
                  </a:cubicBezTo>
                  <a:cubicBezTo>
                    <a:pt x="1087" y="2401"/>
                    <a:pt x="1494" y="2378"/>
                    <a:pt x="1743" y="2220"/>
                  </a:cubicBezTo>
                  <a:cubicBezTo>
                    <a:pt x="2241" y="2039"/>
                    <a:pt x="2422" y="1473"/>
                    <a:pt x="2422" y="726"/>
                  </a:cubicBezTo>
                  <a:cubicBezTo>
                    <a:pt x="2422" y="522"/>
                    <a:pt x="2422" y="296"/>
                    <a:pt x="2377" y="160"/>
                  </a:cubicBezTo>
                  <a:cubicBezTo>
                    <a:pt x="2347" y="56"/>
                    <a:pt x="2288" y="1"/>
                    <a:pt x="2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0" name="Google Shape;10710;p31"/>
            <p:cNvSpPr/>
            <p:nvPr/>
          </p:nvSpPr>
          <p:spPr>
            <a:xfrm>
              <a:off x="2102675" y="1587550"/>
              <a:ext cx="48125" cy="55475"/>
            </a:xfrm>
            <a:custGeom>
              <a:avLst/>
              <a:gdLst/>
              <a:ahLst/>
              <a:cxnLst/>
              <a:rect l="l" t="t" r="r" b="b"/>
              <a:pathLst>
                <a:path w="1925" h="2219" extrusionOk="0">
                  <a:moveTo>
                    <a:pt x="1041" y="974"/>
                  </a:moveTo>
                  <a:cubicBezTo>
                    <a:pt x="1019" y="996"/>
                    <a:pt x="996" y="1041"/>
                    <a:pt x="974" y="1087"/>
                  </a:cubicBezTo>
                  <a:cubicBezTo>
                    <a:pt x="951" y="1087"/>
                    <a:pt x="951" y="1109"/>
                    <a:pt x="951" y="1109"/>
                  </a:cubicBezTo>
                  <a:cubicBezTo>
                    <a:pt x="838" y="1313"/>
                    <a:pt x="725" y="1471"/>
                    <a:pt x="544" y="1607"/>
                  </a:cubicBezTo>
                  <a:cubicBezTo>
                    <a:pt x="679" y="1336"/>
                    <a:pt x="838" y="1132"/>
                    <a:pt x="1041" y="974"/>
                  </a:cubicBezTo>
                  <a:close/>
                  <a:moveTo>
                    <a:pt x="1223" y="0"/>
                  </a:moveTo>
                  <a:cubicBezTo>
                    <a:pt x="838" y="453"/>
                    <a:pt x="227" y="679"/>
                    <a:pt x="46" y="1788"/>
                  </a:cubicBezTo>
                  <a:cubicBezTo>
                    <a:pt x="0" y="2060"/>
                    <a:pt x="91" y="2218"/>
                    <a:pt x="227" y="2218"/>
                  </a:cubicBezTo>
                  <a:cubicBezTo>
                    <a:pt x="272" y="2218"/>
                    <a:pt x="340" y="2218"/>
                    <a:pt x="385" y="2173"/>
                  </a:cubicBezTo>
                  <a:cubicBezTo>
                    <a:pt x="430" y="2150"/>
                    <a:pt x="453" y="2150"/>
                    <a:pt x="476" y="2128"/>
                  </a:cubicBezTo>
                  <a:cubicBezTo>
                    <a:pt x="1019" y="1992"/>
                    <a:pt x="1268" y="1788"/>
                    <a:pt x="1449" y="1426"/>
                  </a:cubicBezTo>
                  <a:cubicBezTo>
                    <a:pt x="1471" y="1426"/>
                    <a:pt x="1471" y="1381"/>
                    <a:pt x="1471" y="1381"/>
                  </a:cubicBezTo>
                  <a:cubicBezTo>
                    <a:pt x="1675" y="1041"/>
                    <a:pt x="1811" y="657"/>
                    <a:pt x="1924" y="114"/>
                  </a:cubicBezTo>
                  <a:cubicBezTo>
                    <a:pt x="1811" y="114"/>
                    <a:pt x="1675" y="91"/>
                    <a:pt x="1562" y="23"/>
                  </a:cubicBezTo>
                  <a:cubicBezTo>
                    <a:pt x="1562" y="91"/>
                    <a:pt x="1517" y="136"/>
                    <a:pt x="1494" y="204"/>
                  </a:cubicBezTo>
                  <a:cubicBezTo>
                    <a:pt x="1404" y="136"/>
                    <a:pt x="1290" y="91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1" name="Google Shape;10711;p31"/>
            <p:cNvSpPr/>
            <p:nvPr/>
          </p:nvSpPr>
          <p:spPr>
            <a:xfrm>
              <a:off x="2031950" y="1737475"/>
              <a:ext cx="40750" cy="84900"/>
            </a:xfrm>
            <a:custGeom>
              <a:avLst/>
              <a:gdLst/>
              <a:ahLst/>
              <a:cxnLst/>
              <a:rect l="l" t="t" r="r" b="b"/>
              <a:pathLst>
                <a:path w="1630" h="3396" fill="none" extrusionOk="0">
                  <a:moveTo>
                    <a:pt x="362" y="227"/>
                  </a:moveTo>
                  <a:cubicBezTo>
                    <a:pt x="430" y="182"/>
                    <a:pt x="453" y="91"/>
                    <a:pt x="521" y="69"/>
                  </a:cubicBezTo>
                  <a:cubicBezTo>
                    <a:pt x="679" y="1"/>
                    <a:pt x="838" y="24"/>
                    <a:pt x="996" y="91"/>
                  </a:cubicBezTo>
                  <a:cubicBezTo>
                    <a:pt x="1132" y="137"/>
                    <a:pt x="1177" y="250"/>
                    <a:pt x="1245" y="363"/>
                  </a:cubicBezTo>
                  <a:cubicBezTo>
                    <a:pt x="1517" y="884"/>
                    <a:pt x="1630" y="1449"/>
                    <a:pt x="1607" y="2015"/>
                  </a:cubicBezTo>
                  <a:cubicBezTo>
                    <a:pt x="1607" y="2490"/>
                    <a:pt x="1607" y="3056"/>
                    <a:pt x="1019" y="3396"/>
                  </a:cubicBezTo>
                  <a:cubicBezTo>
                    <a:pt x="362" y="2943"/>
                    <a:pt x="68" y="2128"/>
                    <a:pt x="23" y="1472"/>
                  </a:cubicBezTo>
                  <a:cubicBezTo>
                    <a:pt x="0" y="1087"/>
                    <a:pt x="114" y="635"/>
                    <a:pt x="362" y="227"/>
                  </a:cubicBezTo>
                  <a:close/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2" name="Google Shape;10712;p31"/>
            <p:cNvSpPr/>
            <p:nvPr/>
          </p:nvSpPr>
          <p:spPr>
            <a:xfrm>
              <a:off x="2090225" y="1282575"/>
              <a:ext cx="73575" cy="78100"/>
            </a:xfrm>
            <a:custGeom>
              <a:avLst/>
              <a:gdLst/>
              <a:ahLst/>
              <a:cxnLst/>
              <a:rect l="l" t="t" r="r" b="b"/>
              <a:pathLst>
                <a:path w="2943" h="3124" fill="none" extrusionOk="0">
                  <a:moveTo>
                    <a:pt x="136" y="385"/>
                  </a:moveTo>
                  <a:cubicBezTo>
                    <a:pt x="272" y="114"/>
                    <a:pt x="770" y="1"/>
                    <a:pt x="1336" y="114"/>
                  </a:cubicBezTo>
                  <a:cubicBezTo>
                    <a:pt x="1992" y="227"/>
                    <a:pt x="2377" y="589"/>
                    <a:pt x="2558" y="906"/>
                  </a:cubicBezTo>
                  <a:cubicBezTo>
                    <a:pt x="2943" y="1540"/>
                    <a:pt x="2694" y="2422"/>
                    <a:pt x="2422" y="3033"/>
                  </a:cubicBezTo>
                  <a:cubicBezTo>
                    <a:pt x="2445" y="3124"/>
                    <a:pt x="2037" y="2717"/>
                    <a:pt x="1902" y="2671"/>
                  </a:cubicBezTo>
                  <a:cubicBezTo>
                    <a:pt x="1562" y="2400"/>
                    <a:pt x="1177" y="2106"/>
                    <a:pt x="657" y="1562"/>
                  </a:cubicBezTo>
                  <a:cubicBezTo>
                    <a:pt x="317" y="1223"/>
                    <a:pt x="0" y="838"/>
                    <a:pt x="91" y="521"/>
                  </a:cubicBezTo>
                  <a:cubicBezTo>
                    <a:pt x="68" y="431"/>
                    <a:pt x="91" y="408"/>
                    <a:pt x="136" y="385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3" name="Google Shape;10713;p31"/>
            <p:cNvSpPr/>
            <p:nvPr/>
          </p:nvSpPr>
          <p:spPr>
            <a:xfrm>
              <a:off x="2172825" y="722450"/>
              <a:ext cx="49825" cy="60550"/>
            </a:xfrm>
            <a:custGeom>
              <a:avLst/>
              <a:gdLst/>
              <a:ahLst/>
              <a:cxnLst/>
              <a:rect l="l" t="t" r="r" b="b"/>
              <a:pathLst>
                <a:path w="1993" h="2422" fill="none" extrusionOk="0">
                  <a:moveTo>
                    <a:pt x="69" y="634"/>
                  </a:moveTo>
                  <a:cubicBezTo>
                    <a:pt x="182" y="430"/>
                    <a:pt x="476" y="272"/>
                    <a:pt x="793" y="158"/>
                  </a:cubicBezTo>
                  <a:cubicBezTo>
                    <a:pt x="1155" y="0"/>
                    <a:pt x="1404" y="158"/>
                    <a:pt x="1585" y="385"/>
                  </a:cubicBezTo>
                  <a:cubicBezTo>
                    <a:pt x="1879" y="815"/>
                    <a:pt x="1992" y="1856"/>
                    <a:pt x="1766" y="2422"/>
                  </a:cubicBezTo>
                  <a:cubicBezTo>
                    <a:pt x="1743" y="2422"/>
                    <a:pt x="1178" y="2150"/>
                    <a:pt x="1087" y="2195"/>
                  </a:cubicBezTo>
                  <a:cubicBezTo>
                    <a:pt x="748" y="2105"/>
                    <a:pt x="499" y="1924"/>
                    <a:pt x="272" y="1539"/>
                  </a:cubicBezTo>
                  <a:cubicBezTo>
                    <a:pt x="114" y="1245"/>
                    <a:pt x="1" y="951"/>
                    <a:pt x="69" y="724"/>
                  </a:cubicBezTo>
                  <a:cubicBezTo>
                    <a:pt x="46" y="679"/>
                    <a:pt x="46" y="656"/>
                    <a:pt x="69" y="634"/>
                  </a:cubicBezTo>
                  <a:close/>
                </a:path>
              </a:pathLst>
            </a:custGeom>
            <a:solidFill>
              <a:schemeClr val="lt2"/>
            </a:solidFill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4" name="Google Shape;10714;p31"/>
            <p:cNvSpPr/>
            <p:nvPr/>
          </p:nvSpPr>
          <p:spPr>
            <a:xfrm>
              <a:off x="2173400" y="735450"/>
              <a:ext cx="45850" cy="39075"/>
            </a:xfrm>
            <a:custGeom>
              <a:avLst/>
              <a:gdLst/>
              <a:ahLst/>
              <a:cxnLst/>
              <a:rect l="l" t="t" r="r" b="b"/>
              <a:pathLst>
                <a:path w="1834" h="1563" fill="none" extrusionOk="0">
                  <a:moveTo>
                    <a:pt x="0" y="566"/>
                  </a:moveTo>
                  <a:cubicBezTo>
                    <a:pt x="498" y="1132"/>
                    <a:pt x="1041" y="1291"/>
                    <a:pt x="1494" y="1517"/>
                  </a:cubicBezTo>
                  <a:cubicBezTo>
                    <a:pt x="1517" y="1562"/>
                    <a:pt x="1607" y="1562"/>
                    <a:pt x="1675" y="1494"/>
                  </a:cubicBezTo>
                  <a:cubicBezTo>
                    <a:pt x="1698" y="1472"/>
                    <a:pt x="1698" y="1449"/>
                    <a:pt x="1698" y="1404"/>
                  </a:cubicBezTo>
                  <a:cubicBezTo>
                    <a:pt x="1834" y="793"/>
                    <a:pt x="317" y="317"/>
                    <a:pt x="249" y="23"/>
                  </a:cubicBezTo>
                  <a:cubicBezTo>
                    <a:pt x="906" y="1"/>
                    <a:pt x="1245" y="23"/>
                    <a:pt x="1743" y="589"/>
                  </a:cubicBezTo>
                </a:path>
              </a:pathLst>
            </a:custGeom>
            <a:solidFill>
              <a:schemeClr val="lt2"/>
            </a:solidFill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5" name="Google Shape;10715;p31"/>
          <p:cNvGrpSpPr/>
          <p:nvPr/>
        </p:nvGrpSpPr>
        <p:grpSpPr>
          <a:xfrm>
            <a:off x="7979311" y="-99961"/>
            <a:ext cx="380199" cy="2861617"/>
            <a:chOff x="3345725" y="238675"/>
            <a:chExt cx="192975" cy="1452450"/>
          </a:xfrm>
        </p:grpSpPr>
        <p:sp>
          <p:nvSpPr>
            <p:cNvPr id="10716" name="Google Shape;10716;p31"/>
            <p:cNvSpPr/>
            <p:nvPr/>
          </p:nvSpPr>
          <p:spPr>
            <a:xfrm>
              <a:off x="3345725" y="250550"/>
              <a:ext cx="185625" cy="1427550"/>
            </a:xfrm>
            <a:custGeom>
              <a:avLst/>
              <a:gdLst/>
              <a:ahLst/>
              <a:cxnLst/>
              <a:rect l="l" t="t" r="r" b="b"/>
              <a:pathLst>
                <a:path w="7425" h="57102" fill="none" extrusionOk="0">
                  <a:moveTo>
                    <a:pt x="4233" y="54635"/>
                  </a:moveTo>
                  <a:cubicBezTo>
                    <a:pt x="3599" y="54069"/>
                    <a:pt x="4346" y="53345"/>
                    <a:pt x="4957" y="53322"/>
                  </a:cubicBezTo>
                  <a:cubicBezTo>
                    <a:pt x="7424" y="53254"/>
                    <a:pt x="6293" y="56309"/>
                    <a:pt x="4708" y="56785"/>
                  </a:cubicBezTo>
                  <a:cubicBezTo>
                    <a:pt x="3690" y="57102"/>
                    <a:pt x="2445" y="56604"/>
                    <a:pt x="1993" y="55630"/>
                  </a:cubicBezTo>
                  <a:cubicBezTo>
                    <a:pt x="1744" y="55133"/>
                    <a:pt x="1744" y="54521"/>
                    <a:pt x="1811" y="53956"/>
                  </a:cubicBezTo>
                  <a:cubicBezTo>
                    <a:pt x="2015" y="52801"/>
                    <a:pt x="2581" y="51783"/>
                    <a:pt x="3102" y="50742"/>
                  </a:cubicBezTo>
                  <a:cubicBezTo>
                    <a:pt x="3667" y="49610"/>
                    <a:pt x="4278" y="48479"/>
                    <a:pt x="4618" y="47234"/>
                  </a:cubicBezTo>
                  <a:cubicBezTo>
                    <a:pt x="4957" y="45921"/>
                    <a:pt x="4754" y="44450"/>
                    <a:pt x="4029" y="43319"/>
                  </a:cubicBezTo>
                  <a:cubicBezTo>
                    <a:pt x="3283" y="42164"/>
                    <a:pt x="2038" y="41327"/>
                    <a:pt x="1427" y="40082"/>
                  </a:cubicBezTo>
                  <a:cubicBezTo>
                    <a:pt x="1" y="37208"/>
                    <a:pt x="2898" y="34605"/>
                    <a:pt x="4075" y="32229"/>
                  </a:cubicBezTo>
                  <a:cubicBezTo>
                    <a:pt x="5387" y="29672"/>
                    <a:pt x="5501" y="26526"/>
                    <a:pt x="4392" y="23855"/>
                  </a:cubicBezTo>
                  <a:cubicBezTo>
                    <a:pt x="3350" y="21320"/>
                    <a:pt x="1223" y="19102"/>
                    <a:pt x="1133" y="16364"/>
                  </a:cubicBezTo>
                  <a:cubicBezTo>
                    <a:pt x="997" y="13150"/>
                    <a:pt x="3622" y="10525"/>
                    <a:pt x="4686" y="7469"/>
                  </a:cubicBezTo>
                  <a:cubicBezTo>
                    <a:pt x="5501" y="5048"/>
                    <a:pt x="5206" y="2241"/>
                    <a:pt x="3962" y="1"/>
                  </a:cubicBezTo>
                </a:path>
              </a:pathLst>
            </a:custGeom>
            <a:noFill/>
            <a:ln w="220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7" name="Google Shape;10717;p31"/>
            <p:cNvSpPr/>
            <p:nvPr/>
          </p:nvSpPr>
          <p:spPr>
            <a:xfrm>
              <a:off x="3360103" y="238675"/>
              <a:ext cx="143750" cy="1452450"/>
            </a:xfrm>
            <a:custGeom>
              <a:avLst/>
              <a:gdLst/>
              <a:ahLst/>
              <a:cxnLst/>
              <a:rect l="l" t="t" r="r" b="b"/>
              <a:pathLst>
                <a:path w="5750" h="58098" fill="none" extrusionOk="0">
                  <a:moveTo>
                    <a:pt x="5749" y="56083"/>
                  </a:moveTo>
                  <a:cubicBezTo>
                    <a:pt x="5432" y="56694"/>
                    <a:pt x="5025" y="57373"/>
                    <a:pt x="4369" y="57667"/>
                  </a:cubicBezTo>
                  <a:cubicBezTo>
                    <a:pt x="3396" y="58029"/>
                    <a:pt x="1970" y="58097"/>
                    <a:pt x="1110" y="57418"/>
                  </a:cubicBezTo>
                  <a:cubicBezTo>
                    <a:pt x="974" y="57260"/>
                    <a:pt x="861" y="57101"/>
                    <a:pt x="748" y="56920"/>
                  </a:cubicBezTo>
                  <a:cubicBezTo>
                    <a:pt x="1" y="55630"/>
                    <a:pt x="612" y="54521"/>
                    <a:pt x="1291" y="53299"/>
                  </a:cubicBezTo>
                  <a:cubicBezTo>
                    <a:pt x="1857" y="52281"/>
                    <a:pt x="2694" y="51421"/>
                    <a:pt x="3305" y="50425"/>
                  </a:cubicBezTo>
                  <a:cubicBezTo>
                    <a:pt x="4618" y="48365"/>
                    <a:pt x="5251" y="45197"/>
                    <a:pt x="4120" y="42934"/>
                  </a:cubicBezTo>
                  <a:cubicBezTo>
                    <a:pt x="3282" y="41281"/>
                    <a:pt x="1359" y="40580"/>
                    <a:pt x="612" y="38905"/>
                  </a:cubicBezTo>
                  <a:cubicBezTo>
                    <a:pt x="46" y="37728"/>
                    <a:pt x="340" y="36280"/>
                    <a:pt x="906" y="35080"/>
                  </a:cubicBezTo>
                  <a:cubicBezTo>
                    <a:pt x="1494" y="33903"/>
                    <a:pt x="2332" y="32885"/>
                    <a:pt x="2943" y="31685"/>
                  </a:cubicBezTo>
                  <a:cubicBezTo>
                    <a:pt x="4142" y="29490"/>
                    <a:pt x="4437" y="26865"/>
                    <a:pt x="3826" y="24421"/>
                  </a:cubicBezTo>
                  <a:cubicBezTo>
                    <a:pt x="3509" y="23244"/>
                    <a:pt x="3011" y="22135"/>
                    <a:pt x="2671" y="20981"/>
                  </a:cubicBezTo>
                  <a:cubicBezTo>
                    <a:pt x="2106" y="19057"/>
                    <a:pt x="2015" y="16952"/>
                    <a:pt x="2400" y="15006"/>
                  </a:cubicBezTo>
                  <a:cubicBezTo>
                    <a:pt x="2739" y="13354"/>
                    <a:pt x="3373" y="11837"/>
                    <a:pt x="3803" y="10230"/>
                  </a:cubicBezTo>
                  <a:cubicBezTo>
                    <a:pt x="4278" y="8442"/>
                    <a:pt x="4074" y="6745"/>
                    <a:pt x="4142" y="4934"/>
                  </a:cubicBezTo>
                  <a:cubicBezTo>
                    <a:pt x="4188" y="3350"/>
                    <a:pt x="4029" y="1517"/>
                    <a:pt x="3418" y="1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8" name="Google Shape;10718;p31"/>
            <p:cNvSpPr/>
            <p:nvPr/>
          </p:nvSpPr>
          <p:spPr>
            <a:xfrm>
              <a:off x="3471350" y="932250"/>
              <a:ext cx="67350" cy="65750"/>
            </a:xfrm>
            <a:custGeom>
              <a:avLst/>
              <a:gdLst/>
              <a:ahLst/>
              <a:cxnLst/>
              <a:rect l="l" t="t" r="r" b="b"/>
              <a:pathLst>
                <a:path w="2694" h="2630" extrusionOk="0">
                  <a:moveTo>
                    <a:pt x="2218" y="502"/>
                  </a:moveTo>
                  <a:cubicBezTo>
                    <a:pt x="2263" y="502"/>
                    <a:pt x="2286" y="525"/>
                    <a:pt x="2286" y="593"/>
                  </a:cubicBezTo>
                  <a:cubicBezTo>
                    <a:pt x="2309" y="638"/>
                    <a:pt x="2286" y="729"/>
                    <a:pt x="2263" y="819"/>
                  </a:cubicBezTo>
                  <a:cubicBezTo>
                    <a:pt x="2105" y="1295"/>
                    <a:pt x="1833" y="1566"/>
                    <a:pt x="1358" y="1657"/>
                  </a:cubicBezTo>
                  <a:cubicBezTo>
                    <a:pt x="1041" y="1725"/>
                    <a:pt x="747" y="1770"/>
                    <a:pt x="408" y="1883"/>
                  </a:cubicBezTo>
                  <a:cubicBezTo>
                    <a:pt x="476" y="1295"/>
                    <a:pt x="838" y="774"/>
                    <a:pt x="1200" y="706"/>
                  </a:cubicBezTo>
                  <a:cubicBezTo>
                    <a:pt x="1471" y="593"/>
                    <a:pt x="1811" y="638"/>
                    <a:pt x="2150" y="525"/>
                  </a:cubicBezTo>
                  <a:cubicBezTo>
                    <a:pt x="2173" y="525"/>
                    <a:pt x="2196" y="502"/>
                    <a:pt x="2218" y="502"/>
                  </a:cubicBezTo>
                  <a:close/>
                  <a:moveTo>
                    <a:pt x="2473" y="1"/>
                  </a:moveTo>
                  <a:cubicBezTo>
                    <a:pt x="2432" y="1"/>
                    <a:pt x="2385" y="9"/>
                    <a:pt x="2331" y="27"/>
                  </a:cubicBezTo>
                  <a:cubicBezTo>
                    <a:pt x="2218" y="50"/>
                    <a:pt x="2105" y="72"/>
                    <a:pt x="2037" y="95"/>
                  </a:cubicBezTo>
                  <a:cubicBezTo>
                    <a:pt x="1607" y="208"/>
                    <a:pt x="1177" y="72"/>
                    <a:pt x="860" y="253"/>
                  </a:cubicBezTo>
                  <a:cubicBezTo>
                    <a:pt x="385" y="367"/>
                    <a:pt x="0" y="1566"/>
                    <a:pt x="23" y="2449"/>
                  </a:cubicBezTo>
                  <a:lnTo>
                    <a:pt x="23" y="2630"/>
                  </a:lnTo>
                  <a:cubicBezTo>
                    <a:pt x="68" y="2562"/>
                    <a:pt x="113" y="2494"/>
                    <a:pt x="159" y="2471"/>
                  </a:cubicBezTo>
                  <a:cubicBezTo>
                    <a:pt x="272" y="2404"/>
                    <a:pt x="385" y="2336"/>
                    <a:pt x="498" y="2313"/>
                  </a:cubicBezTo>
                  <a:cubicBezTo>
                    <a:pt x="973" y="2177"/>
                    <a:pt x="1381" y="2222"/>
                    <a:pt x="1720" y="2109"/>
                  </a:cubicBezTo>
                  <a:cubicBezTo>
                    <a:pt x="2218" y="1996"/>
                    <a:pt x="2512" y="1498"/>
                    <a:pt x="2648" y="751"/>
                  </a:cubicBezTo>
                  <a:cubicBezTo>
                    <a:pt x="2671" y="548"/>
                    <a:pt x="2693" y="367"/>
                    <a:pt x="2671" y="186"/>
                  </a:cubicBezTo>
                  <a:cubicBezTo>
                    <a:pt x="2654" y="69"/>
                    <a:pt x="2588" y="1"/>
                    <a:pt x="24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9" name="Google Shape;10719;p31"/>
            <p:cNvSpPr/>
            <p:nvPr/>
          </p:nvSpPr>
          <p:spPr>
            <a:xfrm>
              <a:off x="3475875" y="936300"/>
              <a:ext cx="55475" cy="50400"/>
            </a:xfrm>
            <a:custGeom>
              <a:avLst/>
              <a:gdLst/>
              <a:ahLst/>
              <a:cxnLst/>
              <a:rect l="l" t="t" r="r" b="b"/>
              <a:pathLst>
                <a:path w="2219" h="2016" extrusionOk="0">
                  <a:moveTo>
                    <a:pt x="1239" y="938"/>
                  </a:moveTo>
                  <a:cubicBezTo>
                    <a:pt x="1211" y="967"/>
                    <a:pt x="1200" y="1004"/>
                    <a:pt x="1200" y="1019"/>
                  </a:cubicBezTo>
                  <a:lnTo>
                    <a:pt x="1177" y="1042"/>
                  </a:lnTo>
                  <a:cubicBezTo>
                    <a:pt x="1019" y="1223"/>
                    <a:pt x="860" y="1381"/>
                    <a:pt x="657" y="1472"/>
                  </a:cubicBezTo>
                  <a:cubicBezTo>
                    <a:pt x="845" y="1242"/>
                    <a:pt x="1033" y="1070"/>
                    <a:pt x="1239" y="938"/>
                  </a:cubicBezTo>
                  <a:close/>
                  <a:moveTo>
                    <a:pt x="1539" y="1"/>
                  </a:moveTo>
                  <a:cubicBezTo>
                    <a:pt x="1109" y="363"/>
                    <a:pt x="453" y="476"/>
                    <a:pt x="91" y="1517"/>
                  </a:cubicBezTo>
                  <a:cubicBezTo>
                    <a:pt x="0" y="1789"/>
                    <a:pt x="68" y="1947"/>
                    <a:pt x="204" y="1970"/>
                  </a:cubicBezTo>
                  <a:cubicBezTo>
                    <a:pt x="234" y="1985"/>
                    <a:pt x="259" y="1990"/>
                    <a:pt x="282" y="1990"/>
                  </a:cubicBezTo>
                  <a:cubicBezTo>
                    <a:pt x="327" y="1990"/>
                    <a:pt x="362" y="1970"/>
                    <a:pt x="408" y="1970"/>
                  </a:cubicBezTo>
                  <a:cubicBezTo>
                    <a:pt x="453" y="1970"/>
                    <a:pt x="498" y="1970"/>
                    <a:pt x="453" y="2015"/>
                  </a:cubicBezTo>
                  <a:cubicBezTo>
                    <a:pt x="1019" y="1947"/>
                    <a:pt x="1313" y="1789"/>
                    <a:pt x="1539" y="1472"/>
                  </a:cubicBezTo>
                  <a:lnTo>
                    <a:pt x="1562" y="1449"/>
                  </a:lnTo>
                  <a:cubicBezTo>
                    <a:pt x="1788" y="1133"/>
                    <a:pt x="2015" y="770"/>
                    <a:pt x="2218" y="250"/>
                  </a:cubicBezTo>
                  <a:cubicBezTo>
                    <a:pt x="2105" y="227"/>
                    <a:pt x="1992" y="205"/>
                    <a:pt x="1879" y="114"/>
                  </a:cubicBezTo>
                  <a:cubicBezTo>
                    <a:pt x="1856" y="159"/>
                    <a:pt x="1811" y="205"/>
                    <a:pt x="1788" y="250"/>
                  </a:cubicBezTo>
                  <a:lnTo>
                    <a:pt x="153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0" name="Google Shape;10720;p31"/>
            <p:cNvSpPr/>
            <p:nvPr/>
          </p:nvSpPr>
          <p:spPr>
            <a:xfrm>
              <a:off x="3435700" y="1260450"/>
              <a:ext cx="58875" cy="81000"/>
            </a:xfrm>
            <a:custGeom>
              <a:avLst/>
              <a:gdLst/>
              <a:ahLst/>
              <a:cxnLst/>
              <a:rect l="l" t="t" r="r" b="b"/>
              <a:pathLst>
                <a:path w="2355" h="3240" extrusionOk="0">
                  <a:moveTo>
                    <a:pt x="1834" y="546"/>
                  </a:moveTo>
                  <a:cubicBezTo>
                    <a:pt x="1879" y="546"/>
                    <a:pt x="1902" y="569"/>
                    <a:pt x="1924" y="614"/>
                  </a:cubicBezTo>
                  <a:cubicBezTo>
                    <a:pt x="1947" y="659"/>
                    <a:pt x="1947" y="727"/>
                    <a:pt x="1947" y="840"/>
                  </a:cubicBezTo>
                  <a:cubicBezTo>
                    <a:pt x="1992" y="1338"/>
                    <a:pt x="1788" y="1678"/>
                    <a:pt x="1358" y="1904"/>
                  </a:cubicBezTo>
                  <a:cubicBezTo>
                    <a:pt x="1109" y="2085"/>
                    <a:pt x="815" y="2221"/>
                    <a:pt x="544" y="2425"/>
                  </a:cubicBezTo>
                  <a:cubicBezTo>
                    <a:pt x="408" y="1836"/>
                    <a:pt x="589" y="1225"/>
                    <a:pt x="906" y="1067"/>
                  </a:cubicBezTo>
                  <a:cubicBezTo>
                    <a:pt x="1132" y="863"/>
                    <a:pt x="1472" y="840"/>
                    <a:pt x="1766" y="614"/>
                  </a:cubicBezTo>
                  <a:cubicBezTo>
                    <a:pt x="1788" y="569"/>
                    <a:pt x="1811" y="546"/>
                    <a:pt x="1834" y="546"/>
                  </a:cubicBezTo>
                  <a:close/>
                  <a:moveTo>
                    <a:pt x="1942" y="0"/>
                  </a:moveTo>
                  <a:cubicBezTo>
                    <a:pt x="1890" y="0"/>
                    <a:pt x="1832" y="24"/>
                    <a:pt x="1766" y="71"/>
                  </a:cubicBezTo>
                  <a:lnTo>
                    <a:pt x="1494" y="252"/>
                  </a:lnTo>
                  <a:cubicBezTo>
                    <a:pt x="1155" y="456"/>
                    <a:pt x="702" y="433"/>
                    <a:pt x="453" y="727"/>
                  </a:cubicBezTo>
                  <a:cubicBezTo>
                    <a:pt x="23" y="976"/>
                    <a:pt x="0" y="2244"/>
                    <a:pt x="317" y="3081"/>
                  </a:cubicBezTo>
                  <a:cubicBezTo>
                    <a:pt x="340" y="3126"/>
                    <a:pt x="340" y="3194"/>
                    <a:pt x="363" y="3239"/>
                  </a:cubicBezTo>
                  <a:lnTo>
                    <a:pt x="453" y="3081"/>
                  </a:lnTo>
                  <a:cubicBezTo>
                    <a:pt x="544" y="2923"/>
                    <a:pt x="657" y="2855"/>
                    <a:pt x="747" y="2787"/>
                  </a:cubicBezTo>
                  <a:cubicBezTo>
                    <a:pt x="1132" y="2538"/>
                    <a:pt x="1562" y="2447"/>
                    <a:pt x="1788" y="2244"/>
                  </a:cubicBezTo>
                  <a:cubicBezTo>
                    <a:pt x="2241" y="1995"/>
                    <a:pt x="2354" y="1406"/>
                    <a:pt x="2264" y="659"/>
                  </a:cubicBezTo>
                  <a:cubicBezTo>
                    <a:pt x="2241" y="501"/>
                    <a:pt x="2218" y="275"/>
                    <a:pt x="2128" y="139"/>
                  </a:cubicBezTo>
                  <a:cubicBezTo>
                    <a:pt x="2075" y="46"/>
                    <a:pt x="2015" y="0"/>
                    <a:pt x="1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1" name="Google Shape;10721;p31"/>
            <p:cNvSpPr/>
            <p:nvPr/>
          </p:nvSpPr>
          <p:spPr>
            <a:xfrm>
              <a:off x="3444750" y="1270125"/>
              <a:ext cx="41325" cy="57250"/>
            </a:xfrm>
            <a:custGeom>
              <a:avLst/>
              <a:gdLst/>
              <a:ahLst/>
              <a:cxnLst/>
              <a:rect l="l" t="t" r="r" b="b"/>
              <a:pathLst>
                <a:path w="1653" h="2290" extrusionOk="0">
                  <a:moveTo>
                    <a:pt x="883" y="929"/>
                  </a:moveTo>
                  <a:cubicBezTo>
                    <a:pt x="883" y="997"/>
                    <a:pt x="861" y="1019"/>
                    <a:pt x="793" y="1065"/>
                  </a:cubicBezTo>
                  <a:lnTo>
                    <a:pt x="793" y="1087"/>
                  </a:lnTo>
                  <a:cubicBezTo>
                    <a:pt x="725" y="1291"/>
                    <a:pt x="634" y="1495"/>
                    <a:pt x="453" y="1630"/>
                  </a:cubicBezTo>
                  <a:cubicBezTo>
                    <a:pt x="566" y="1359"/>
                    <a:pt x="725" y="1132"/>
                    <a:pt x="883" y="929"/>
                  </a:cubicBezTo>
                  <a:close/>
                  <a:moveTo>
                    <a:pt x="906" y="1"/>
                  </a:moveTo>
                  <a:cubicBezTo>
                    <a:pt x="634" y="476"/>
                    <a:pt x="46" y="793"/>
                    <a:pt x="1" y="1902"/>
                  </a:cubicBezTo>
                  <a:cubicBezTo>
                    <a:pt x="1" y="2154"/>
                    <a:pt x="79" y="2289"/>
                    <a:pt x="198" y="2289"/>
                  </a:cubicBezTo>
                  <a:cubicBezTo>
                    <a:pt x="208" y="2289"/>
                    <a:pt x="217" y="2288"/>
                    <a:pt x="227" y="2287"/>
                  </a:cubicBezTo>
                  <a:cubicBezTo>
                    <a:pt x="295" y="2287"/>
                    <a:pt x="340" y="2264"/>
                    <a:pt x="408" y="2241"/>
                  </a:cubicBezTo>
                  <a:cubicBezTo>
                    <a:pt x="431" y="2196"/>
                    <a:pt x="453" y="2196"/>
                    <a:pt x="521" y="2196"/>
                  </a:cubicBezTo>
                  <a:cubicBezTo>
                    <a:pt x="1019" y="1970"/>
                    <a:pt x="1245" y="1743"/>
                    <a:pt x="1358" y="1381"/>
                  </a:cubicBezTo>
                  <a:lnTo>
                    <a:pt x="1358" y="1359"/>
                  </a:lnTo>
                  <a:cubicBezTo>
                    <a:pt x="1494" y="997"/>
                    <a:pt x="1607" y="589"/>
                    <a:pt x="1653" y="23"/>
                  </a:cubicBezTo>
                  <a:lnTo>
                    <a:pt x="1653" y="23"/>
                  </a:lnTo>
                  <a:cubicBezTo>
                    <a:pt x="1620" y="30"/>
                    <a:pt x="1586" y="33"/>
                    <a:pt x="1552" y="33"/>
                  </a:cubicBezTo>
                  <a:cubicBezTo>
                    <a:pt x="1469" y="33"/>
                    <a:pt x="1380" y="17"/>
                    <a:pt x="1268" y="1"/>
                  </a:cubicBezTo>
                  <a:cubicBezTo>
                    <a:pt x="1245" y="46"/>
                    <a:pt x="1245" y="114"/>
                    <a:pt x="1223" y="159"/>
                  </a:cubicBezTo>
                  <a:cubicBezTo>
                    <a:pt x="1110" y="114"/>
                    <a:pt x="1019" y="46"/>
                    <a:pt x="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2" name="Google Shape;10722;p31"/>
            <p:cNvSpPr/>
            <p:nvPr/>
          </p:nvSpPr>
          <p:spPr>
            <a:xfrm>
              <a:off x="3390425" y="1428550"/>
              <a:ext cx="47550" cy="82650"/>
            </a:xfrm>
            <a:custGeom>
              <a:avLst/>
              <a:gdLst/>
              <a:ahLst/>
              <a:cxnLst/>
              <a:rect l="l" t="t" r="r" b="b"/>
              <a:pathLst>
                <a:path w="1902" h="3306" fill="none" extrusionOk="0">
                  <a:moveTo>
                    <a:pt x="295" y="272"/>
                  </a:moveTo>
                  <a:cubicBezTo>
                    <a:pt x="318" y="227"/>
                    <a:pt x="363" y="137"/>
                    <a:pt x="431" y="91"/>
                  </a:cubicBezTo>
                  <a:cubicBezTo>
                    <a:pt x="544" y="1"/>
                    <a:pt x="748" y="1"/>
                    <a:pt x="884" y="46"/>
                  </a:cubicBezTo>
                  <a:cubicBezTo>
                    <a:pt x="1019" y="114"/>
                    <a:pt x="1110" y="204"/>
                    <a:pt x="1155" y="318"/>
                  </a:cubicBezTo>
                  <a:cubicBezTo>
                    <a:pt x="1495" y="793"/>
                    <a:pt x="1676" y="1336"/>
                    <a:pt x="1766" y="1857"/>
                  </a:cubicBezTo>
                  <a:cubicBezTo>
                    <a:pt x="1811" y="2355"/>
                    <a:pt x="1902" y="2920"/>
                    <a:pt x="1359" y="3305"/>
                  </a:cubicBezTo>
                  <a:cubicBezTo>
                    <a:pt x="657" y="2943"/>
                    <a:pt x="250" y="2151"/>
                    <a:pt x="114" y="1517"/>
                  </a:cubicBezTo>
                  <a:cubicBezTo>
                    <a:pt x="1" y="1155"/>
                    <a:pt x="69" y="702"/>
                    <a:pt x="295" y="272"/>
                  </a:cubicBezTo>
                  <a:close/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3" name="Google Shape;10723;p31"/>
            <p:cNvSpPr/>
            <p:nvPr/>
          </p:nvSpPr>
          <p:spPr>
            <a:xfrm>
              <a:off x="3395525" y="1432525"/>
              <a:ext cx="39075" cy="72450"/>
            </a:xfrm>
            <a:custGeom>
              <a:avLst/>
              <a:gdLst/>
              <a:ahLst/>
              <a:cxnLst/>
              <a:rect l="l" t="t" r="r" b="b"/>
              <a:pathLst>
                <a:path w="1563" h="2898" fill="none" extrusionOk="0">
                  <a:moveTo>
                    <a:pt x="1" y="294"/>
                  </a:moveTo>
                  <a:cubicBezTo>
                    <a:pt x="227" y="1087"/>
                    <a:pt x="566" y="2014"/>
                    <a:pt x="1042" y="2761"/>
                  </a:cubicBezTo>
                  <a:cubicBezTo>
                    <a:pt x="1064" y="2807"/>
                    <a:pt x="1155" y="2897"/>
                    <a:pt x="1245" y="2829"/>
                  </a:cubicBezTo>
                  <a:cubicBezTo>
                    <a:pt x="1291" y="2807"/>
                    <a:pt x="1291" y="2784"/>
                    <a:pt x="1313" y="2761"/>
                  </a:cubicBezTo>
                  <a:cubicBezTo>
                    <a:pt x="1562" y="2263"/>
                    <a:pt x="1268" y="1811"/>
                    <a:pt x="996" y="1403"/>
                  </a:cubicBezTo>
                  <a:cubicBezTo>
                    <a:pt x="725" y="973"/>
                    <a:pt x="476" y="498"/>
                    <a:pt x="317" y="0"/>
                  </a:cubicBezTo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4" name="Google Shape;10724;p31"/>
            <p:cNvSpPr/>
            <p:nvPr/>
          </p:nvSpPr>
          <p:spPr>
            <a:xfrm>
              <a:off x="3389300" y="970250"/>
              <a:ext cx="75275" cy="71325"/>
            </a:xfrm>
            <a:custGeom>
              <a:avLst/>
              <a:gdLst/>
              <a:ahLst/>
              <a:cxnLst/>
              <a:rect l="l" t="t" r="r" b="b"/>
              <a:pathLst>
                <a:path w="3011" h="2853" fill="none" extrusionOk="0">
                  <a:moveTo>
                    <a:pt x="68" y="453"/>
                  </a:moveTo>
                  <a:cubicBezTo>
                    <a:pt x="182" y="182"/>
                    <a:pt x="702" y="1"/>
                    <a:pt x="1245" y="23"/>
                  </a:cubicBezTo>
                  <a:cubicBezTo>
                    <a:pt x="1924" y="46"/>
                    <a:pt x="2332" y="363"/>
                    <a:pt x="2535" y="657"/>
                  </a:cubicBezTo>
                  <a:cubicBezTo>
                    <a:pt x="3011" y="1223"/>
                    <a:pt x="2875" y="2128"/>
                    <a:pt x="2649" y="2762"/>
                  </a:cubicBezTo>
                  <a:cubicBezTo>
                    <a:pt x="2671" y="2852"/>
                    <a:pt x="2219" y="2513"/>
                    <a:pt x="2105" y="2468"/>
                  </a:cubicBezTo>
                  <a:cubicBezTo>
                    <a:pt x="1743" y="2241"/>
                    <a:pt x="1291" y="1970"/>
                    <a:pt x="725" y="1517"/>
                  </a:cubicBezTo>
                  <a:cubicBezTo>
                    <a:pt x="363" y="1246"/>
                    <a:pt x="1" y="884"/>
                    <a:pt x="23" y="567"/>
                  </a:cubicBezTo>
                  <a:cubicBezTo>
                    <a:pt x="46" y="499"/>
                    <a:pt x="46" y="476"/>
                    <a:pt x="68" y="453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5" name="Google Shape;10725;p31"/>
            <p:cNvSpPr/>
            <p:nvPr/>
          </p:nvSpPr>
          <p:spPr>
            <a:xfrm>
              <a:off x="3399475" y="403900"/>
              <a:ext cx="52650" cy="57725"/>
            </a:xfrm>
            <a:custGeom>
              <a:avLst/>
              <a:gdLst/>
              <a:ahLst/>
              <a:cxnLst/>
              <a:rect l="l" t="t" r="r" b="b"/>
              <a:pathLst>
                <a:path w="2106" h="2309" fill="none" extrusionOk="0">
                  <a:moveTo>
                    <a:pt x="46" y="724"/>
                  </a:moveTo>
                  <a:cubicBezTo>
                    <a:pt x="114" y="521"/>
                    <a:pt x="386" y="294"/>
                    <a:pt x="657" y="159"/>
                  </a:cubicBezTo>
                  <a:cubicBezTo>
                    <a:pt x="997" y="0"/>
                    <a:pt x="1291" y="68"/>
                    <a:pt x="1472" y="294"/>
                  </a:cubicBezTo>
                  <a:cubicBezTo>
                    <a:pt x="1857" y="702"/>
                    <a:pt x="2106" y="1720"/>
                    <a:pt x="1925" y="2309"/>
                  </a:cubicBezTo>
                  <a:cubicBezTo>
                    <a:pt x="1902" y="2309"/>
                    <a:pt x="1314" y="2150"/>
                    <a:pt x="1246" y="2195"/>
                  </a:cubicBezTo>
                  <a:cubicBezTo>
                    <a:pt x="906" y="2173"/>
                    <a:pt x="635" y="2037"/>
                    <a:pt x="340" y="1652"/>
                  </a:cubicBezTo>
                  <a:cubicBezTo>
                    <a:pt x="159" y="1403"/>
                    <a:pt x="1" y="1087"/>
                    <a:pt x="46" y="860"/>
                  </a:cubicBezTo>
                  <a:cubicBezTo>
                    <a:pt x="1" y="792"/>
                    <a:pt x="46" y="747"/>
                    <a:pt x="46" y="724"/>
                  </a:cubicBezTo>
                  <a:close/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6" name="Google Shape;10726;p31"/>
            <p:cNvSpPr/>
            <p:nvPr/>
          </p:nvSpPr>
          <p:spPr>
            <a:xfrm>
              <a:off x="3401175" y="416350"/>
              <a:ext cx="47550" cy="36800"/>
            </a:xfrm>
            <a:custGeom>
              <a:avLst/>
              <a:gdLst/>
              <a:ahLst/>
              <a:cxnLst/>
              <a:rect l="l" t="t" r="r" b="b"/>
              <a:pathLst>
                <a:path w="1902" h="1472" fill="none" extrusionOk="0">
                  <a:moveTo>
                    <a:pt x="1" y="679"/>
                  </a:moveTo>
                  <a:cubicBezTo>
                    <a:pt x="589" y="1154"/>
                    <a:pt x="1132" y="1267"/>
                    <a:pt x="1608" y="1449"/>
                  </a:cubicBezTo>
                  <a:cubicBezTo>
                    <a:pt x="1630" y="1449"/>
                    <a:pt x="1721" y="1471"/>
                    <a:pt x="1789" y="1381"/>
                  </a:cubicBezTo>
                  <a:cubicBezTo>
                    <a:pt x="1811" y="1358"/>
                    <a:pt x="1811" y="1335"/>
                    <a:pt x="1811" y="1313"/>
                  </a:cubicBezTo>
                  <a:cubicBezTo>
                    <a:pt x="1902" y="679"/>
                    <a:pt x="272" y="407"/>
                    <a:pt x="205" y="113"/>
                  </a:cubicBezTo>
                  <a:cubicBezTo>
                    <a:pt x="816" y="0"/>
                    <a:pt x="1155" y="0"/>
                    <a:pt x="1744" y="475"/>
                  </a:cubicBezTo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7" name="Google Shape;10727;p31"/>
          <p:cNvGrpSpPr/>
          <p:nvPr/>
        </p:nvGrpSpPr>
        <p:grpSpPr>
          <a:xfrm>
            <a:off x="4881743" y="156705"/>
            <a:ext cx="237508" cy="247359"/>
            <a:chOff x="2650925" y="4637475"/>
            <a:chExt cx="120550" cy="125550"/>
          </a:xfrm>
        </p:grpSpPr>
        <p:sp>
          <p:nvSpPr>
            <p:cNvPr id="10728" name="Google Shape;10728;p31"/>
            <p:cNvSpPr/>
            <p:nvPr/>
          </p:nvSpPr>
          <p:spPr>
            <a:xfrm>
              <a:off x="2650925" y="4637475"/>
              <a:ext cx="120550" cy="125550"/>
            </a:xfrm>
            <a:custGeom>
              <a:avLst/>
              <a:gdLst/>
              <a:ahLst/>
              <a:cxnLst/>
              <a:rect l="l" t="t" r="r" b="b"/>
              <a:pathLst>
                <a:path w="4822" h="5022" extrusionOk="0">
                  <a:moveTo>
                    <a:pt x="2397" y="1"/>
                  </a:moveTo>
                  <a:cubicBezTo>
                    <a:pt x="2225" y="1"/>
                    <a:pt x="2045" y="71"/>
                    <a:pt x="1879" y="126"/>
                  </a:cubicBezTo>
                  <a:cubicBezTo>
                    <a:pt x="1630" y="216"/>
                    <a:pt x="1359" y="352"/>
                    <a:pt x="1200" y="579"/>
                  </a:cubicBezTo>
                  <a:cubicBezTo>
                    <a:pt x="1087" y="760"/>
                    <a:pt x="1065" y="963"/>
                    <a:pt x="1065" y="1144"/>
                  </a:cubicBezTo>
                  <a:cubicBezTo>
                    <a:pt x="1065" y="1241"/>
                    <a:pt x="1085" y="1541"/>
                    <a:pt x="1146" y="1832"/>
                  </a:cubicBezTo>
                  <a:lnTo>
                    <a:pt x="1146" y="1832"/>
                  </a:lnTo>
                  <a:cubicBezTo>
                    <a:pt x="1049" y="1848"/>
                    <a:pt x="953" y="1876"/>
                    <a:pt x="861" y="1914"/>
                  </a:cubicBezTo>
                  <a:cubicBezTo>
                    <a:pt x="521" y="2095"/>
                    <a:pt x="250" y="2434"/>
                    <a:pt x="114" y="2796"/>
                  </a:cubicBezTo>
                  <a:cubicBezTo>
                    <a:pt x="23" y="3045"/>
                    <a:pt x="1" y="3362"/>
                    <a:pt x="69" y="3611"/>
                  </a:cubicBezTo>
                  <a:cubicBezTo>
                    <a:pt x="159" y="3905"/>
                    <a:pt x="363" y="4132"/>
                    <a:pt x="635" y="4177"/>
                  </a:cubicBezTo>
                  <a:cubicBezTo>
                    <a:pt x="690" y="4194"/>
                    <a:pt x="748" y="4201"/>
                    <a:pt x="807" y="4201"/>
                  </a:cubicBezTo>
                  <a:cubicBezTo>
                    <a:pt x="991" y="4201"/>
                    <a:pt x="1188" y="4132"/>
                    <a:pt x="1359" y="4064"/>
                  </a:cubicBezTo>
                  <a:cubicBezTo>
                    <a:pt x="1510" y="3995"/>
                    <a:pt x="1670" y="3893"/>
                    <a:pt x="1767" y="3762"/>
                  </a:cubicBezTo>
                  <a:lnTo>
                    <a:pt x="1767" y="3762"/>
                  </a:lnTo>
                  <a:cubicBezTo>
                    <a:pt x="1762" y="3931"/>
                    <a:pt x="1826" y="4113"/>
                    <a:pt x="1925" y="4268"/>
                  </a:cubicBezTo>
                  <a:cubicBezTo>
                    <a:pt x="2151" y="4630"/>
                    <a:pt x="2558" y="4924"/>
                    <a:pt x="3011" y="4992"/>
                  </a:cubicBezTo>
                  <a:cubicBezTo>
                    <a:pt x="3095" y="5010"/>
                    <a:pt x="3180" y="5021"/>
                    <a:pt x="3261" y="5021"/>
                  </a:cubicBezTo>
                  <a:cubicBezTo>
                    <a:pt x="3376" y="5021"/>
                    <a:pt x="3484" y="5000"/>
                    <a:pt x="3577" y="4946"/>
                  </a:cubicBezTo>
                  <a:cubicBezTo>
                    <a:pt x="3848" y="4856"/>
                    <a:pt x="4007" y="4630"/>
                    <a:pt x="4120" y="4381"/>
                  </a:cubicBezTo>
                  <a:cubicBezTo>
                    <a:pt x="4233" y="4086"/>
                    <a:pt x="4256" y="3747"/>
                    <a:pt x="4142" y="3475"/>
                  </a:cubicBezTo>
                  <a:cubicBezTo>
                    <a:pt x="4036" y="3198"/>
                    <a:pt x="3768" y="3021"/>
                    <a:pt x="3471" y="3021"/>
                  </a:cubicBezTo>
                  <a:cubicBezTo>
                    <a:pt x="3454" y="3021"/>
                    <a:pt x="3436" y="3021"/>
                    <a:pt x="3418" y="3023"/>
                  </a:cubicBezTo>
                  <a:cubicBezTo>
                    <a:pt x="3735" y="3000"/>
                    <a:pt x="4029" y="2887"/>
                    <a:pt x="4301" y="2706"/>
                  </a:cubicBezTo>
                  <a:cubicBezTo>
                    <a:pt x="4437" y="2615"/>
                    <a:pt x="4572" y="2547"/>
                    <a:pt x="4663" y="2389"/>
                  </a:cubicBezTo>
                  <a:cubicBezTo>
                    <a:pt x="4799" y="2185"/>
                    <a:pt x="4821" y="1936"/>
                    <a:pt x="4799" y="1687"/>
                  </a:cubicBezTo>
                  <a:cubicBezTo>
                    <a:pt x="4754" y="1235"/>
                    <a:pt x="4550" y="760"/>
                    <a:pt x="4120" y="646"/>
                  </a:cubicBezTo>
                  <a:cubicBezTo>
                    <a:pt x="4058" y="624"/>
                    <a:pt x="3993" y="614"/>
                    <a:pt x="3927" y="614"/>
                  </a:cubicBezTo>
                  <a:cubicBezTo>
                    <a:pt x="3731" y="614"/>
                    <a:pt x="3531" y="703"/>
                    <a:pt x="3396" y="805"/>
                  </a:cubicBezTo>
                  <a:cubicBezTo>
                    <a:pt x="3260" y="906"/>
                    <a:pt x="3153" y="1036"/>
                    <a:pt x="3091" y="1174"/>
                  </a:cubicBezTo>
                  <a:lnTo>
                    <a:pt x="3091" y="1174"/>
                  </a:lnTo>
                  <a:cubicBezTo>
                    <a:pt x="3067" y="1008"/>
                    <a:pt x="3013" y="835"/>
                    <a:pt x="2966" y="669"/>
                  </a:cubicBezTo>
                  <a:cubicBezTo>
                    <a:pt x="2875" y="420"/>
                    <a:pt x="2762" y="103"/>
                    <a:pt x="2513" y="13"/>
                  </a:cubicBezTo>
                  <a:cubicBezTo>
                    <a:pt x="2475" y="4"/>
                    <a:pt x="2436" y="1"/>
                    <a:pt x="2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9" name="Google Shape;10729;p31"/>
            <p:cNvSpPr/>
            <p:nvPr/>
          </p:nvSpPr>
          <p:spPr>
            <a:xfrm>
              <a:off x="2684875" y="4675075"/>
              <a:ext cx="52075" cy="45400"/>
            </a:xfrm>
            <a:custGeom>
              <a:avLst/>
              <a:gdLst/>
              <a:ahLst/>
              <a:cxnLst/>
              <a:rect l="l" t="t" r="r" b="b"/>
              <a:pathLst>
                <a:path w="2083" h="1816" extrusionOk="0">
                  <a:moveTo>
                    <a:pt x="479" y="1636"/>
                  </a:moveTo>
                  <a:lnTo>
                    <a:pt x="1268" y="1677"/>
                  </a:lnTo>
                  <a:cubicBezTo>
                    <a:pt x="1161" y="1720"/>
                    <a:pt x="1047" y="1740"/>
                    <a:pt x="932" y="1740"/>
                  </a:cubicBezTo>
                  <a:cubicBezTo>
                    <a:pt x="776" y="1740"/>
                    <a:pt x="619" y="1703"/>
                    <a:pt x="479" y="1636"/>
                  </a:cubicBezTo>
                  <a:close/>
                  <a:moveTo>
                    <a:pt x="1182" y="0"/>
                  </a:moveTo>
                  <a:cubicBezTo>
                    <a:pt x="796" y="0"/>
                    <a:pt x="377" y="221"/>
                    <a:pt x="182" y="546"/>
                  </a:cubicBezTo>
                  <a:cubicBezTo>
                    <a:pt x="145" y="608"/>
                    <a:pt x="114" y="675"/>
                    <a:pt x="88" y="745"/>
                  </a:cubicBezTo>
                  <a:lnTo>
                    <a:pt x="88" y="745"/>
                  </a:lnTo>
                  <a:cubicBezTo>
                    <a:pt x="224" y="482"/>
                    <a:pt x="531" y="274"/>
                    <a:pt x="838" y="274"/>
                  </a:cubicBezTo>
                  <a:cubicBezTo>
                    <a:pt x="521" y="274"/>
                    <a:pt x="159" y="636"/>
                    <a:pt x="46" y="885"/>
                  </a:cubicBezTo>
                  <a:cubicBezTo>
                    <a:pt x="46" y="885"/>
                    <a:pt x="46" y="885"/>
                    <a:pt x="46" y="885"/>
                  </a:cubicBezTo>
                  <a:lnTo>
                    <a:pt x="46" y="885"/>
                  </a:lnTo>
                  <a:cubicBezTo>
                    <a:pt x="57" y="838"/>
                    <a:pt x="71" y="791"/>
                    <a:pt x="88" y="745"/>
                  </a:cubicBezTo>
                  <a:lnTo>
                    <a:pt x="88" y="745"/>
                  </a:lnTo>
                  <a:cubicBezTo>
                    <a:pt x="54" y="811"/>
                    <a:pt x="30" y="881"/>
                    <a:pt x="20" y="952"/>
                  </a:cubicBezTo>
                  <a:lnTo>
                    <a:pt x="20" y="952"/>
                  </a:lnTo>
                  <a:cubicBezTo>
                    <a:pt x="27" y="929"/>
                    <a:pt x="35" y="907"/>
                    <a:pt x="46" y="885"/>
                  </a:cubicBezTo>
                  <a:lnTo>
                    <a:pt x="46" y="885"/>
                  </a:lnTo>
                  <a:cubicBezTo>
                    <a:pt x="30" y="955"/>
                    <a:pt x="20" y="1025"/>
                    <a:pt x="19" y="1093"/>
                  </a:cubicBezTo>
                  <a:lnTo>
                    <a:pt x="19" y="1093"/>
                  </a:lnTo>
                  <a:cubicBezTo>
                    <a:pt x="13" y="1046"/>
                    <a:pt x="14" y="998"/>
                    <a:pt x="20" y="952"/>
                  </a:cubicBezTo>
                  <a:lnTo>
                    <a:pt x="20" y="952"/>
                  </a:lnTo>
                  <a:cubicBezTo>
                    <a:pt x="1" y="1020"/>
                    <a:pt x="1" y="1088"/>
                    <a:pt x="1" y="1157"/>
                  </a:cubicBezTo>
                  <a:cubicBezTo>
                    <a:pt x="1" y="1202"/>
                    <a:pt x="23" y="1270"/>
                    <a:pt x="46" y="1315"/>
                  </a:cubicBezTo>
                  <a:cubicBezTo>
                    <a:pt x="49" y="1321"/>
                    <a:pt x="52" y="1327"/>
                    <a:pt x="55" y="1333"/>
                  </a:cubicBezTo>
                  <a:lnTo>
                    <a:pt x="55" y="1333"/>
                  </a:lnTo>
                  <a:cubicBezTo>
                    <a:pt x="87" y="1420"/>
                    <a:pt x="141" y="1496"/>
                    <a:pt x="221" y="1552"/>
                  </a:cubicBezTo>
                  <a:lnTo>
                    <a:pt x="221" y="1552"/>
                  </a:lnTo>
                  <a:cubicBezTo>
                    <a:pt x="403" y="1730"/>
                    <a:pt x="647" y="1815"/>
                    <a:pt x="895" y="1815"/>
                  </a:cubicBezTo>
                  <a:cubicBezTo>
                    <a:pt x="1121" y="1815"/>
                    <a:pt x="1350" y="1745"/>
                    <a:pt x="1540" y="1609"/>
                  </a:cubicBezTo>
                  <a:cubicBezTo>
                    <a:pt x="1924" y="1315"/>
                    <a:pt x="2083" y="817"/>
                    <a:pt x="1879" y="410"/>
                  </a:cubicBezTo>
                  <a:cubicBezTo>
                    <a:pt x="1735" y="121"/>
                    <a:pt x="1467" y="0"/>
                    <a:pt x="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0" name="Google Shape;10730;p31"/>
          <p:cNvGrpSpPr/>
          <p:nvPr/>
        </p:nvGrpSpPr>
        <p:grpSpPr>
          <a:xfrm>
            <a:off x="5794189" y="-85831"/>
            <a:ext cx="949833" cy="732422"/>
            <a:chOff x="4866600" y="2956225"/>
            <a:chExt cx="482100" cy="371750"/>
          </a:xfrm>
        </p:grpSpPr>
        <p:sp>
          <p:nvSpPr>
            <p:cNvPr id="10731" name="Google Shape;10731;p31"/>
            <p:cNvSpPr/>
            <p:nvPr/>
          </p:nvSpPr>
          <p:spPr>
            <a:xfrm>
              <a:off x="4929400" y="2972625"/>
              <a:ext cx="419300" cy="314050"/>
            </a:xfrm>
            <a:custGeom>
              <a:avLst/>
              <a:gdLst/>
              <a:ahLst/>
              <a:cxnLst/>
              <a:rect l="l" t="t" r="r" b="b"/>
              <a:pathLst>
                <a:path w="16772" h="12562" fill="none" extrusionOk="0">
                  <a:moveTo>
                    <a:pt x="227" y="1"/>
                  </a:moveTo>
                  <a:cubicBezTo>
                    <a:pt x="46" y="3011"/>
                    <a:pt x="1" y="6247"/>
                    <a:pt x="1608" y="8827"/>
                  </a:cubicBezTo>
                  <a:cubicBezTo>
                    <a:pt x="2807" y="10683"/>
                    <a:pt x="4844" y="11996"/>
                    <a:pt x="7017" y="12267"/>
                  </a:cubicBezTo>
                  <a:cubicBezTo>
                    <a:pt x="9190" y="12561"/>
                    <a:pt x="11521" y="11815"/>
                    <a:pt x="13150" y="10343"/>
                  </a:cubicBezTo>
                  <a:cubicBezTo>
                    <a:pt x="15843" y="7877"/>
                    <a:pt x="16387" y="3916"/>
                    <a:pt x="16771" y="295"/>
                  </a:cubicBezTo>
                </a:path>
              </a:pathLst>
            </a:custGeom>
            <a:noFill/>
            <a:ln w="220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2" name="Google Shape;10732;p31"/>
            <p:cNvSpPr/>
            <p:nvPr/>
          </p:nvSpPr>
          <p:spPr>
            <a:xfrm>
              <a:off x="4908475" y="2956225"/>
              <a:ext cx="419275" cy="314050"/>
            </a:xfrm>
            <a:custGeom>
              <a:avLst/>
              <a:gdLst/>
              <a:ahLst/>
              <a:cxnLst/>
              <a:rect l="l" t="t" r="r" b="b"/>
              <a:pathLst>
                <a:path w="16771" h="12562" fill="none" extrusionOk="0">
                  <a:moveTo>
                    <a:pt x="227" y="0"/>
                  </a:moveTo>
                  <a:cubicBezTo>
                    <a:pt x="46" y="3033"/>
                    <a:pt x="1" y="6247"/>
                    <a:pt x="1607" y="8827"/>
                  </a:cubicBezTo>
                  <a:cubicBezTo>
                    <a:pt x="2784" y="10683"/>
                    <a:pt x="4821" y="11995"/>
                    <a:pt x="7017" y="12267"/>
                  </a:cubicBezTo>
                  <a:cubicBezTo>
                    <a:pt x="9189" y="12561"/>
                    <a:pt x="11498" y="11814"/>
                    <a:pt x="13150" y="10343"/>
                  </a:cubicBezTo>
                  <a:cubicBezTo>
                    <a:pt x="15843" y="7899"/>
                    <a:pt x="16364" y="3938"/>
                    <a:pt x="16771" y="317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3" name="Google Shape;10733;p31"/>
            <p:cNvSpPr/>
            <p:nvPr/>
          </p:nvSpPr>
          <p:spPr>
            <a:xfrm>
              <a:off x="5201000" y="3230075"/>
              <a:ext cx="65100" cy="97900"/>
            </a:xfrm>
            <a:custGeom>
              <a:avLst/>
              <a:gdLst/>
              <a:ahLst/>
              <a:cxnLst/>
              <a:rect l="l" t="t" r="r" b="b"/>
              <a:pathLst>
                <a:path w="2604" h="3916" fill="none" extrusionOk="0">
                  <a:moveTo>
                    <a:pt x="589" y="3848"/>
                  </a:moveTo>
                  <a:cubicBezTo>
                    <a:pt x="521" y="3893"/>
                    <a:pt x="430" y="3916"/>
                    <a:pt x="340" y="3916"/>
                  </a:cubicBezTo>
                  <a:cubicBezTo>
                    <a:pt x="204" y="3916"/>
                    <a:pt x="68" y="3780"/>
                    <a:pt x="23" y="3644"/>
                  </a:cubicBezTo>
                  <a:cubicBezTo>
                    <a:pt x="0" y="3508"/>
                    <a:pt x="0" y="3327"/>
                    <a:pt x="68" y="3191"/>
                  </a:cubicBezTo>
                  <a:cubicBezTo>
                    <a:pt x="227" y="2490"/>
                    <a:pt x="566" y="1811"/>
                    <a:pt x="974" y="1177"/>
                  </a:cubicBezTo>
                  <a:cubicBezTo>
                    <a:pt x="1336" y="634"/>
                    <a:pt x="1766" y="23"/>
                    <a:pt x="2445" y="0"/>
                  </a:cubicBezTo>
                  <a:cubicBezTo>
                    <a:pt x="2603" y="838"/>
                    <a:pt x="2218" y="1924"/>
                    <a:pt x="1788" y="2648"/>
                  </a:cubicBezTo>
                  <a:cubicBezTo>
                    <a:pt x="1494" y="3123"/>
                    <a:pt x="1109" y="3553"/>
                    <a:pt x="589" y="3848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4" name="Google Shape;10734;p31"/>
            <p:cNvSpPr/>
            <p:nvPr/>
          </p:nvSpPr>
          <p:spPr>
            <a:xfrm>
              <a:off x="5209475" y="3237425"/>
              <a:ext cx="45850" cy="87725"/>
            </a:xfrm>
            <a:custGeom>
              <a:avLst/>
              <a:gdLst/>
              <a:ahLst/>
              <a:cxnLst/>
              <a:rect l="l" t="t" r="r" b="b"/>
              <a:pathLst>
                <a:path w="1834" h="3509" fill="none" extrusionOk="0">
                  <a:moveTo>
                    <a:pt x="453" y="3463"/>
                  </a:moveTo>
                  <a:cubicBezTo>
                    <a:pt x="974" y="2490"/>
                    <a:pt x="1495" y="1313"/>
                    <a:pt x="1811" y="272"/>
                  </a:cubicBezTo>
                  <a:cubicBezTo>
                    <a:pt x="1834" y="181"/>
                    <a:pt x="1834" y="46"/>
                    <a:pt x="1766" y="0"/>
                  </a:cubicBezTo>
                  <a:cubicBezTo>
                    <a:pt x="1698" y="0"/>
                    <a:pt x="1676" y="0"/>
                    <a:pt x="1608" y="46"/>
                  </a:cubicBezTo>
                  <a:cubicBezTo>
                    <a:pt x="1042" y="385"/>
                    <a:pt x="883" y="1019"/>
                    <a:pt x="680" y="1653"/>
                  </a:cubicBezTo>
                  <a:cubicBezTo>
                    <a:pt x="476" y="2264"/>
                    <a:pt x="250" y="2920"/>
                    <a:pt x="1" y="3508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5" name="Google Shape;10735;p31"/>
            <p:cNvSpPr/>
            <p:nvPr/>
          </p:nvSpPr>
          <p:spPr>
            <a:xfrm>
              <a:off x="4866600" y="3084100"/>
              <a:ext cx="90550" cy="76975"/>
            </a:xfrm>
            <a:custGeom>
              <a:avLst/>
              <a:gdLst/>
              <a:ahLst/>
              <a:cxnLst/>
              <a:rect l="l" t="t" r="r" b="b"/>
              <a:pathLst>
                <a:path w="3622" h="3079" fill="none" extrusionOk="0">
                  <a:moveTo>
                    <a:pt x="46" y="543"/>
                  </a:moveTo>
                  <a:cubicBezTo>
                    <a:pt x="23" y="453"/>
                    <a:pt x="1" y="362"/>
                    <a:pt x="23" y="249"/>
                  </a:cubicBezTo>
                  <a:cubicBezTo>
                    <a:pt x="46" y="113"/>
                    <a:pt x="227" y="0"/>
                    <a:pt x="363" y="0"/>
                  </a:cubicBezTo>
                  <a:cubicBezTo>
                    <a:pt x="499" y="0"/>
                    <a:pt x="680" y="23"/>
                    <a:pt x="816" y="113"/>
                  </a:cubicBezTo>
                  <a:cubicBezTo>
                    <a:pt x="1495" y="408"/>
                    <a:pt x="2083" y="860"/>
                    <a:pt x="2626" y="1381"/>
                  </a:cubicBezTo>
                  <a:cubicBezTo>
                    <a:pt x="3079" y="1833"/>
                    <a:pt x="3622" y="2376"/>
                    <a:pt x="3531" y="3055"/>
                  </a:cubicBezTo>
                  <a:cubicBezTo>
                    <a:pt x="2649" y="3078"/>
                    <a:pt x="1653" y="2490"/>
                    <a:pt x="1042" y="1924"/>
                  </a:cubicBezTo>
                  <a:cubicBezTo>
                    <a:pt x="589" y="1562"/>
                    <a:pt x="250" y="1086"/>
                    <a:pt x="46" y="543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6" name="Google Shape;10736;p31"/>
            <p:cNvSpPr/>
            <p:nvPr/>
          </p:nvSpPr>
          <p:spPr>
            <a:xfrm>
              <a:off x="4869425" y="3090325"/>
              <a:ext cx="79825" cy="61675"/>
            </a:xfrm>
            <a:custGeom>
              <a:avLst/>
              <a:gdLst/>
              <a:ahLst/>
              <a:cxnLst/>
              <a:rect l="l" t="t" r="r" b="b"/>
              <a:pathLst>
                <a:path w="3193" h="2467" fill="none" extrusionOk="0">
                  <a:moveTo>
                    <a:pt x="1" y="498"/>
                  </a:moveTo>
                  <a:cubicBezTo>
                    <a:pt x="838" y="1177"/>
                    <a:pt x="1925" y="1924"/>
                    <a:pt x="2921" y="2422"/>
                  </a:cubicBezTo>
                  <a:cubicBezTo>
                    <a:pt x="2988" y="2444"/>
                    <a:pt x="3102" y="2467"/>
                    <a:pt x="3169" y="2376"/>
                  </a:cubicBezTo>
                  <a:cubicBezTo>
                    <a:pt x="3192" y="2354"/>
                    <a:pt x="3169" y="2309"/>
                    <a:pt x="3169" y="2241"/>
                  </a:cubicBezTo>
                  <a:cubicBezTo>
                    <a:pt x="2943" y="1630"/>
                    <a:pt x="2309" y="1335"/>
                    <a:pt x="1744" y="1019"/>
                  </a:cubicBezTo>
                  <a:cubicBezTo>
                    <a:pt x="1155" y="702"/>
                    <a:pt x="567" y="385"/>
                    <a:pt x="24" y="0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7" name="Google Shape;10737;p31"/>
            <p:cNvSpPr/>
            <p:nvPr/>
          </p:nvSpPr>
          <p:spPr>
            <a:xfrm>
              <a:off x="5052750" y="3213100"/>
              <a:ext cx="79250" cy="53775"/>
            </a:xfrm>
            <a:custGeom>
              <a:avLst/>
              <a:gdLst/>
              <a:ahLst/>
              <a:cxnLst/>
              <a:rect l="l" t="t" r="r" b="b"/>
              <a:pathLst>
                <a:path w="3170" h="2151" fill="none" extrusionOk="0">
                  <a:moveTo>
                    <a:pt x="2762" y="181"/>
                  </a:moveTo>
                  <a:cubicBezTo>
                    <a:pt x="2988" y="362"/>
                    <a:pt x="3169" y="679"/>
                    <a:pt x="3101" y="951"/>
                  </a:cubicBezTo>
                  <a:cubicBezTo>
                    <a:pt x="3011" y="1290"/>
                    <a:pt x="2717" y="1517"/>
                    <a:pt x="2400" y="1652"/>
                  </a:cubicBezTo>
                  <a:cubicBezTo>
                    <a:pt x="1766" y="1947"/>
                    <a:pt x="748" y="2150"/>
                    <a:pt x="69" y="1856"/>
                  </a:cubicBezTo>
                  <a:cubicBezTo>
                    <a:pt x="1" y="1833"/>
                    <a:pt x="521" y="1019"/>
                    <a:pt x="567" y="951"/>
                  </a:cubicBezTo>
                  <a:cubicBezTo>
                    <a:pt x="861" y="566"/>
                    <a:pt x="1178" y="272"/>
                    <a:pt x="1653" y="113"/>
                  </a:cubicBezTo>
                  <a:cubicBezTo>
                    <a:pt x="1970" y="0"/>
                    <a:pt x="2332" y="0"/>
                    <a:pt x="2649" y="136"/>
                  </a:cubicBezTo>
                  <a:cubicBezTo>
                    <a:pt x="2671" y="136"/>
                    <a:pt x="2739" y="159"/>
                    <a:pt x="2762" y="181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8" name="Google Shape;10738;p31"/>
            <p:cNvSpPr/>
            <p:nvPr/>
          </p:nvSpPr>
          <p:spPr>
            <a:xfrm>
              <a:off x="5064650" y="3213100"/>
              <a:ext cx="59425" cy="45850"/>
            </a:xfrm>
            <a:custGeom>
              <a:avLst/>
              <a:gdLst/>
              <a:ahLst/>
              <a:cxnLst/>
              <a:rect l="l" t="t" r="r" b="b"/>
              <a:pathLst>
                <a:path w="2377" h="1834" fill="none" extrusionOk="0">
                  <a:moveTo>
                    <a:pt x="1720" y="0"/>
                  </a:moveTo>
                  <a:cubicBezTo>
                    <a:pt x="1177" y="408"/>
                    <a:pt x="453" y="928"/>
                    <a:pt x="45" y="1517"/>
                  </a:cubicBezTo>
                  <a:cubicBezTo>
                    <a:pt x="23" y="1584"/>
                    <a:pt x="0" y="1652"/>
                    <a:pt x="45" y="1720"/>
                  </a:cubicBezTo>
                  <a:cubicBezTo>
                    <a:pt x="91" y="1743"/>
                    <a:pt x="113" y="1743"/>
                    <a:pt x="136" y="1766"/>
                  </a:cubicBezTo>
                  <a:cubicBezTo>
                    <a:pt x="588" y="1833"/>
                    <a:pt x="2082" y="294"/>
                    <a:pt x="2376" y="385"/>
                  </a:cubicBezTo>
                  <a:cubicBezTo>
                    <a:pt x="2241" y="1019"/>
                    <a:pt x="1788" y="1245"/>
                    <a:pt x="1064" y="1833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9" name="Google Shape;10739;p31"/>
          <p:cNvGrpSpPr/>
          <p:nvPr/>
        </p:nvGrpSpPr>
        <p:grpSpPr>
          <a:xfrm>
            <a:off x="5491709" y="-152407"/>
            <a:ext cx="3804702" cy="3830266"/>
            <a:chOff x="3667100" y="238125"/>
            <a:chExt cx="1931125" cy="1944100"/>
          </a:xfrm>
        </p:grpSpPr>
        <p:sp>
          <p:nvSpPr>
            <p:cNvPr id="10740" name="Google Shape;10740;p31"/>
            <p:cNvSpPr/>
            <p:nvPr/>
          </p:nvSpPr>
          <p:spPr>
            <a:xfrm>
              <a:off x="5226450" y="255075"/>
              <a:ext cx="321975" cy="980575"/>
            </a:xfrm>
            <a:custGeom>
              <a:avLst/>
              <a:gdLst/>
              <a:ahLst/>
              <a:cxnLst/>
              <a:rect l="l" t="t" r="r" b="b"/>
              <a:pathLst>
                <a:path w="12879" h="39223" fill="none" extrusionOk="0">
                  <a:moveTo>
                    <a:pt x="6677" y="1"/>
                  </a:moveTo>
                  <a:cubicBezTo>
                    <a:pt x="1811" y="12358"/>
                    <a:pt x="1" y="31663"/>
                    <a:pt x="12878" y="39222"/>
                  </a:cubicBezTo>
                </a:path>
              </a:pathLst>
            </a:custGeom>
            <a:noFill/>
            <a:ln w="5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1" name="Google Shape;10741;p31"/>
            <p:cNvSpPr/>
            <p:nvPr/>
          </p:nvSpPr>
          <p:spPr>
            <a:xfrm>
              <a:off x="5142150" y="238125"/>
              <a:ext cx="49250" cy="170325"/>
            </a:xfrm>
            <a:custGeom>
              <a:avLst/>
              <a:gdLst/>
              <a:ahLst/>
              <a:cxnLst/>
              <a:rect l="l" t="t" r="r" b="b"/>
              <a:pathLst>
                <a:path w="1970" h="6813" fill="none" extrusionOk="0">
                  <a:moveTo>
                    <a:pt x="1" y="0"/>
                  </a:moveTo>
                  <a:cubicBezTo>
                    <a:pt x="159" y="2014"/>
                    <a:pt x="499" y="5454"/>
                    <a:pt x="1970" y="681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2" name="Google Shape;10742;p31"/>
            <p:cNvSpPr/>
            <p:nvPr/>
          </p:nvSpPr>
          <p:spPr>
            <a:xfrm>
              <a:off x="4463200" y="263575"/>
              <a:ext cx="684075" cy="737825"/>
            </a:xfrm>
            <a:custGeom>
              <a:avLst/>
              <a:gdLst/>
              <a:ahLst/>
              <a:cxnLst/>
              <a:rect l="l" t="t" r="r" b="b"/>
              <a:pathLst>
                <a:path w="27363" h="29513" fill="none" extrusionOk="0">
                  <a:moveTo>
                    <a:pt x="20754" y="0"/>
                  </a:moveTo>
                  <a:cubicBezTo>
                    <a:pt x="18943" y="14734"/>
                    <a:pt x="25914" y="28494"/>
                    <a:pt x="27362" y="29513"/>
                  </a:cubicBezTo>
                  <a:cubicBezTo>
                    <a:pt x="24081" y="27793"/>
                    <a:pt x="17631" y="25416"/>
                    <a:pt x="14077" y="24443"/>
                  </a:cubicBezTo>
                  <a:cubicBezTo>
                    <a:pt x="5024" y="21976"/>
                    <a:pt x="2490" y="22429"/>
                    <a:pt x="0" y="20958"/>
                  </a:cubicBezTo>
                </a:path>
              </a:pathLst>
            </a:custGeom>
            <a:solidFill>
              <a:schemeClr val="dk1"/>
            </a:solidFill>
            <a:ln w="51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3" name="Google Shape;10743;p31"/>
            <p:cNvSpPr/>
            <p:nvPr/>
          </p:nvSpPr>
          <p:spPr>
            <a:xfrm>
              <a:off x="4436600" y="875200"/>
              <a:ext cx="1131050" cy="1307025"/>
            </a:xfrm>
            <a:custGeom>
              <a:avLst/>
              <a:gdLst/>
              <a:ahLst/>
              <a:cxnLst/>
              <a:rect l="l" t="t" r="r" b="b"/>
              <a:pathLst>
                <a:path w="45242" h="52281" fill="none" extrusionOk="0">
                  <a:moveTo>
                    <a:pt x="0" y="1"/>
                  </a:moveTo>
                  <a:cubicBezTo>
                    <a:pt x="1856" y="1924"/>
                    <a:pt x="3735" y="3486"/>
                    <a:pt x="5545" y="4301"/>
                  </a:cubicBezTo>
                  <a:cubicBezTo>
                    <a:pt x="9393" y="6089"/>
                    <a:pt x="26933" y="15730"/>
                    <a:pt x="30757" y="18174"/>
                  </a:cubicBezTo>
                  <a:cubicBezTo>
                    <a:pt x="32613" y="19351"/>
                    <a:pt x="34401" y="20822"/>
                    <a:pt x="35623" y="22723"/>
                  </a:cubicBezTo>
                  <a:cubicBezTo>
                    <a:pt x="36981" y="24828"/>
                    <a:pt x="37162" y="27838"/>
                    <a:pt x="37728" y="30282"/>
                  </a:cubicBezTo>
                  <a:cubicBezTo>
                    <a:pt x="39493" y="37841"/>
                    <a:pt x="41213" y="45604"/>
                    <a:pt x="45242" y="52281"/>
                  </a:cubicBezTo>
                </a:path>
              </a:pathLst>
            </a:custGeom>
            <a:noFill/>
            <a:ln w="51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4" name="Google Shape;10744;p31"/>
            <p:cNvSpPr/>
            <p:nvPr/>
          </p:nvSpPr>
          <p:spPr>
            <a:xfrm>
              <a:off x="3814225" y="252250"/>
              <a:ext cx="482075" cy="458325"/>
            </a:xfrm>
            <a:custGeom>
              <a:avLst/>
              <a:gdLst/>
              <a:ahLst/>
              <a:cxnLst/>
              <a:rect l="l" t="t" r="r" b="b"/>
              <a:pathLst>
                <a:path w="19283" h="18333" fill="none" extrusionOk="0">
                  <a:moveTo>
                    <a:pt x="0" y="1"/>
                  </a:moveTo>
                  <a:cubicBezTo>
                    <a:pt x="3508" y="1449"/>
                    <a:pt x="7356" y="4889"/>
                    <a:pt x="10117" y="7447"/>
                  </a:cubicBezTo>
                  <a:cubicBezTo>
                    <a:pt x="12946" y="10049"/>
                    <a:pt x="16069" y="14259"/>
                    <a:pt x="19283" y="1833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5" name="Google Shape;10745;p31"/>
            <p:cNvSpPr/>
            <p:nvPr/>
          </p:nvSpPr>
          <p:spPr>
            <a:xfrm>
              <a:off x="3667100" y="252825"/>
              <a:ext cx="1900550" cy="1916950"/>
            </a:xfrm>
            <a:custGeom>
              <a:avLst/>
              <a:gdLst/>
              <a:ahLst/>
              <a:cxnLst/>
              <a:rect l="l" t="t" r="r" b="b"/>
              <a:pathLst>
                <a:path w="76022" h="76678" extrusionOk="0">
                  <a:moveTo>
                    <a:pt x="52643" y="0"/>
                  </a:moveTo>
                  <a:lnTo>
                    <a:pt x="52643" y="1539"/>
                  </a:lnTo>
                  <a:cubicBezTo>
                    <a:pt x="52711" y="5862"/>
                    <a:pt x="53186" y="10185"/>
                    <a:pt x="53933" y="14462"/>
                  </a:cubicBezTo>
                  <a:cubicBezTo>
                    <a:pt x="54408" y="16974"/>
                    <a:pt x="54974" y="19464"/>
                    <a:pt x="55676" y="21908"/>
                  </a:cubicBezTo>
                  <a:cubicBezTo>
                    <a:pt x="56038" y="23176"/>
                    <a:pt x="56445" y="24420"/>
                    <a:pt x="56898" y="25643"/>
                  </a:cubicBezTo>
                  <a:cubicBezTo>
                    <a:pt x="57147" y="26321"/>
                    <a:pt x="58210" y="28019"/>
                    <a:pt x="57169" y="28449"/>
                  </a:cubicBezTo>
                  <a:cubicBezTo>
                    <a:pt x="57019" y="28509"/>
                    <a:pt x="56865" y="28529"/>
                    <a:pt x="56708" y="28529"/>
                  </a:cubicBezTo>
                  <a:cubicBezTo>
                    <a:pt x="56510" y="28529"/>
                    <a:pt x="56308" y="28497"/>
                    <a:pt x="56106" y="28472"/>
                  </a:cubicBezTo>
                  <a:cubicBezTo>
                    <a:pt x="55925" y="28449"/>
                    <a:pt x="55721" y="28404"/>
                    <a:pt x="55563" y="28358"/>
                  </a:cubicBezTo>
                  <a:cubicBezTo>
                    <a:pt x="48411" y="26367"/>
                    <a:pt x="41327" y="23809"/>
                    <a:pt x="34221" y="21614"/>
                  </a:cubicBezTo>
                  <a:cubicBezTo>
                    <a:pt x="29626" y="20211"/>
                    <a:pt x="17201" y="9845"/>
                    <a:pt x="11475" y="3780"/>
                  </a:cubicBezTo>
                  <a:cubicBezTo>
                    <a:pt x="10004" y="2218"/>
                    <a:pt x="8081" y="996"/>
                    <a:pt x="6021" y="46"/>
                  </a:cubicBezTo>
                  <a:lnTo>
                    <a:pt x="1" y="46"/>
                  </a:lnTo>
                  <a:cubicBezTo>
                    <a:pt x="13625" y="6179"/>
                    <a:pt x="21184" y="22497"/>
                    <a:pt x="32591" y="27453"/>
                  </a:cubicBezTo>
                  <a:cubicBezTo>
                    <a:pt x="38181" y="29875"/>
                    <a:pt x="42979" y="32115"/>
                    <a:pt x="46646" y="33813"/>
                  </a:cubicBezTo>
                  <a:cubicBezTo>
                    <a:pt x="59387" y="39674"/>
                    <a:pt x="64321" y="45355"/>
                    <a:pt x="66335" y="49610"/>
                  </a:cubicBezTo>
                  <a:cubicBezTo>
                    <a:pt x="73261" y="64230"/>
                    <a:pt x="76022" y="76678"/>
                    <a:pt x="76022" y="76678"/>
                  </a:cubicBezTo>
                  <a:lnTo>
                    <a:pt x="76022" y="76316"/>
                  </a:lnTo>
                  <a:lnTo>
                    <a:pt x="76022" y="64954"/>
                  </a:lnTo>
                  <a:lnTo>
                    <a:pt x="76022" y="47935"/>
                  </a:lnTo>
                  <a:cubicBezTo>
                    <a:pt x="76022" y="45016"/>
                    <a:pt x="75863" y="42028"/>
                    <a:pt x="76022" y="39109"/>
                  </a:cubicBezTo>
                  <a:cubicBezTo>
                    <a:pt x="74958" y="38543"/>
                    <a:pt x="74506" y="37524"/>
                    <a:pt x="74528" y="36280"/>
                  </a:cubicBezTo>
                  <a:cubicBezTo>
                    <a:pt x="74528" y="35284"/>
                    <a:pt x="74754" y="34243"/>
                    <a:pt x="74528" y="33247"/>
                  </a:cubicBezTo>
                  <a:cubicBezTo>
                    <a:pt x="74506" y="33134"/>
                    <a:pt x="74483" y="33021"/>
                    <a:pt x="74392" y="32930"/>
                  </a:cubicBezTo>
                  <a:cubicBezTo>
                    <a:pt x="74302" y="32862"/>
                    <a:pt x="74189" y="32794"/>
                    <a:pt x="74121" y="32772"/>
                  </a:cubicBezTo>
                  <a:cubicBezTo>
                    <a:pt x="73555" y="32545"/>
                    <a:pt x="72944" y="32342"/>
                    <a:pt x="72355" y="32206"/>
                  </a:cubicBezTo>
                  <a:cubicBezTo>
                    <a:pt x="72262" y="32190"/>
                    <a:pt x="72168" y="32164"/>
                    <a:pt x="72067" y="32164"/>
                  </a:cubicBezTo>
                  <a:cubicBezTo>
                    <a:pt x="72022" y="32164"/>
                    <a:pt x="71975" y="32169"/>
                    <a:pt x="71925" y="32183"/>
                  </a:cubicBezTo>
                  <a:cubicBezTo>
                    <a:pt x="71790" y="32206"/>
                    <a:pt x="71677" y="32319"/>
                    <a:pt x="71563" y="32410"/>
                  </a:cubicBezTo>
                  <a:cubicBezTo>
                    <a:pt x="70952" y="32975"/>
                    <a:pt x="70409" y="33609"/>
                    <a:pt x="69957" y="34333"/>
                  </a:cubicBezTo>
                  <a:cubicBezTo>
                    <a:pt x="69640" y="33903"/>
                    <a:pt x="69323" y="33541"/>
                    <a:pt x="69029" y="33134"/>
                  </a:cubicBezTo>
                  <a:cubicBezTo>
                    <a:pt x="63936" y="26435"/>
                    <a:pt x="63416" y="15617"/>
                    <a:pt x="66222" y="7922"/>
                  </a:cubicBezTo>
                  <a:cubicBezTo>
                    <a:pt x="66494" y="7197"/>
                    <a:pt x="68870" y="46"/>
                    <a:pt x="69821" y="46"/>
                  </a:cubicBezTo>
                  <a:lnTo>
                    <a:pt x="63054" y="46"/>
                  </a:lnTo>
                  <a:cubicBezTo>
                    <a:pt x="61900" y="1517"/>
                    <a:pt x="61334" y="3554"/>
                    <a:pt x="60994" y="4685"/>
                  </a:cubicBezTo>
                  <a:cubicBezTo>
                    <a:pt x="60795" y="5329"/>
                    <a:pt x="60548" y="5640"/>
                    <a:pt x="60318" y="5640"/>
                  </a:cubicBezTo>
                  <a:cubicBezTo>
                    <a:pt x="60103" y="5640"/>
                    <a:pt x="59903" y="5368"/>
                    <a:pt x="59772" y="4844"/>
                  </a:cubicBezTo>
                  <a:cubicBezTo>
                    <a:pt x="59297" y="3010"/>
                    <a:pt x="59319" y="725"/>
                    <a:pt x="59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6" name="Google Shape;10746;p31"/>
            <p:cNvSpPr/>
            <p:nvPr/>
          </p:nvSpPr>
          <p:spPr>
            <a:xfrm>
              <a:off x="5176100" y="253950"/>
              <a:ext cx="106950" cy="171300"/>
            </a:xfrm>
            <a:custGeom>
              <a:avLst/>
              <a:gdLst/>
              <a:ahLst/>
              <a:cxnLst/>
              <a:rect l="l" t="t" r="r" b="b"/>
              <a:pathLst>
                <a:path w="4278" h="6852" extrusionOk="0">
                  <a:moveTo>
                    <a:pt x="4278" y="1"/>
                  </a:moveTo>
                  <a:cubicBezTo>
                    <a:pt x="3373" y="1"/>
                    <a:pt x="2716" y="1"/>
                    <a:pt x="2762" y="23"/>
                  </a:cubicBezTo>
                  <a:cubicBezTo>
                    <a:pt x="1766" y="1291"/>
                    <a:pt x="770" y="4188"/>
                    <a:pt x="431" y="5342"/>
                  </a:cubicBezTo>
                  <a:cubicBezTo>
                    <a:pt x="1" y="5659"/>
                    <a:pt x="182" y="5840"/>
                    <a:pt x="227" y="6066"/>
                  </a:cubicBezTo>
                  <a:cubicBezTo>
                    <a:pt x="368" y="6585"/>
                    <a:pt x="643" y="6851"/>
                    <a:pt x="934" y="6851"/>
                  </a:cubicBezTo>
                  <a:cubicBezTo>
                    <a:pt x="1251" y="6851"/>
                    <a:pt x="1588" y="6535"/>
                    <a:pt x="1788" y="5885"/>
                  </a:cubicBezTo>
                  <a:cubicBezTo>
                    <a:pt x="2128" y="4753"/>
                    <a:pt x="3124" y="1494"/>
                    <a:pt x="4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7" name="Google Shape;10747;p31"/>
            <p:cNvSpPr/>
            <p:nvPr/>
          </p:nvSpPr>
          <p:spPr>
            <a:xfrm>
              <a:off x="4536175" y="252825"/>
              <a:ext cx="626925" cy="727375"/>
            </a:xfrm>
            <a:custGeom>
              <a:avLst/>
              <a:gdLst/>
              <a:ahLst/>
              <a:cxnLst/>
              <a:rect l="l" t="t" r="r" b="b"/>
              <a:pathLst>
                <a:path w="25077" h="29095" extrusionOk="0">
                  <a:moveTo>
                    <a:pt x="17903" y="0"/>
                  </a:moveTo>
                  <a:lnTo>
                    <a:pt x="17903" y="1539"/>
                  </a:lnTo>
                  <a:cubicBezTo>
                    <a:pt x="17971" y="5885"/>
                    <a:pt x="18423" y="10207"/>
                    <a:pt x="19215" y="14485"/>
                  </a:cubicBezTo>
                  <a:cubicBezTo>
                    <a:pt x="19668" y="16997"/>
                    <a:pt x="20234" y="19487"/>
                    <a:pt x="20935" y="21931"/>
                  </a:cubicBezTo>
                  <a:cubicBezTo>
                    <a:pt x="21297" y="23198"/>
                    <a:pt x="21705" y="24443"/>
                    <a:pt x="22157" y="25665"/>
                  </a:cubicBezTo>
                  <a:cubicBezTo>
                    <a:pt x="22406" y="26344"/>
                    <a:pt x="23515" y="28042"/>
                    <a:pt x="22429" y="28472"/>
                  </a:cubicBezTo>
                  <a:cubicBezTo>
                    <a:pt x="22279" y="28532"/>
                    <a:pt x="22125" y="28552"/>
                    <a:pt x="21968" y="28552"/>
                  </a:cubicBezTo>
                  <a:cubicBezTo>
                    <a:pt x="21770" y="28552"/>
                    <a:pt x="21567" y="28519"/>
                    <a:pt x="21365" y="28494"/>
                  </a:cubicBezTo>
                  <a:cubicBezTo>
                    <a:pt x="21184" y="28472"/>
                    <a:pt x="21003" y="28426"/>
                    <a:pt x="20822" y="28381"/>
                  </a:cubicBezTo>
                  <a:cubicBezTo>
                    <a:pt x="13829" y="26435"/>
                    <a:pt x="6926" y="23945"/>
                    <a:pt x="1" y="21795"/>
                  </a:cubicBezTo>
                  <a:lnTo>
                    <a:pt x="1" y="21795"/>
                  </a:lnTo>
                  <a:cubicBezTo>
                    <a:pt x="408" y="21954"/>
                    <a:pt x="748" y="22089"/>
                    <a:pt x="1042" y="22180"/>
                  </a:cubicBezTo>
                  <a:cubicBezTo>
                    <a:pt x="8148" y="24353"/>
                    <a:pt x="15232" y="26933"/>
                    <a:pt x="22384" y="28924"/>
                  </a:cubicBezTo>
                  <a:cubicBezTo>
                    <a:pt x="22542" y="28969"/>
                    <a:pt x="22746" y="29015"/>
                    <a:pt x="22927" y="29037"/>
                  </a:cubicBezTo>
                  <a:cubicBezTo>
                    <a:pt x="23129" y="29063"/>
                    <a:pt x="23331" y="29095"/>
                    <a:pt x="23529" y="29095"/>
                  </a:cubicBezTo>
                  <a:cubicBezTo>
                    <a:pt x="23686" y="29095"/>
                    <a:pt x="23841" y="29075"/>
                    <a:pt x="23991" y="29015"/>
                  </a:cubicBezTo>
                  <a:cubicBezTo>
                    <a:pt x="25077" y="28585"/>
                    <a:pt x="23968" y="26887"/>
                    <a:pt x="23742" y="26231"/>
                  </a:cubicBezTo>
                  <a:cubicBezTo>
                    <a:pt x="23289" y="24986"/>
                    <a:pt x="22882" y="23741"/>
                    <a:pt x="22520" y="22497"/>
                  </a:cubicBezTo>
                  <a:cubicBezTo>
                    <a:pt x="21818" y="20030"/>
                    <a:pt x="21252" y="17563"/>
                    <a:pt x="20800" y="15051"/>
                  </a:cubicBezTo>
                  <a:cubicBezTo>
                    <a:pt x="20030" y="10773"/>
                    <a:pt x="19555" y="6428"/>
                    <a:pt x="19487" y="2105"/>
                  </a:cubicBezTo>
                  <a:cubicBezTo>
                    <a:pt x="19464" y="1834"/>
                    <a:pt x="19487" y="906"/>
                    <a:pt x="19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8" name="Google Shape;10748;p31"/>
            <p:cNvSpPr/>
            <p:nvPr/>
          </p:nvSpPr>
          <p:spPr>
            <a:xfrm>
              <a:off x="3667675" y="253950"/>
              <a:ext cx="1930550" cy="1915825"/>
            </a:xfrm>
            <a:custGeom>
              <a:avLst/>
              <a:gdLst/>
              <a:ahLst/>
              <a:cxnLst/>
              <a:rect l="l" t="t" r="r" b="b"/>
              <a:pathLst>
                <a:path w="77222" h="76633" extrusionOk="0">
                  <a:moveTo>
                    <a:pt x="1" y="1"/>
                  </a:moveTo>
                  <a:cubicBezTo>
                    <a:pt x="13625" y="6134"/>
                    <a:pt x="21184" y="22452"/>
                    <a:pt x="32591" y="27408"/>
                  </a:cubicBezTo>
                  <a:cubicBezTo>
                    <a:pt x="38203" y="29830"/>
                    <a:pt x="43001" y="32093"/>
                    <a:pt x="46645" y="33768"/>
                  </a:cubicBezTo>
                  <a:cubicBezTo>
                    <a:pt x="59387" y="39629"/>
                    <a:pt x="64343" y="45310"/>
                    <a:pt x="66335" y="49565"/>
                  </a:cubicBezTo>
                  <a:cubicBezTo>
                    <a:pt x="73260" y="64163"/>
                    <a:pt x="76022" y="76633"/>
                    <a:pt x="76022" y="76633"/>
                  </a:cubicBezTo>
                  <a:lnTo>
                    <a:pt x="76022" y="76271"/>
                  </a:lnTo>
                  <a:lnTo>
                    <a:pt x="76022" y="74573"/>
                  </a:lnTo>
                  <a:cubicBezTo>
                    <a:pt x="76022" y="74573"/>
                    <a:pt x="77221" y="65656"/>
                    <a:pt x="67263" y="48094"/>
                  </a:cubicBezTo>
                  <a:cubicBezTo>
                    <a:pt x="64954" y="43975"/>
                    <a:pt x="59387" y="37570"/>
                    <a:pt x="46645" y="31708"/>
                  </a:cubicBezTo>
                  <a:cubicBezTo>
                    <a:pt x="42979" y="30033"/>
                    <a:pt x="38203" y="27770"/>
                    <a:pt x="32591" y="25349"/>
                  </a:cubicBezTo>
                  <a:cubicBezTo>
                    <a:pt x="22293" y="20867"/>
                    <a:pt x="15141" y="7152"/>
                    <a:pt x="38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9" name="Google Shape;10749;p31"/>
            <p:cNvSpPr/>
            <p:nvPr/>
          </p:nvSpPr>
          <p:spPr>
            <a:xfrm>
              <a:off x="5172700" y="304875"/>
              <a:ext cx="355350" cy="1023000"/>
            </a:xfrm>
            <a:custGeom>
              <a:avLst/>
              <a:gdLst/>
              <a:ahLst/>
              <a:cxnLst/>
              <a:rect l="l" t="t" r="r" b="b"/>
              <a:pathLst>
                <a:path w="14214" h="40920" extrusionOk="0">
                  <a:moveTo>
                    <a:pt x="4821" y="1"/>
                  </a:moveTo>
                  <a:lnTo>
                    <a:pt x="4821" y="1"/>
                  </a:lnTo>
                  <a:cubicBezTo>
                    <a:pt x="3690" y="1585"/>
                    <a:pt x="2807" y="3305"/>
                    <a:pt x="2015" y="5161"/>
                  </a:cubicBezTo>
                  <a:cubicBezTo>
                    <a:pt x="1313" y="6971"/>
                    <a:pt x="793" y="8872"/>
                    <a:pt x="453" y="10796"/>
                  </a:cubicBezTo>
                  <a:cubicBezTo>
                    <a:pt x="114" y="12720"/>
                    <a:pt x="1" y="14689"/>
                    <a:pt x="23" y="16658"/>
                  </a:cubicBezTo>
                  <a:cubicBezTo>
                    <a:pt x="91" y="18604"/>
                    <a:pt x="340" y="20550"/>
                    <a:pt x="770" y="22474"/>
                  </a:cubicBezTo>
                  <a:cubicBezTo>
                    <a:pt x="1223" y="24398"/>
                    <a:pt x="1834" y="26276"/>
                    <a:pt x="2671" y="28064"/>
                  </a:cubicBezTo>
                  <a:cubicBezTo>
                    <a:pt x="3509" y="29830"/>
                    <a:pt x="4505" y="31550"/>
                    <a:pt x="5659" y="33111"/>
                  </a:cubicBezTo>
                  <a:cubicBezTo>
                    <a:pt x="6813" y="34673"/>
                    <a:pt x="8126" y="36144"/>
                    <a:pt x="9574" y="37434"/>
                  </a:cubicBezTo>
                  <a:cubicBezTo>
                    <a:pt x="11045" y="38724"/>
                    <a:pt x="12562" y="39901"/>
                    <a:pt x="14214" y="40919"/>
                  </a:cubicBezTo>
                  <a:cubicBezTo>
                    <a:pt x="12765" y="39652"/>
                    <a:pt x="11339" y="38362"/>
                    <a:pt x="10072" y="36936"/>
                  </a:cubicBezTo>
                  <a:lnTo>
                    <a:pt x="9144" y="35850"/>
                  </a:lnTo>
                  <a:lnTo>
                    <a:pt x="8239" y="34763"/>
                  </a:lnTo>
                  <a:cubicBezTo>
                    <a:pt x="7673" y="33994"/>
                    <a:pt x="7107" y="33224"/>
                    <a:pt x="6587" y="32432"/>
                  </a:cubicBezTo>
                  <a:cubicBezTo>
                    <a:pt x="5568" y="30848"/>
                    <a:pt x="4663" y="29196"/>
                    <a:pt x="3939" y="27453"/>
                  </a:cubicBezTo>
                  <a:cubicBezTo>
                    <a:pt x="3169" y="25733"/>
                    <a:pt x="2581" y="23945"/>
                    <a:pt x="2173" y="22112"/>
                  </a:cubicBezTo>
                  <a:cubicBezTo>
                    <a:pt x="1766" y="20279"/>
                    <a:pt x="1494" y="18400"/>
                    <a:pt x="1427" y="16545"/>
                  </a:cubicBezTo>
                  <a:cubicBezTo>
                    <a:pt x="1336" y="14666"/>
                    <a:pt x="1427" y="12788"/>
                    <a:pt x="1608" y="10909"/>
                  </a:cubicBezTo>
                  <a:cubicBezTo>
                    <a:pt x="1834" y="9008"/>
                    <a:pt x="2219" y="7152"/>
                    <a:pt x="2739" y="5342"/>
                  </a:cubicBezTo>
                  <a:cubicBezTo>
                    <a:pt x="3260" y="3509"/>
                    <a:pt x="3961" y="1721"/>
                    <a:pt x="4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0" name="Google Shape;10750;p31"/>
            <p:cNvSpPr/>
            <p:nvPr/>
          </p:nvSpPr>
          <p:spPr>
            <a:xfrm>
              <a:off x="5042000" y="299225"/>
              <a:ext cx="81500" cy="472475"/>
            </a:xfrm>
            <a:custGeom>
              <a:avLst/>
              <a:gdLst/>
              <a:ahLst/>
              <a:cxnLst/>
              <a:rect l="l" t="t" r="r" b="b"/>
              <a:pathLst>
                <a:path w="3260" h="18899" extrusionOk="0">
                  <a:moveTo>
                    <a:pt x="431" y="0"/>
                  </a:moveTo>
                  <a:cubicBezTo>
                    <a:pt x="91" y="1607"/>
                    <a:pt x="1" y="3214"/>
                    <a:pt x="1" y="4821"/>
                  </a:cubicBezTo>
                  <a:cubicBezTo>
                    <a:pt x="1" y="6450"/>
                    <a:pt x="114" y="8080"/>
                    <a:pt x="363" y="9664"/>
                  </a:cubicBezTo>
                  <a:cubicBezTo>
                    <a:pt x="612" y="11248"/>
                    <a:pt x="951" y="12833"/>
                    <a:pt x="1449" y="14394"/>
                  </a:cubicBezTo>
                  <a:cubicBezTo>
                    <a:pt x="1902" y="15956"/>
                    <a:pt x="2490" y="17450"/>
                    <a:pt x="3260" y="18898"/>
                  </a:cubicBezTo>
                  <a:cubicBezTo>
                    <a:pt x="3056" y="17269"/>
                    <a:pt x="2762" y="15684"/>
                    <a:pt x="2513" y="14145"/>
                  </a:cubicBezTo>
                  <a:cubicBezTo>
                    <a:pt x="2264" y="12561"/>
                    <a:pt x="2015" y="10999"/>
                    <a:pt x="1766" y="9438"/>
                  </a:cubicBezTo>
                  <a:cubicBezTo>
                    <a:pt x="1517" y="7876"/>
                    <a:pt x="1336" y="6337"/>
                    <a:pt x="1110" y="4753"/>
                  </a:cubicBezTo>
                  <a:cubicBezTo>
                    <a:pt x="906" y="3146"/>
                    <a:pt x="702" y="1607"/>
                    <a:pt x="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1" name="Google Shape;10751;p31"/>
            <p:cNvSpPr/>
            <p:nvPr/>
          </p:nvSpPr>
          <p:spPr>
            <a:xfrm>
              <a:off x="5200425" y="1125300"/>
              <a:ext cx="299900" cy="658050"/>
            </a:xfrm>
            <a:custGeom>
              <a:avLst/>
              <a:gdLst/>
              <a:ahLst/>
              <a:cxnLst/>
              <a:rect l="l" t="t" r="r" b="b"/>
              <a:pathLst>
                <a:path w="11996" h="26322" extrusionOk="0">
                  <a:moveTo>
                    <a:pt x="1" y="0"/>
                  </a:moveTo>
                  <a:lnTo>
                    <a:pt x="1" y="0"/>
                  </a:lnTo>
                  <a:cubicBezTo>
                    <a:pt x="1359" y="2060"/>
                    <a:pt x="2649" y="4096"/>
                    <a:pt x="3871" y="6156"/>
                  </a:cubicBezTo>
                  <a:cubicBezTo>
                    <a:pt x="5093" y="8283"/>
                    <a:pt x="6179" y="10411"/>
                    <a:pt x="7175" y="12606"/>
                  </a:cubicBezTo>
                  <a:cubicBezTo>
                    <a:pt x="8193" y="14824"/>
                    <a:pt x="9076" y="17042"/>
                    <a:pt x="9868" y="19350"/>
                  </a:cubicBezTo>
                  <a:cubicBezTo>
                    <a:pt x="10660" y="21636"/>
                    <a:pt x="11339" y="23945"/>
                    <a:pt x="11996" y="26321"/>
                  </a:cubicBezTo>
                  <a:cubicBezTo>
                    <a:pt x="11905" y="23877"/>
                    <a:pt x="11520" y="21433"/>
                    <a:pt x="10909" y="19034"/>
                  </a:cubicBezTo>
                  <a:cubicBezTo>
                    <a:pt x="10321" y="16657"/>
                    <a:pt x="9484" y="14303"/>
                    <a:pt x="8442" y="12040"/>
                  </a:cubicBezTo>
                  <a:cubicBezTo>
                    <a:pt x="7447" y="9777"/>
                    <a:pt x="6225" y="7627"/>
                    <a:pt x="4799" y="5590"/>
                  </a:cubicBezTo>
                  <a:cubicBezTo>
                    <a:pt x="3396" y="3576"/>
                    <a:pt x="1811" y="165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2" name="Google Shape;10752;p31"/>
            <p:cNvSpPr/>
            <p:nvPr/>
          </p:nvSpPr>
          <p:spPr>
            <a:xfrm>
              <a:off x="3802325" y="289025"/>
              <a:ext cx="745200" cy="615050"/>
            </a:xfrm>
            <a:custGeom>
              <a:avLst/>
              <a:gdLst/>
              <a:ahLst/>
              <a:cxnLst/>
              <a:rect l="l" t="t" r="r" b="b"/>
              <a:pathLst>
                <a:path w="29808" h="24602" extrusionOk="0">
                  <a:moveTo>
                    <a:pt x="1" y="1"/>
                  </a:moveTo>
                  <a:lnTo>
                    <a:pt x="1" y="1"/>
                  </a:lnTo>
                  <a:cubicBezTo>
                    <a:pt x="2581" y="1993"/>
                    <a:pt x="4912" y="4210"/>
                    <a:pt x="7153" y="6587"/>
                  </a:cubicBezTo>
                  <a:cubicBezTo>
                    <a:pt x="9348" y="8941"/>
                    <a:pt x="11453" y="11430"/>
                    <a:pt x="13671" y="13806"/>
                  </a:cubicBezTo>
                  <a:cubicBezTo>
                    <a:pt x="15889" y="16183"/>
                    <a:pt x="18265" y="18491"/>
                    <a:pt x="20958" y="20415"/>
                  </a:cubicBezTo>
                  <a:cubicBezTo>
                    <a:pt x="23606" y="22339"/>
                    <a:pt x="26616" y="23923"/>
                    <a:pt x="29807" y="24602"/>
                  </a:cubicBezTo>
                  <a:cubicBezTo>
                    <a:pt x="26820" y="23380"/>
                    <a:pt x="24104" y="21592"/>
                    <a:pt x="21637" y="19555"/>
                  </a:cubicBezTo>
                  <a:cubicBezTo>
                    <a:pt x="19170" y="17495"/>
                    <a:pt x="16907" y="15187"/>
                    <a:pt x="14667" y="12833"/>
                  </a:cubicBezTo>
                  <a:cubicBezTo>
                    <a:pt x="12471" y="10480"/>
                    <a:pt x="10276" y="8035"/>
                    <a:pt x="7877" y="5795"/>
                  </a:cubicBezTo>
                  <a:cubicBezTo>
                    <a:pt x="5501" y="3577"/>
                    <a:pt x="2898" y="147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3" name="Google Shape;10753;p31"/>
            <p:cNvSpPr/>
            <p:nvPr/>
          </p:nvSpPr>
          <p:spPr>
            <a:xfrm>
              <a:off x="4529950" y="835025"/>
              <a:ext cx="582250" cy="256350"/>
            </a:xfrm>
            <a:custGeom>
              <a:avLst/>
              <a:gdLst/>
              <a:ahLst/>
              <a:cxnLst/>
              <a:rect l="l" t="t" r="r" b="b"/>
              <a:pathLst>
                <a:path w="23290" h="10254" extrusionOk="0">
                  <a:moveTo>
                    <a:pt x="1" y="1"/>
                  </a:moveTo>
                  <a:lnTo>
                    <a:pt x="1" y="1"/>
                  </a:lnTo>
                  <a:cubicBezTo>
                    <a:pt x="1676" y="1336"/>
                    <a:pt x="3554" y="2377"/>
                    <a:pt x="5523" y="3260"/>
                  </a:cubicBezTo>
                  <a:cubicBezTo>
                    <a:pt x="7447" y="4165"/>
                    <a:pt x="9438" y="4957"/>
                    <a:pt x="11430" y="5681"/>
                  </a:cubicBezTo>
                  <a:lnTo>
                    <a:pt x="17405" y="7877"/>
                  </a:lnTo>
                  <a:cubicBezTo>
                    <a:pt x="19374" y="8601"/>
                    <a:pt x="21320" y="9393"/>
                    <a:pt x="23289" y="10253"/>
                  </a:cubicBezTo>
                  <a:cubicBezTo>
                    <a:pt x="21614" y="8895"/>
                    <a:pt x="19736" y="7809"/>
                    <a:pt x="17812" y="6858"/>
                  </a:cubicBezTo>
                  <a:cubicBezTo>
                    <a:pt x="15888" y="5908"/>
                    <a:pt x="13897" y="5116"/>
                    <a:pt x="11905" y="4391"/>
                  </a:cubicBezTo>
                  <a:cubicBezTo>
                    <a:pt x="9936" y="3645"/>
                    <a:pt x="7922" y="2966"/>
                    <a:pt x="5930" y="2264"/>
                  </a:cubicBezTo>
                  <a:cubicBezTo>
                    <a:pt x="3961" y="1562"/>
                    <a:pt x="1970" y="81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4" name="Google Shape;10754;p31"/>
            <p:cNvSpPr/>
            <p:nvPr/>
          </p:nvSpPr>
          <p:spPr>
            <a:xfrm>
              <a:off x="4838875" y="1047200"/>
              <a:ext cx="400625" cy="248975"/>
            </a:xfrm>
            <a:custGeom>
              <a:avLst/>
              <a:gdLst/>
              <a:ahLst/>
              <a:cxnLst/>
              <a:rect l="l" t="t" r="r" b="b"/>
              <a:pathLst>
                <a:path w="16025" h="9959" extrusionOk="0">
                  <a:moveTo>
                    <a:pt x="1" y="1"/>
                  </a:moveTo>
                  <a:cubicBezTo>
                    <a:pt x="1313" y="929"/>
                    <a:pt x="2739" y="1676"/>
                    <a:pt x="4165" y="2445"/>
                  </a:cubicBezTo>
                  <a:cubicBezTo>
                    <a:pt x="5614" y="3147"/>
                    <a:pt x="7017" y="3826"/>
                    <a:pt x="8397" y="4527"/>
                  </a:cubicBezTo>
                  <a:cubicBezTo>
                    <a:pt x="9801" y="5274"/>
                    <a:pt x="11158" y="6021"/>
                    <a:pt x="12426" y="6904"/>
                  </a:cubicBezTo>
                  <a:cubicBezTo>
                    <a:pt x="13693" y="7786"/>
                    <a:pt x="14893" y="8805"/>
                    <a:pt x="16024" y="9959"/>
                  </a:cubicBezTo>
                  <a:cubicBezTo>
                    <a:pt x="15391" y="8465"/>
                    <a:pt x="14350" y="7130"/>
                    <a:pt x="13127" y="6021"/>
                  </a:cubicBezTo>
                  <a:cubicBezTo>
                    <a:pt x="11905" y="4889"/>
                    <a:pt x="10525" y="3984"/>
                    <a:pt x="9076" y="3260"/>
                  </a:cubicBezTo>
                  <a:cubicBezTo>
                    <a:pt x="7605" y="2513"/>
                    <a:pt x="6111" y="1925"/>
                    <a:pt x="4618" y="1381"/>
                  </a:cubicBezTo>
                  <a:cubicBezTo>
                    <a:pt x="3079" y="883"/>
                    <a:pt x="1562" y="43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5" name="Google Shape;10755;p31"/>
            <p:cNvSpPr/>
            <p:nvPr/>
          </p:nvSpPr>
          <p:spPr>
            <a:xfrm>
              <a:off x="5379800" y="1270125"/>
              <a:ext cx="169200" cy="388750"/>
            </a:xfrm>
            <a:custGeom>
              <a:avLst/>
              <a:gdLst/>
              <a:ahLst/>
              <a:cxnLst/>
              <a:rect l="l" t="t" r="r" b="b"/>
              <a:pathLst>
                <a:path w="6768" h="15550" extrusionOk="0">
                  <a:moveTo>
                    <a:pt x="0" y="1"/>
                  </a:moveTo>
                  <a:lnTo>
                    <a:pt x="0" y="1"/>
                  </a:lnTo>
                  <a:cubicBezTo>
                    <a:pt x="724" y="1268"/>
                    <a:pt x="1426" y="2513"/>
                    <a:pt x="2082" y="3758"/>
                  </a:cubicBezTo>
                  <a:cubicBezTo>
                    <a:pt x="2716" y="5003"/>
                    <a:pt x="3327" y="6270"/>
                    <a:pt x="3847" y="7560"/>
                  </a:cubicBezTo>
                  <a:cubicBezTo>
                    <a:pt x="4391" y="8827"/>
                    <a:pt x="4866" y="10163"/>
                    <a:pt x="5319" y="11475"/>
                  </a:cubicBezTo>
                  <a:cubicBezTo>
                    <a:pt x="5771" y="12811"/>
                    <a:pt x="6179" y="14168"/>
                    <a:pt x="6654" y="15549"/>
                  </a:cubicBezTo>
                  <a:cubicBezTo>
                    <a:pt x="6767" y="14078"/>
                    <a:pt x="6654" y="12652"/>
                    <a:pt x="6405" y="11204"/>
                  </a:cubicBezTo>
                  <a:cubicBezTo>
                    <a:pt x="6156" y="9755"/>
                    <a:pt x="5726" y="8352"/>
                    <a:pt x="5160" y="6994"/>
                  </a:cubicBezTo>
                  <a:cubicBezTo>
                    <a:pt x="4594" y="5659"/>
                    <a:pt x="3847" y="4346"/>
                    <a:pt x="3010" y="3169"/>
                  </a:cubicBezTo>
                  <a:cubicBezTo>
                    <a:pt x="2127" y="1970"/>
                    <a:pt x="1132" y="90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6" name="Google Shape;10756;p31"/>
            <p:cNvSpPr/>
            <p:nvPr/>
          </p:nvSpPr>
          <p:spPr>
            <a:xfrm>
              <a:off x="5181750" y="304875"/>
              <a:ext cx="346875" cy="1021875"/>
            </a:xfrm>
            <a:custGeom>
              <a:avLst/>
              <a:gdLst/>
              <a:ahLst/>
              <a:cxnLst/>
              <a:rect l="l" t="t" r="r" b="b"/>
              <a:pathLst>
                <a:path w="13875" h="40875" extrusionOk="0">
                  <a:moveTo>
                    <a:pt x="4459" y="1"/>
                  </a:moveTo>
                  <a:cubicBezTo>
                    <a:pt x="3441" y="1630"/>
                    <a:pt x="2604" y="3395"/>
                    <a:pt x="1970" y="5206"/>
                  </a:cubicBezTo>
                  <a:cubicBezTo>
                    <a:pt x="1314" y="7017"/>
                    <a:pt x="861" y="8895"/>
                    <a:pt x="567" y="10796"/>
                  </a:cubicBezTo>
                  <a:cubicBezTo>
                    <a:pt x="1" y="14621"/>
                    <a:pt x="159" y="18559"/>
                    <a:pt x="997" y="22316"/>
                  </a:cubicBezTo>
                  <a:cubicBezTo>
                    <a:pt x="1879" y="26073"/>
                    <a:pt x="3464" y="29671"/>
                    <a:pt x="5704" y="32817"/>
                  </a:cubicBezTo>
                  <a:cubicBezTo>
                    <a:pt x="6790" y="34356"/>
                    <a:pt x="8035" y="35872"/>
                    <a:pt x="9438" y="37185"/>
                  </a:cubicBezTo>
                  <a:cubicBezTo>
                    <a:pt x="10819" y="38520"/>
                    <a:pt x="12313" y="39742"/>
                    <a:pt x="13874" y="40874"/>
                  </a:cubicBezTo>
                  <a:cubicBezTo>
                    <a:pt x="10819" y="38543"/>
                    <a:pt x="8035" y="35827"/>
                    <a:pt x="5885" y="32659"/>
                  </a:cubicBezTo>
                  <a:cubicBezTo>
                    <a:pt x="3712" y="29535"/>
                    <a:pt x="2128" y="25960"/>
                    <a:pt x="1291" y="22225"/>
                  </a:cubicBezTo>
                  <a:cubicBezTo>
                    <a:pt x="408" y="18491"/>
                    <a:pt x="272" y="14621"/>
                    <a:pt x="793" y="10819"/>
                  </a:cubicBezTo>
                  <a:cubicBezTo>
                    <a:pt x="1336" y="7039"/>
                    <a:pt x="2536" y="3327"/>
                    <a:pt x="4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7" name="Google Shape;10757;p31"/>
            <p:cNvSpPr/>
            <p:nvPr/>
          </p:nvSpPr>
          <p:spPr>
            <a:xfrm>
              <a:off x="5050500" y="299225"/>
              <a:ext cx="73575" cy="471325"/>
            </a:xfrm>
            <a:custGeom>
              <a:avLst/>
              <a:gdLst/>
              <a:ahLst/>
              <a:cxnLst/>
              <a:rect l="l" t="t" r="r" b="b"/>
              <a:pathLst>
                <a:path w="2943" h="18853" extrusionOk="0">
                  <a:moveTo>
                    <a:pt x="91" y="0"/>
                  </a:moveTo>
                  <a:cubicBezTo>
                    <a:pt x="0" y="1607"/>
                    <a:pt x="0" y="3191"/>
                    <a:pt x="113" y="4798"/>
                  </a:cubicBezTo>
                  <a:cubicBezTo>
                    <a:pt x="204" y="6405"/>
                    <a:pt x="362" y="7989"/>
                    <a:pt x="589" y="9574"/>
                  </a:cubicBezTo>
                  <a:cubicBezTo>
                    <a:pt x="838" y="11135"/>
                    <a:pt x="1132" y="12719"/>
                    <a:pt x="1517" y="14281"/>
                  </a:cubicBezTo>
                  <a:lnTo>
                    <a:pt x="1833" y="15435"/>
                  </a:lnTo>
                  <a:lnTo>
                    <a:pt x="2173" y="16590"/>
                  </a:lnTo>
                  <a:lnTo>
                    <a:pt x="2535" y="17721"/>
                  </a:lnTo>
                  <a:lnTo>
                    <a:pt x="2942" y="18853"/>
                  </a:lnTo>
                  <a:lnTo>
                    <a:pt x="2626" y="17699"/>
                  </a:lnTo>
                  <a:lnTo>
                    <a:pt x="2309" y="16544"/>
                  </a:lnTo>
                  <a:lnTo>
                    <a:pt x="2037" y="15390"/>
                  </a:lnTo>
                  <a:lnTo>
                    <a:pt x="1788" y="14213"/>
                  </a:lnTo>
                  <a:cubicBezTo>
                    <a:pt x="1426" y="12674"/>
                    <a:pt x="1132" y="11113"/>
                    <a:pt x="905" y="9528"/>
                  </a:cubicBezTo>
                  <a:cubicBezTo>
                    <a:pt x="657" y="7944"/>
                    <a:pt x="475" y="6360"/>
                    <a:pt x="340" y="4776"/>
                  </a:cubicBezTo>
                  <a:cubicBezTo>
                    <a:pt x="204" y="3191"/>
                    <a:pt x="113" y="1585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8" name="Google Shape;10758;p31"/>
            <p:cNvSpPr/>
            <p:nvPr/>
          </p:nvSpPr>
          <p:spPr>
            <a:xfrm>
              <a:off x="5200425" y="1125300"/>
              <a:ext cx="299900" cy="659725"/>
            </a:xfrm>
            <a:custGeom>
              <a:avLst/>
              <a:gdLst/>
              <a:ahLst/>
              <a:cxnLst/>
              <a:rect l="l" t="t" r="r" b="b"/>
              <a:pathLst>
                <a:path w="11996" h="26389" extrusionOk="0">
                  <a:moveTo>
                    <a:pt x="1" y="0"/>
                  </a:moveTo>
                  <a:cubicBezTo>
                    <a:pt x="1517" y="1878"/>
                    <a:pt x="2965" y="3893"/>
                    <a:pt x="4233" y="5952"/>
                  </a:cubicBezTo>
                  <a:cubicBezTo>
                    <a:pt x="5546" y="8034"/>
                    <a:pt x="6700" y="10184"/>
                    <a:pt x="7696" y="12402"/>
                  </a:cubicBezTo>
                  <a:cubicBezTo>
                    <a:pt x="8714" y="14643"/>
                    <a:pt x="9574" y="16929"/>
                    <a:pt x="10298" y="19260"/>
                  </a:cubicBezTo>
                  <a:lnTo>
                    <a:pt x="10796" y="21003"/>
                  </a:lnTo>
                  <a:lnTo>
                    <a:pt x="11249" y="22790"/>
                  </a:lnTo>
                  <a:lnTo>
                    <a:pt x="11656" y="24578"/>
                  </a:lnTo>
                  <a:lnTo>
                    <a:pt x="11996" y="26389"/>
                  </a:lnTo>
                  <a:lnTo>
                    <a:pt x="11724" y="24578"/>
                  </a:lnTo>
                  <a:lnTo>
                    <a:pt x="11385" y="22768"/>
                  </a:lnTo>
                  <a:lnTo>
                    <a:pt x="10977" y="20980"/>
                  </a:lnTo>
                  <a:lnTo>
                    <a:pt x="10479" y="19192"/>
                  </a:lnTo>
                  <a:cubicBezTo>
                    <a:pt x="9823" y="16816"/>
                    <a:pt x="8940" y="14530"/>
                    <a:pt x="7945" y="12289"/>
                  </a:cubicBezTo>
                  <a:cubicBezTo>
                    <a:pt x="6926" y="10071"/>
                    <a:pt x="5772" y="7921"/>
                    <a:pt x="4437" y="5839"/>
                  </a:cubicBezTo>
                  <a:cubicBezTo>
                    <a:pt x="3101" y="3780"/>
                    <a:pt x="1608" y="18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9" name="Google Shape;10759;p31"/>
            <p:cNvSpPr/>
            <p:nvPr/>
          </p:nvSpPr>
          <p:spPr>
            <a:xfrm>
              <a:off x="3802325" y="289025"/>
              <a:ext cx="745750" cy="615625"/>
            </a:xfrm>
            <a:custGeom>
              <a:avLst/>
              <a:gdLst/>
              <a:ahLst/>
              <a:cxnLst/>
              <a:rect l="l" t="t" r="r" b="b"/>
              <a:pathLst>
                <a:path w="29830" h="24625" extrusionOk="0">
                  <a:moveTo>
                    <a:pt x="1" y="1"/>
                  </a:moveTo>
                  <a:lnTo>
                    <a:pt x="1" y="1"/>
                  </a:lnTo>
                  <a:cubicBezTo>
                    <a:pt x="2739" y="1789"/>
                    <a:pt x="5161" y="3961"/>
                    <a:pt x="7470" y="6247"/>
                  </a:cubicBezTo>
                  <a:cubicBezTo>
                    <a:pt x="9755" y="8578"/>
                    <a:pt x="11905" y="11045"/>
                    <a:pt x="14101" y="13422"/>
                  </a:cubicBezTo>
                  <a:cubicBezTo>
                    <a:pt x="16319" y="15753"/>
                    <a:pt x="18627" y="18084"/>
                    <a:pt x="21230" y="20053"/>
                  </a:cubicBezTo>
                  <a:cubicBezTo>
                    <a:pt x="22542" y="21049"/>
                    <a:pt x="23900" y="21954"/>
                    <a:pt x="25349" y="22746"/>
                  </a:cubicBezTo>
                  <a:cubicBezTo>
                    <a:pt x="26775" y="23516"/>
                    <a:pt x="28291" y="24172"/>
                    <a:pt x="29830" y="24625"/>
                  </a:cubicBezTo>
                  <a:cubicBezTo>
                    <a:pt x="26752" y="23606"/>
                    <a:pt x="23923" y="21909"/>
                    <a:pt x="21388" y="19894"/>
                  </a:cubicBezTo>
                  <a:cubicBezTo>
                    <a:pt x="18831" y="17880"/>
                    <a:pt x="16522" y="15594"/>
                    <a:pt x="14304" y="13218"/>
                  </a:cubicBezTo>
                  <a:cubicBezTo>
                    <a:pt x="12064" y="10864"/>
                    <a:pt x="9914" y="8397"/>
                    <a:pt x="7605" y="6112"/>
                  </a:cubicBezTo>
                  <a:cubicBezTo>
                    <a:pt x="6451" y="4980"/>
                    <a:pt x="5229" y="3871"/>
                    <a:pt x="3984" y="2830"/>
                  </a:cubicBezTo>
                  <a:cubicBezTo>
                    <a:pt x="2717" y="1811"/>
                    <a:pt x="1382" y="83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0" name="Google Shape;10760;p31"/>
            <p:cNvSpPr/>
            <p:nvPr/>
          </p:nvSpPr>
          <p:spPr>
            <a:xfrm>
              <a:off x="4529950" y="835025"/>
              <a:ext cx="582800" cy="257475"/>
            </a:xfrm>
            <a:custGeom>
              <a:avLst/>
              <a:gdLst/>
              <a:ahLst/>
              <a:cxnLst/>
              <a:rect l="l" t="t" r="r" b="b"/>
              <a:pathLst>
                <a:path w="23312" h="10299" extrusionOk="0">
                  <a:moveTo>
                    <a:pt x="1" y="1"/>
                  </a:moveTo>
                  <a:lnTo>
                    <a:pt x="1381" y="861"/>
                  </a:lnTo>
                  <a:lnTo>
                    <a:pt x="2807" y="1585"/>
                  </a:lnTo>
                  <a:lnTo>
                    <a:pt x="4233" y="2264"/>
                  </a:lnTo>
                  <a:lnTo>
                    <a:pt x="5704" y="2920"/>
                  </a:lnTo>
                  <a:cubicBezTo>
                    <a:pt x="7673" y="3758"/>
                    <a:pt x="9665" y="4505"/>
                    <a:pt x="11656" y="5229"/>
                  </a:cubicBezTo>
                  <a:cubicBezTo>
                    <a:pt x="13670" y="5976"/>
                    <a:pt x="15639" y="6700"/>
                    <a:pt x="17586" y="7537"/>
                  </a:cubicBezTo>
                  <a:lnTo>
                    <a:pt x="19057" y="8148"/>
                  </a:lnTo>
                  <a:lnTo>
                    <a:pt x="20505" y="8827"/>
                  </a:lnTo>
                  <a:lnTo>
                    <a:pt x="21931" y="9529"/>
                  </a:lnTo>
                  <a:lnTo>
                    <a:pt x="23312" y="10298"/>
                  </a:lnTo>
                  <a:lnTo>
                    <a:pt x="21954" y="9461"/>
                  </a:lnTo>
                  <a:lnTo>
                    <a:pt x="20573" y="8691"/>
                  </a:lnTo>
                  <a:lnTo>
                    <a:pt x="19125" y="7990"/>
                  </a:lnTo>
                  <a:lnTo>
                    <a:pt x="17676" y="7311"/>
                  </a:lnTo>
                  <a:cubicBezTo>
                    <a:pt x="15730" y="6451"/>
                    <a:pt x="13716" y="5681"/>
                    <a:pt x="11747" y="4957"/>
                  </a:cubicBezTo>
                  <a:cubicBezTo>
                    <a:pt x="9733" y="4210"/>
                    <a:pt x="7741" y="3486"/>
                    <a:pt x="5772" y="2694"/>
                  </a:cubicBezTo>
                  <a:cubicBezTo>
                    <a:pt x="3780" y="1902"/>
                    <a:pt x="1857" y="101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1" name="Google Shape;10761;p31"/>
            <p:cNvSpPr/>
            <p:nvPr/>
          </p:nvSpPr>
          <p:spPr>
            <a:xfrm>
              <a:off x="4838875" y="1047200"/>
              <a:ext cx="401175" cy="248425"/>
            </a:xfrm>
            <a:custGeom>
              <a:avLst/>
              <a:gdLst/>
              <a:ahLst/>
              <a:cxnLst/>
              <a:rect l="l" t="t" r="r" b="b"/>
              <a:pathLst>
                <a:path w="16047" h="9937" extrusionOk="0">
                  <a:moveTo>
                    <a:pt x="1" y="1"/>
                  </a:moveTo>
                  <a:lnTo>
                    <a:pt x="1" y="1"/>
                  </a:lnTo>
                  <a:cubicBezTo>
                    <a:pt x="1427" y="702"/>
                    <a:pt x="2898" y="1359"/>
                    <a:pt x="4391" y="2015"/>
                  </a:cubicBezTo>
                  <a:cubicBezTo>
                    <a:pt x="5863" y="2671"/>
                    <a:pt x="7311" y="3282"/>
                    <a:pt x="8714" y="4029"/>
                  </a:cubicBezTo>
                  <a:cubicBezTo>
                    <a:pt x="10140" y="4731"/>
                    <a:pt x="11498" y="5568"/>
                    <a:pt x="12743" y="6541"/>
                  </a:cubicBezTo>
                  <a:cubicBezTo>
                    <a:pt x="13987" y="7492"/>
                    <a:pt x="15119" y="8624"/>
                    <a:pt x="16047" y="9936"/>
                  </a:cubicBezTo>
                  <a:cubicBezTo>
                    <a:pt x="15617" y="9257"/>
                    <a:pt x="15142" y="8601"/>
                    <a:pt x="14598" y="8013"/>
                  </a:cubicBezTo>
                  <a:cubicBezTo>
                    <a:pt x="14055" y="7424"/>
                    <a:pt x="13467" y="6881"/>
                    <a:pt x="12856" y="6360"/>
                  </a:cubicBezTo>
                  <a:cubicBezTo>
                    <a:pt x="11634" y="5342"/>
                    <a:pt x="10253" y="4505"/>
                    <a:pt x="8827" y="3758"/>
                  </a:cubicBezTo>
                  <a:cubicBezTo>
                    <a:pt x="7379" y="3056"/>
                    <a:pt x="5908" y="2400"/>
                    <a:pt x="4437" y="1811"/>
                  </a:cubicBezTo>
                  <a:cubicBezTo>
                    <a:pt x="2943" y="1200"/>
                    <a:pt x="1472" y="63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2" name="Google Shape;10762;p31"/>
            <p:cNvSpPr/>
            <p:nvPr/>
          </p:nvSpPr>
          <p:spPr>
            <a:xfrm>
              <a:off x="5379800" y="1270125"/>
              <a:ext cx="166350" cy="388175"/>
            </a:xfrm>
            <a:custGeom>
              <a:avLst/>
              <a:gdLst/>
              <a:ahLst/>
              <a:cxnLst/>
              <a:rect l="l" t="t" r="r" b="b"/>
              <a:pathLst>
                <a:path w="6654" h="15527" extrusionOk="0">
                  <a:moveTo>
                    <a:pt x="0" y="1"/>
                  </a:moveTo>
                  <a:lnTo>
                    <a:pt x="0" y="1"/>
                  </a:lnTo>
                  <a:cubicBezTo>
                    <a:pt x="883" y="1132"/>
                    <a:pt x="1697" y="2287"/>
                    <a:pt x="2467" y="3464"/>
                  </a:cubicBezTo>
                  <a:cubicBezTo>
                    <a:pt x="3214" y="4731"/>
                    <a:pt x="3847" y="5976"/>
                    <a:pt x="4391" y="7288"/>
                  </a:cubicBezTo>
                  <a:cubicBezTo>
                    <a:pt x="4956" y="8601"/>
                    <a:pt x="5409" y="9959"/>
                    <a:pt x="5771" y="11339"/>
                  </a:cubicBezTo>
                  <a:cubicBezTo>
                    <a:pt x="5862" y="11679"/>
                    <a:pt x="5952" y="12041"/>
                    <a:pt x="6043" y="12381"/>
                  </a:cubicBezTo>
                  <a:cubicBezTo>
                    <a:pt x="6111" y="12720"/>
                    <a:pt x="6201" y="13105"/>
                    <a:pt x="6269" y="13422"/>
                  </a:cubicBezTo>
                  <a:cubicBezTo>
                    <a:pt x="6428" y="14123"/>
                    <a:pt x="6518" y="14825"/>
                    <a:pt x="6654" y="15526"/>
                  </a:cubicBezTo>
                  <a:cubicBezTo>
                    <a:pt x="6609" y="14825"/>
                    <a:pt x="6518" y="14123"/>
                    <a:pt x="6405" y="13399"/>
                  </a:cubicBezTo>
                  <a:cubicBezTo>
                    <a:pt x="6337" y="13060"/>
                    <a:pt x="6292" y="12697"/>
                    <a:pt x="6201" y="12358"/>
                  </a:cubicBezTo>
                  <a:cubicBezTo>
                    <a:pt x="6111" y="12018"/>
                    <a:pt x="6065" y="11656"/>
                    <a:pt x="5975" y="11317"/>
                  </a:cubicBezTo>
                  <a:cubicBezTo>
                    <a:pt x="5635" y="9891"/>
                    <a:pt x="5183" y="8533"/>
                    <a:pt x="4640" y="7220"/>
                  </a:cubicBezTo>
                  <a:cubicBezTo>
                    <a:pt x="4074" y="5885"/>
                    <a:pt x="3440" y="4618"/>
                    <a:pt x="2648" y="3396"/>
                  </a:cubicBezTo>
                  <a:cubicBezTo>
                    <a:pt x="2241" y="2807"/>
                    <a:pt x="1811" y="2196"/>
                    <a:pt x="1403" y="1630"/>
                  </a:cubicBezTo>
                  <a:cubicBezTo>
                    <a:pt x="951" y="1065"/>
                    <a:pt x="498" y="5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3" name="Google Shape;10763;p31"/>
          <p:cNvGrpSpPr/>
          <p:nvPr/>
        </p:nvGrpSpPr>
        <p:grpSpPr>
          <a:xfrm>
            <a:off x="8222027" y="-85850"/>
            <a:ext cx="950917" cy="732471"/>
            <a:chOff x="4850200" y="2392675"/>
            <a:chExt cx="482650" cy="371775"/>
          </a:xfrm>
        </p:grpSpPr>
        <p:sp>
          <p:nvSpPr>
            <p:cNvPr id="10764" name="Google Shape;10764;p31"/>
            <p:cNvSpPr/>
            <p:nvPr/>
          </p:nvSpPr>
          <p:spPr>
            <a:xfrm>
              <a:off x="4913000" y="2407950"/>
              <a:ext cx="419850" cy="314050"/>
            </a:xfrm>
            <a:custGeom>
              <a:avLst/>
              <a:gdLst/>
              <a:ahLst/>
              <a:cxnLst/>
              <a:rect l="l" t="t" r="r" b="b"/>
              <a:pathLst>
                <a:path w="16794" h="12562" fill="none" extrusionOk="0">
                  <a:moveTo>
                    <a:pt x="227" y="1"/>
                  </a:moveTo>
                  <a:cubicBezTo>
                    <a:pt x="69" y="3034"/>
                    <a:pt x="1" y="6247"/>
                    <a:pt x="1630" y="8827"/>
                  </a:cubicBezTo>
                  <a:cubicBezTo>
                    <a:pt x="2807" y="10706"/>
                    <a:pt x="4844" y="11996"/>
                    <a:pt x="7017" y="12290"/>
                  </a:cubicBezTo>
                  <a:cubicBezTo>
                    <a:pt x="9212" y="12562"/>
                    <a:pt x="11520" y="11837"/>
                    <a:pt x="13172" y="10366"/>
                  </a:cubicBezTo>
                  <a:cubicBezTo>
                    <a:pt x="15843" y="7899"/>
                    <a:pt x="16386" y="3939"/>
                    <a:pt x="16794" y="318"/>
                  </a:cubicBezTo>
                </a:path>
              </a:pathLst>
            </a:custGeom>
            <a:noFill/>
            <a:ln w="220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5" name="Google Shape;10765;p31"/>
            <p:cNvSpPr/>
            <p:nvPr/>
          </p:nvSpPr>
          <p:spPr>
            <a:xfrm>
              <a:off x="4892075" y="2392675"/>
              <a:ext cx="419275" cy="314050"/>
            </a:xfrm>
            <a:custGeom>
              <a:avLst/>
              <a:gdLst/>
              <a:ahLst/>
              <a:cxnLst/>
              <a:rect l="l" t="t" r="r" b="b"/>
              <a:pathLst>
                <a:path w="16771" h="12562" fill="none" extrusionOk="0">
                  <a:moveTo>
                    <a:pt x="227" y="1"/>
                  </a:moveTo>
                  <a:cubicBezTo>
                    <a:pt x="46" y="3011"/>
                    <a:pt x="0" y="6247"/>
                    <a:pt x="1607" y="8827"/>
                  </a:cubicBezTo>
                  <a:cubicBezTo>
                    <a:pt x="2807" y="10683"/>
                    <a:pt x="4844" y="11996"/>
                    <a:pt x="7016" y="12267"/>
                  </a:cubicBezTo>
                  <a:cubicBezTo>
                    <a:pt x="9189" y="12562"/>
                    <a:pt x="11520" y="11815"/>
                    <a:pt x="13149" y="10344"/>
                  </a:cubicBezTo>
                  <a:cubicBezTo>
                    <a:pt x="15843" y="7877"/>
                    <a:pt x="16386" y="3916"/>
                    <a:pt x="16771" y="295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6" name="Google Shape;10766;p31"/>
            <p:cNvSpPr/>
            <p:nvPr/>
          </p:nvSpPr>
          <p:spPr>
            <a:xfrm>
              <a:off x="5184600" y="2665975"/>
              <a:ext cx="65075" cy="98475"/>
            </a:xfrm>
            <a:custGeom>
              <a:avLst/>
              <a:gdLst/>
              <a:ahLst/>
              <a:cxnLst/>
              <a:rect l="l" t="t" r="r" b="b"/>
              <a:pathLst>
                <a:path w="2603" h="3939" fill="none" extrusionOk="0">
                  <a:moveTo>
                    <a:pt x="611" y="3848"/>
                  </a:moveTo>
                  <a:cubicBezTo>
                    <a:pt x="521" y="3915"/>
                    <a:pt x="430" y="3938"/>
                    <a:pt x="339" y="3938"/>
                  </a:cubicBezTo>
                  <a:cubicBezTo>
                    <a:pt x="204" y="3938"/>
                    <a:pt x="68" y="3802"/>
                    <a:pt x="45" y="3666"/>
                  </a:cubicBezTo>
                  <a:cubicBezTo>
                    <a:pt x="0" y="3508"/>
                    <a:pt x="0" y="3350"/>
                    <a:pt x="68" y="3214"/>
                  </a:cubicBezTo>
                  <a:cubicBezTo>
                    <a:pt x="226" y="2490"/>
                    <a:pt x="566" y="1811"/>
                    <a:pt x="973" y="1200"/>
                  </a:cubicBezTo>
                  <a:cubicBezTo>
                    <a:pt x="1335" y="656"/>
                    <a:pt x="1765" y="23"/>
                    <a:pt x="2444" y="0"/>
                  </a:cubicBezTo>
                  <a:cubicBezTo>
                    <a:pt x="2603" y="860"/>
                    <a:pt x="2218" y="1924"/>
                    <a:pt x="1788" y="2671"/>
                  </a:cubicBezTo>
                  <a:cubicBezTo>
                    <a:pt x="1516" y="3146"/>
                    <a:pt x="1109" y="3576"/>
                    <a:pt x="611" y="3848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7" name="Google Shape;10767;p31"/>
            <p:cNvSpPr/>
            <p:nvPr/>
          </p:nvSpPr>
          <p:spPr>
            <a:xfrm>
              <a:off x="4850200" y="2520550"/>
              <a:ext cx="90550" cy="76975"/>
            </a:xfrm>
            <a:custGeom>
              <a:avLst/>
              <a:gdLst/>
              <a:ahLst/>
              <a:cxnLst/>
              <a:rect l="l" t="t" r="r" b="b"/>
              <a:pathLst>
                <a:path w="3622" h="3079" fill="none" extrusionOk="0">
                  <a:moveTo>
                    <a:pt x="68" y="544"/>
                  </a:moveTo>
                  <a:cubicBezTo>
                    <a:pt x="23" y="453"/>
                    <a:pt x="0" y="363"/>
                    <a:pt x="23" y="250"/>
                  </a:cubicBezTo>
                  <a:cubicBezTo>
                    <a:pt x="68" y="114"/>
                    <a:pt x="227" y="1"/>
                    <a:pt x="363" y="1"/>
                  </a:cubicBezTo>
                  <a:cubicBezTo>
                    <a:pt x="521" y="1"/>
                    <a:pt x="679" y="23"/>
                    <a:pt x="815" y="114"/>
                  </a:cubicBezTo>
                  <a:cubicBezTo>
                    <a:pt x="1494" y="385"/>
                    <a:pt x="2105" y="838"/>
                    <a:pt x="2626" y="1381"/>
                  </a:cubicBezTo>
                  <a:cubicBezTo>
                    <a:pt x="3078" y="1834"/>
                    <a:pt x="3622" y="2377"/>
                    <a:pt x="3531" y="3056"/>
                  </a:cubicBezTo>
                  <a:cubicBezTo>
                    <a:pt x="2648" y="3079"/>
                    <a:pt x="1675" y="2490"/>
                    <a:pt x="1042" y="1924"/>
                  </a:cubicBezTo>
                  <a:cubicBezTo>
                    <a:pt x="589" y="1562"/>
                    <a:pt x="249" y="1064"/>
                    <a:pt x="68" y="544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8" name="Google Shape;10768;p31"/>
            <p:cNvSpPr/>
            <p:nvPr/>
          </p:nvSpPr>
          <p:spPr>
            <a:xfrm>
              <a:off x="4853025" y="2526775"/>
              <a:ext cx="79800" cy="61700"/>
            </a:xfrm>
            <a:custGeom>
              <a:avLst/>
              <a:gdLst/>
              <a:ahLst/>
              <a:cxnLst/>
              <a:rect l="l" t="t" r="r" b="b"/>
              <a:pathLst>
                <a:path w="3192" h="2468" fill="none" extrusionOk="0">
                  <a:moveTo>
                    <a:pt x="1" y="476"/>
                  </a:moveTo>
                  <a:cubicBezTo>
                    <a:pt x="861" y="1155"/>
                    <a:pt x="1924" y="1924"/>
                    <a:pt x="2920" y="2400"/>
                  </a:cubicBezTo>
                  <a:cubicBezTo>
                    <a:pt x="3011" y="2445"/>
                    <a:pt x="3124" y="2467"/>
                    <a:pt x="3169" y="2377"/>
                  </a:cubicBezTo>
                  <a:cubicBezTo>
                    <a:pt x="3192" y="2354"/>
                    <a:pt x="3169" y="2286"/>
                    <a:pt x="3169" y="2241"/>
                  </a:cubicBezTo>
                  <a:cubicBezTo>
                    <a:pt x="2943" y="1607"/>
                    <a:pt x="2332" y="1336"/>
                    <a:pt x="1766" y="1019"/>
                  </a:cubicBezTo>
                  <a:cubicBezTo>
                    <a:pt x="1155" y="702"/>
                    <a:pt x="566" y="363"/>
                    <a:pt x="23" y="1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9" name="Google Shape;10769;p31"/>
            <p:cNvSpPr/>
            <p:nvPr/>
          </p:nvSpPr>
          <p:spPr>
            <a:xfrm>
              <a:off x="5036350" y="2649000"/>
              <a:ext cx="79225" cy="53775"/>
            </a:xfrm>
            <a:custGeom>
              <a:avLst/>
              <a:gdLst/>
              <a:ahLst/>
              <a:cxnLst/>
              <a:rect l="l" t="t" r="r" b="b"/>
              <a:pathLst>
                <a:path w="3169" h="2151" fill="none" extrusionOk="0">
                  <a:moveTo>
                    <a:pt x="2762" y="204"/>
                  </a:moveTo>
                  <a:cubicBezTo>
                    <a:pt x="2988" y="385"/>
                    <a:pt x="3169" y="679"/>
                    <a:pt x="3101" y="973"/>
                  </a:cubicBezTo>
                  <a:cubicBezTo>
                    <a:pt x="3033" y="1313"/>
                    <a:pt x="2716" y="1539"/>
                    <a:pt x="2399" y="1675"/>
                  </a:cubicBezTo>
                  <a:cubicBezTo>
                    <a:pt x="1788" y="1969"/>
                    <a:pt x="770" y="2150"/>
                    <a:pt x="91" y="1879"/>
                  </a:cubicBezTo>
                  <a:cubicBezTo>
                    <a:pt x="0" y="1856"/>
                    <a:pt x="544" y="1019"/>
                    <a:pt x="566" y="973"/>
                  </a:cubicBezTo>
                  <a:cubicBezTo>
                    <a:pt x="883" y="566"/>
                    <a:pt x="1177" y="294"/>
                    <a:pt x="1675" y="113"/>
                  </a:cubicBezTo>
                  <a:cubicBezTo>
                    <a:pt x="1969" y="0"/>
                    <a:pt x="2332" y="0"/>
                    <a:pt x="2648" y="159"/>
                  </a:cubicBezTo>
                  <a:cubicBezTo>
                    <a:pt x="2694" y="159"/>
                    <a:pt x="2739" y="181"/>
                    <a:pt x="2762" y="204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0" name="Google Shape;10770;p31"/>
            <p:cNvSpPr/>
            <p:nvPr/>
          </p:nvSpPr>
          <p:spPr>
            <a:xfrm>
              <a:off x="5048800" y="2649000"/>
              <a:ext cx="59425" cy="46400"/>
            </a:xfrm>
            <a:custGeom>
              <a:avLst/>
              <a:gdLst/>
              <a:ahLst/>
              <a:cxnLst/>
              <a:rect l="l" t="t" r="r" b="b"/>
              <a:pathLst>
                <a:path w="2377" h="1856" fill="none" extrusionOk="0">
                  <a:moveTo>
                    <a:pt x="1743" y="0"/>
                  </a:moveTo>
                  <a:cubicBezTo>
                    <a:pt x="1200" y="430"/>
                    <a:pt x="453" y="951"/>
                    <a:pt x="68" y="1539"/>
                  </a:cubicBezTo>
                  <a:cubicBezTo>
                    <a:pt x="46" y="1584"/>
                    <a:pt x="0" y="1675"/>
                    <a:pt x="68" y="1720"/>
                  </a:cubicBezTo>
                  <a:cubicBezTo>
                    <a:pt x="91" y="1765"/>
                    <a:pt x="113" y="1765"/>
                    <a:pt x="159" y="1788"/>
                  </a:cubicBezTo>
                  <a:cubicBezTo>
                    <a:pt x="611" y="1833"/>
                    <a:pt x="2105" y="317"/>
                    <a:pt x="2377" y="407"/>
                  </a:cubicBezTo>
                  <a:cubicBezTo>
                    <a:pt x="2241" y="1019"/>
                    <a:pt x="1788" y="1245"/>
                    <a:pt x="1087" y="1856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1" name="Google Shape;10771;p31"/>
          <p:cNvGrpSpPr/>
          <p:nvPr/>
        </p:nvGrpSpPr>
        <p:grpSpPr>
          <a:xfrm>
            <a:off x="7087248" y="-86402"/>
            <a:ext cx="950917" cy="733555"/>
            <a:chOff x="2920825" y="1027400"/>
            <a:chExt cx="482650" cy="372325"/>
          </a:xfrm>
        </p:grpSpPr>
        <p:sp>
          <p:nvSpPr>
            <p:cNvPr id="10772" name="Google Shape;10772;p31"/>
            <p:cNvSpPr/>
            <p:nvPr/>
          </p:nvSpPr>
          <p:spPr>
            <a:xfrm>
              <a:off x="2983625" y="1043825"/>
              <a:ext cx="419850" cy="314025"/>
            </a:xfrm>
            <a:custGeom>
              <a:avLst/>
              <a:gdLst/>
              <a:ahLst/>
              <a:cxnLst/>
              <a:rect l="l" t="t" r="r" b="b"/>
              <a:pathLst>
                <a:path w="16794" h="12561" fill="none" extrusionOk="0">
                  <a:moveTo>
                    <a:pt x="227" y="0"/>
                  </a:moveTo>
                  <a:cubicBezTo>
                    <a:pt x="68" y="3033"/>
                    <a:pt x="0" y="6246"/>
                    <a:pt x="1630" y="8827"/>
                  </a:cubicBezTo>
                  <a:cubicBezTo>
                    <a:pt x="2807" y="10682"/>
                    <a:pt x="4844" y="11995"/>
                    <a:pt x="7016" y="12267"/>
                  </a:cubicBezTo>
                  <a:cubicBezTo>
                    <a:pt x="9212" y="12561"/>
                    <a:pt x="11520" y="11814"/>
                    <a:pt x="13172" y="10343"/>
                  </a:cubicBezTo>
                  <a:cubicBezTo>
                    <a:pt x="15843" y="7876"/>
                    <a:pt x="16386" y="3915"/>
                    <a:pt x="16793" y="294"/>
                  </a:cubicBezTo>
                </a:path>
              </a:pathLst>
            </a:custGeom>
            <a:noFill/>
            <a:ln w="220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3" name="Google Shape;10773;p31"/>
            <p:cNvSpPr/>
            <p:nvPr/>
          </p:nvSpPr>
          <p:spPr>
            <a:xfrm>
              <a:off x="2962700" y="1027400"/>
              <a:ext cx="419275" cy="314050"/>
            </a:xfrm>
            <a:custGeom>
              <a:avLst/>
              <a:gdLst/>
              <a:ahLst/>
              <a:cxnLst/>
              <a:rect l="l" t="t" r="r" b="b"/>
              <a:pathLst>
                <a:path w="16771" h="12562" fill="none" extrusionOk="0">
                  <a:moveTo>
                    <a:pt x="226" y="1"/>
                  </a:moveTo>
                  <a:cubicBezTo>
                    <a:pt x="45" y="3033"/>
                    <a:pt x="0" y="6247"/>
                    <a:pt x="1607" y="8827"/>
                  </a:cubicBezTo>
                  <a:cubicBezTo>
                    <a:pt x="2806" y="10683"/>
                    <a:pt x="4843" y="11996"/>
                    <a:pt x="7016" y="12267"/>
                  </a:cubicBezTo>
                  <a:cubicBezTo>
                    <a:pt x="9189" y="12561"/>
                    <a:pt x="11520" y="11815"/>
                    <a:pt x="13149" y="10344"/>
                  </a:cubicBezTo>
                  <a:cubicBezTo>
                    <a:pt x="15842" y="7899"/>
                    <a:pt x="16386" y="3939"/>
                    <a:pt x="16770" y="318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4" name="Google Shape;10774;p31"/>
            <p:cNvSpPr/>
            <p:nvPr/>
          </p:nvSpPr>
          <p:spPr>
            <a:xfrm>
              <a:off x="3255200" y="1301250"/>
              <a:ext cx="65100" cy="98475"/>
            </a:xfrm>
            <a:custGeom>
              <a:avLst/>
              <a:gdLst/>
              <a:ahLst/>
              <a:cxnLst/>
              <a:rect l="l" t="t" r="r" b="b"/>
              <a:pathLst>
                <a:path w="2604" h="3939" fill="none" extrusionOk="0">
                  <a:moveTo>
                    <a:pt x="612" y="3848"/>
                  </a:moveTo>
                  <a:cubicBezTo>
                    <a:pt x="521" y="3893"/>
                    <a:pt x="431" y="3939"/>
                    <a:pt x="340" y="3939"/>
                  </a:cubicBezTo>
                  <a:cubicBezTo>
                    <a:pt x="204" y="3939"/>
                    <a:pt x="69" y="3780"/>
                    <a:pt x="46" y="3644"/>
                  </a:cubicBezTo>
                  <a:cubicBezTo>
                    <a:pt x="1" y="3509"/>
                    <a:pt x="1" y="3328"/>
                    <a:pt x="69" y="3192"/>
                  </a:cubicBezTo>
                  <a:cubicBezTo>
                    <a:pt x="227" y="2490"/>
                    <a:pt x="567" y="1811"/>
                    <a:pt x="974" y="1177"/>
                  </a:cubicBezTo>
                  <a:cubicBezTo>
                    <a:pt x="1336" y="657"/>
                    <a:pt x="1766" y="23"/>
                    <a:pt x="2445" y="1"/>
                  </a:cubicBezTo>
                  <a:cubicBezTo>
                    <a:pt x="2603" y="838"/>
                    <a:pt x="2219" y="1924"/>
                    <a:pt x="1789" y="2649"/>
                  </a:cubicBezTo>
                  <a:cubicBezTo>
                    <a:pt x="1517" y="3169"/>
                    <a:pt x="1087" y="3554"/>
                    <a:pt x="612" y="3848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31"/>
            <p:cNvSpPr/>
            <p:nvPr/>
          </p:nvSpPr>
          <p:spPr>
            <a:xfrm>
              <a:off x="3263125" y="1308600"/>
              <a:ext cx="45850" cy="87725"/>
            </a:xfrm>
            <a:custGeom>
              <a:avLst/>
              <a:gdLst/>
              <a:ahLst/>
              <a:cxnLst/>
              <a:rect l="l" t="t" r="r" b="b"/>
              <a:pathLst>
                <a:path w="1834" h="3509" fill="none" extrusionOk="0">
                  <a:moveTo>
                    <a:pt x="453" y="3464"/>
                  </a:moveTo>
                  <a:cubicBezTo>
                    <a:pt x="974" y="2490"/>
                    <a:pt x="1494" y="1313"/>
                    <a:pt x="1811" y="272"/>
                  </a:cubicBezTo>
                  <a:cubicBezTo>
                    <a:pt x="1834" y="182"/>
                    <a:pt x="1834" y="46"/>
                    <a:pt x="1766" y="1"/>
                  </a:cubicBezTo>
                  <a:cubicBezTo>
                    <a:pt x="1698" y="1"/>
                    <a:pt x="1675" y="1"/>
                    <a:pt x="1608" y="46"/>
                  </a:cubicBezTo>
                  <a:cubicBezTo>
                    <a:pt x="1042" y="386"/>
                    <a:pt x="883" y="1019"/>
                    <a:pt x="680" y="1653"/>
                  </a:cubicBezTo>
                  <a:cubicBezTo>
                    <a:pt x="476" y="2264"/>
                    <a:pt x="250" y="2920"/>
                    <a:pt x="1" y="3509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31"/>
            <p:cNvSpPr/>
            <p:nvPr/>
          </p:nvSpPr>
          <p:spPr>
            <a:xfrm>
              <a:off x="2920825" y="1155275"/>
              <a:ext cx="90550" cy="77550"/>
            </a:xfrm>
            <a:custGeom>
              <a:avLst/>
              <a:gdLst/>
              <a:ahLst/>
              <a:cxnLst/>
              <a:rect l="l" t="t" r="r" b="b"/>
              <a:pathLst>
                <a:path w="3622" h="3102" fill="none" extrusionOk="0">
                  <a:moveTo>
                    <a:pt x="68" y="544"/>
                  </a:moveTo>
                  <a:cubicBezTo>
                    <a:pt x="23" y="453"/>
                    <a:pt x="0" y="385"/>
                    <a:pt x="23" y="272"/>
                  </a:cubicBezTo>
                  <a:cubicBezTo>
                    <a:pt x="68" y="114"/>
                    <a:pt x="227" y="1"/>
                    <a:pt x="362" y="1"/>
                  </a:cubicBezTo>
                  <a:cubicBezTo>
                    <a:pt x="521" y="1"/>
                    <a:pt x="679" y="23"/>
                    <a:pt x="815" y="114"/>
                  </a:cubicBezTo>
                  <a:cubicBezTo>
                    <a:pt x="1494" y="408"/>
                    <a:pt x="2105" y="861"/>
                    <a:pt x="2626" y="1404"/>
                  </a:cubicBezTo>
                  <a:cubicBezTo>
                    <a:pt x="3078" y="1834"/>
                    <a:pt x="3621" y="2377"/>
                    <a:pt x="3531" y="3056"/>
                  </a:cubicBezTo>
                  <a:cubicBezTo>
                    <a:pt x="2671" y="3101"/>
                    <a:pt x="1675" y="2490"/>
                    <a:pt x="1041" y="1924"/>
                  </a:cubicBezTo>
                  <a:cubicBezTo>
                    <a:pt x="566" y="1562"/>
                    <a:pt x="227" y="1087"/>
                    <a:pt x="68" y="544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7" name="Google Shape;10777;p31"/>
            <p:cNvSpPr/>
            <p:nvPr/>
          </p:nvSpPr>
          <p:spPr>
            <a:xfrm>
              <a:off x="2923650" y="1162625"/>
              <a:ext cx="79800" cy="61700"/>
            </a:xfrm>
            <a:custGeom>
              <a:avLst/>
              <a:gdLst/>
              <a:ahLst/>
              <a:cxnLst/>
              <a:rect l="l" t="t" r="r" b="b"/>
              <a:pathLst>
                <a:path w="3192" h="2468" fill="none" extrusionOk="0">
                  <a:moveTo>
                    <a:pt x="0" y="476"/>
                  </a:moveTo>
                  <a:cubicBezTo>
                    <a:pt x="860" y="1155"/>
                    <a:pt x="1924" y="1924"/>
                    <a:pt x="2920" y="2400"/>
                  </a:cubicBezTo>
                  <a:cubicBezTo>
                    <a:pt x="3010" y="2422"/>
                    <a:pt x="3124" y="2468"/>
                    <a:pt x="3169" y="2377"/>
                  </a:cubicBezTo>
                  <a:cubicBezTo>
                    <a:pt x="3192" y="2354"/>
                    <a:pt x="3169" y="2287"/>
                    <a:pt x="3169" y="2241"/>
                  </a:cubicBezTo>
                  <a:cubicBezTo>
                    <a:pt x="2943" y="1608"/>
                    <a:pt x="2332" y="1336"/>
                    <a:pt x="1766" y="1019"/>
                  </a:cubicBezTo>
                  <a:cubicBezTo>
                    <a:pt x="1155" y="702"/>
                    <a:pt x="566" y="363"/>
                    <a:pt x="23" y="1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8" name="Google Shape;10778;p31"/>
            <p:cNvSpPr/>
            <p:nvPr/>
          </p:nvSpPr>
          <p:spPr>
            <a:xfrm>
              <a:off x="3106975" y="1284275"/>
              <a:ext cx="79225" cy="53775"/>
            </a:xfrm>
            <a:custGeom>
              <a:avLst/>
              <a:gdLst/>
              <a:ahLst/>
              <a:cxnLst/>
              <a:rect l="l" t="t" r="r" b="b"/>
              <a:pathLst>
                <a:path w="3169" h="2151" fill="none" extrusionOk="0">
                  <a:moveTo>
                    <a:pt x="2761" y="204"/>
                  </a:moveTo>
                  <a:cubicBezTo>
                    <a:pt x="2988" y="363"/>
                    <a:pt x="3169" y="680"/>
                    <a:pt x="3101" y="951"/>
                  </a:cubicBezTo>
                  <a:cubicBezTo>
                    <a:pt x="3010" y="1291"/>
                    <a:pt x="2716" y="1517"/>
                    <a:pt x="2399" y="1653"/>
                  </a:cubicBezTo>
                  <a:cubicBezTo>
                    <a:pt x="1766" y="1947"/>
                    <a:pt x="747" y="2151"/>
                    <a:pt x="68" y="1856"/>
                  </a:cubicBezTo>
                  <a:cubicBezTo>
                    <a:pt x="0" y="1834"/>
                    <a:pt x="521" y="1019"/>
                    <a:pt x="566" y="951"/>
                  </a:cubicBezTo>
                  <a:cubicBezTo>
                    <a:pt x="860" y="566"/>
                    <a:pt x="1177" y="272"/>
                    <a:pt x="1652" y="114"/>
                  </a:cubicBezTo>
                  <a:cubicBezTo>
                    <a:pt x="1969" y="1"/>
                    <a:pt x="2331" y="1"/>
                    <a:pt x="2648" y="136"/>
                  </a:cubicBezTo>
                  <a:cubicBezTo>
                    <a:pt x="2693" y="136"/>
                    <a:pt x="2716" y="159"/>
                    <a:pt x="2761" y="204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9" name="Google Shape;10779;p31"/>
          <p:cNvGrpSpPr/>
          <p:nvPr/>
        </p:nvGrpSpPr>
        <p:grpSpPr>
          <a:xfrm>
            <a:off x="3070793" y="-162597"/>
            <a:ext cx="1362295" cy="1920846"/>
            <a:chOff x="4877350" y="4482750"/>
            <a:chExt cx="691450" cy="974950"/>
          </a:xfrm>
        </p:grpSpPr>
        <p:sp>
          <p:nvSpPr>
            <p:cNvPr id="10780" name="Google Shape;10780;p31"/>
            <p:cNvSpPr/>
            <p:nvPr/>
          </p:nvSpPr>
          <p:spPr>
            <a:xfrm>
              <a:off x="4877350" y="5100600"/>
              <a:ext cx="257475" cy="102025"/>
            </a:xfrm>
            <a:custGeom>
              <a:avLst/>
              <a:gdLst/>
              <a:ahLst/>
              <a:cxnLst/>
              <a:rect l="l" t="t" r="r" b="b"/>
              <a:pathLst>
                <a:path w="10299" h="4081" extrusionOk="0">
                  <a:moveTo>
                    <a:pt x="1968" y="0"/>
                  </a:moveTo>
                  <a:cubicBezTo>
                    <a:pt x="1145" y="0"/>
                    <a:pt x="387" y="156"/>
                    <a:pt x="114" y="702"/>
                  </a:cubicBezTo>
                  <a:cubicBezTo>
                    <a:pt x="1" y="906"/>
                    <a:pt x="69" y="1178"/>
                    <a:pt x="205" y="1381"/>
                  </a:cubicBezTo>
                  <a:cubicBezTo>
                    <a:pt x="499" y="1811"/>
                    <a:pt x="997" y="2015"/>
                    <a:pt x="1495" y="2196"/>
                  </a:cubicBezTo>
                  <a:cubicBezTo>
                    <a:pt x="2875" y="2807"/>
                    <a:pt x="4346" y="3373"/>
                    <a:pt x="5840" y="3735"/>
                  </a:cubicBezTo>
                  <a:cubicBezTo>
                    <a:pt x="6474" y="3871"/>
                    <a:pt x="7085" y="3984"/>
                    <a:pt x="7741" y="4052"/>
                  </a:cubicBezTo>
                  <a:cubicBezTo>
                    <a:pt x="7944" y="4065"/>
                    <a:pt x="8147" y="4081"/>
                    <a:pt x="8345" y="4081"/>
                  </a:cubicBezTo>
                  <a:cubicBezTo>
                    <a:pt x="8808" y="4081"/>
                    <a:pt x="9241" y="3996"/>
                    <a:pt x="9574" y="3599"/>
                  </a:cubicBezTo>
                  <a:cubicBezTo>
                    <a:pt x="10298" y="2762"/>
                    <a:pt x="9755" y="2173"/>
                    <a:pt x="8918" y="1743"/>
                  </a:cubicBezTo>
                  <a:cubicBezTo>
                    <a:pt x="7492" y="997"/>
                    <a:pt x="5930" y="499"/>
                    <a:pt x="4324" y="250"/>
                  </a:cubicBezTo>
                  <a:cubicBezTo>
                    <a:pt x="3808" y="179"/>
                    <a:pt x="2851" y="0"/>
                    <a:pt x="1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1" name="Google Shape;10781;p31"/>
            <p:cNvSpPr/>
            <p:nvPr/>
          </p:nvSpPr>
          <p:spPr>
            <a:xfrm>
              <a:off x="4883025" y="5086450"/>
              <a:ext cx="258025" cy="114325"/>
            </a:xfrm>
            <a:custGeom>
              <a:avLst/>
              <a:gdLst/>
              <a:ahLst/>
              <a:cxnLst/>
              <a:rect l="l" t="t" r="r" b="b"/>
              <a:pathLst>
                <a:path w="10321" h="4573" fill="none" extrusionOk="0">
                  <a:moveTo>
                    <a:pt x="5884" y="4165"/>
                  </a:moveTo>
                  <a:cubicBezTo>
                    <a:pt x="6496" y="4301"/>
                    <a:pt x="7129" y="4414"/>
                    <a:pt x="7763" y="4459"/>
                  </a:cubicBezTo>
                  <a:cubicBezTo>
                    <a:pt x="8442" y="4527"/>
                    <a:pt x="9121" y="4573"/>
                    <a:pt x="9619" y="4007"/>
                  </a:cubicBezTo>
                  <a:cubicBezTo>
                    <a:pt x="10320" y="3192"/>
                    <a:pt x="9800" y="2423"/>
                    <a:pt x="8962" y="2015"/>
                  </a:cubicBezTo>
                  <a:cubicBezTo>
                    <a:pt x="7514" y="1246"/>
                    <a:pt x="5930" y="816"/>
                    <a:pt x="4345" y="567"/>
                  </a:cubicBezTo>
                  <a:cubicBezTo>
                    <a:pt x="3350" y="431"/>
                    <a:pt x="702" y="1"/>
                    <a:pt x="113" y="1133"/>
                  </a:cubicBezTo>
                  <a:cubicBezTo>
                    <a:pt x="0" y="1336"/>
                    <a:pt x="68" y="1608"/>
                    <a:pt x="204" y="1811"/>
                  </a:cubicBezTo>
                  <a:cubicBezTo>
                    <a:pt x="498" y="2241"/>
                    <a:pt x="1019" y="2423"/>
                    <a:pt x="1494" y="2626"/>
                  </a:cubicBezTo>
                  <a:cubicBezTo>
                    <a:pt x="2897" y="3192"/>
                    <a:pt x="4368" y="3780"/>
                    <a:pt x="5884" y="4165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2" name="Google Shape;10782;p31"/>
            <p:cNvSpPr/>
            <p:nvPr/>
          </p:nvSpPr>
          <p:spPr>
            <a:xfrm>
              <a:off x="5238350" y="4482875"/>
              <a:ext cx="321950" cy="527225"/>
            </a:xfrm>
            <a:custGeom>
              <a:avLst/>
              <a:gdLst/>
              <a:ahLst/>
              <a:cxnLst/>
              <a:rect l="l" t="t" r="r" b="b"/>
              <a:pathLst>
                <a:path w="12878" h="21089" extrusionOk="0">
                  <a:moveTo>
                    <a:pt x="10759" y="1"/>
                  </a:moveTo>
                  <a:cubicBezTo>
                    <a:pt x="10638" y="1"/>
                    <a:pt x="10514" y="14"/>
                    <a:pt x="10388" y="41"/>
                  </a:cubicBezTo>
                  <a:cubicBezTo>
                    <a:pt x="8691" y="403"/>
                    <a:pt x="8125" y="2530"/>
                    <a:pt x="7808" y="4001"/>
                  </a:cubicBezTo>
                  <a:cubicBezTo>
                    <a:pt x="7242" y="6763"/>
                    <a:pt x="6858" y="9343"/>
                    <a:pt x="5545" y="11923"/>
                  </a:cubicBezTo>
                  <a:cubicBezTo>
                    <a:pt x="4278" y="14412"/>
                    <a:pt x="2557" y="16653"/>
                    <a:pt x="453" y="18463"/>
                  </a:cubicBezTo>
                  <a:cubicBezTo>
                    <a:pt x="0" y="18848"/>
                    <a:pt x="272" y="20296"/>
                    <a:pt x="294" y="20840"/>
                  </a:cubicBezTo>
                  <a:cubicBezTo>
                    <a:pt x="294" y="20953"/>
                    <a:pt x="317" y="21043"/>
                    <a:pt x="430" y="21089"/>
                  </a:cubicBezTo>
                  <a:cubicBezTo>
                    <a:pt x="475" y="21089"/>
                    <a:pt x="543" y="21043"/>
                    <a:pt x="611" y="20998"/>
                  </a:cubicBezTo>
                  <a:cubicBezTo>
                    <a:pt x="2784" y="19074"/>
                    <a:pt x="4640" y="16811"/>
                    <a:pt x="6111" y="14299"/>
                  </a:cubicBezTo>
                  <a:cubicBezTo>
                    <a:pt x="7197" y="12443"/>
                    <a:pt x="7989" y="10452"/>
                    <a:pt x="8600" y="8415"/>
                  </a:cubicBezTo>
                  <a:cubicBezTo>
                    <a:pt x="9166" y="6581"/>
                    <a:pt x="8872" y="4386"/>
                    <a:pt x="9913" y="2711"/>
                  </a:cubicBezTo>
                  <a:cubicBezTo>
                    <a:pt x="10071" y="2440"/>
                    <a:pt x="10343" y="2146"/>
                    <a:pt x="10614" y="2010"/>
                  </a:cubicBezTo>
                  <a:cubicBezTo>
                    <a:pt x="10799" y="1910"/>
                    <a:pt x="10970" y="1867"/>
                    <a:pt x="11128" y="1867"/>
                  </a:cubicBezTo>
                  <a:cubicBezTo>
                    <a:pt x="11475" y="1867"/>
                    <a:pt x="11762" y="2077"/>
                    <a:pt x="11995" y="2372"/>
                  </a:cubicBezTo>
                  <a:cubicBezTo>
                    <a:pt x="12186" y="2615"/>
                    <a:pt x="12361" y="2715"/>
                    <a:pt x="12503" y="2715"/>
                  </a:cubicBezTo>
                  <a:cubicBezTo>
                    <a:pt x="12732" y="2715"/>
                    <a:pt x="12878" y="2458"/>
                    <a:pt x="12878" y="2123"/>
                  </a:cubicBezTo>
                  <a:cubicBezTo>
                    <a:pt x="12878" y="2010"/>
                    <a:pt x="12878" y="1897"/>
                    <a:pt x="12832" y="1783"/>
                  </a:cubicBezTo>
                  <a:cubicBezTo>
                    <a:pt x="12550" y="856"/>
                    <a:pt x="11747" y="1"/>
                    <a:pt x="10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3" name="Google Shape;10783;p31"/>
            <p:cNvSpPr/>
            <p:nvPr/>
          </p:nvSpPr>
          <p:spPr>
            <a:xfrm>
              <a:off x="5242875" y="4482750"/>
              <a:ext cx="325925" cy="522825"/>
            </a:xfrm>
            <a:custGeom>
              <a:avLst/>
              <a:gdLst/>
              <a:ahLst/>
              <a:cxnLst/>
              <a:rect l="l" t="t" r="r" b="b"/>
              <a:pathLst>
                <a:path w="13037" h="20913" fill="none" extrusionOk="0">
                  <a:moveTo>
                    <a:pt x="13036" y="2354"/>
                  </a:moveTo>
                  <a:cubicBezTo>
                    <a:pt x="13036" y="2241"/>
                    <a:pt x="13036" y="2128"/>
                    <a:pt x="12991" y="2015"/>
                  </a:cubicBezTo>
                  <a:cubicBezTo>
                    <a:pt x="12674" y="974"/>
                    <a:pt x="11701" y="1"/>
                    <a:pt x="10547" y="272"/>
                  </a:cubicBezTo>
                  <a:cubicBezTo>
                    <a:pt x="8849" y="634"/>
                    <a:pt x="7944" y="2648"/>
                    <a:pt x="7627" y="4120"/>
                  </a:cubicBezTo>
                  <a:cubicBezTo>
                    <a:pt x="7061" y="6881"/>
                    <a:pt x="6020" y="10162"/>
                    <a:pt x="4730" y="12742"/>
                  </a:cubicBezTo>
                  <a:cubicBezTo>
                    <a:pt x="3440" y="15232"/>
                    <a:pt x="2716" y="16884"/>
                    <a:pt x="589" y="18695"/>
                  </a:cubicBezTo>
                  <a:cubicBezTo>
                    <a:pt x="136" y="19079"/>
                    <a:pt x="0" y="20120"/>
                    <a:pt x="0" y="20664"/>
                  </a:cubicBezTo>
                  <a:cubicBezTo>
                    <a:pt x="0" y="20777"/>
                    <a:pt x="23" y="20890"/>
                    <a:pt x="136" y="20913"/>
                  </a:cubicBezTo>
                  <a:cubicBezTo>
                    <a:pt x="181" y="20913"/>
                    <a:pt x="249" y="20890"/>
                    <a:pt x="294" y="20845"/>
                  </a:cubicBezTo>
                  <a:cubicBezTo>
                    <a:pt x="2490" y="18921"/>
                    <a:pt x="4029" y="17382"/>
                    <a:pt x="5477" y="14870"/>
                  </a:cubicBezTo>
                  <a:cubicBezTo>
                    <a:pt x="6563" y="13014"/>
                    <a:pt x="7808" y="11407"/>
                    <a:pt x="8555" y="8691"/>
                  </a:cubicBezTo>
                  <a:cubicBezTo>
                    <a:pt x="9098" y="6858"/>
                    <a:pt x="8962" y="4663"/>
                    <a:pt x="10003" y="2988"/>
                  </a:cubicBezTo>
                  <a:cubicBezTo>
                    <a:pt x="10185" y="2694"/>
                    <a:pt x="10433" y="2422"/>
                    <a:pt x="10705" y="2264"/>
                  </a:cubicBezTo>
                  <a:cubicBezTo>
                    <a:pt x="11316" y="1970"/>
                    <a:pt x="11769" y="2196"/>
                    <a:pt x="12108" y="2648"/>
                  </a:cubicBezTo>
                  <a:cubicBezTo>
                    <a:pt x="12606" y="3237"/>
                    <a:pt x="13014" y="2897"/>
                    <a:pt x="13036" y="2354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4" name="Google Shape;10784;p31"/>
            <p:cNvSpPr/>
            <p:nvPr/>
          </p:nvSpPr>
          <p:spPr>
            <a:xfrm>
              <a:off x="5395075" y="4886175"/>
              <a:ext cx="80925" cy="90550"/>
            </a:xfrm>
            <a:custGeom>
              <a:avLst/>
              <a:gdLst/>
              <a:ahLst/>
              <a:cxnLst/>
              <a:rect l="l" t="t" r="r" b="b"/>
              <a:pathLst>
                <a:path w="3237" h="3622" fill="none" extrusionOk="0">
                  <a:moveTo>
                    <a:pt x="3169" y="1992"/>
                  </a:moveTo>
                  <a:cubicBezTo>
                    <a:pt x="3236" y="1607"/>
                    <a:pt x="3191" y="1200"/>
                    <a:pt x="2988" y="860"/>
                  </a:cubicBezTo>
                  <a:cubicBezTo>
                    <a:pt x="2490" y="0"/>
                    <a:pt x="1539" y="68"/>
                    <a:pt x="702" y="362"/>
                  </a:cubicBezTo>
                  <a:cubicBezTo>
                    <a:pt x="0" y="815"/>
                    <a:pt x="475" y="2558"/>
                    <a:pt x="928" y="3055"/>
                  </a:cubicBezTo>
                  <a:cubicBezTo>
                    <a:pt x="1426" y="3621"/>
                    <a:pt x="2218" y="3191"/>
                    <a:pt x="2671" y="2807"/>
                  </a:cubicBezTo>
                  <a:cubicBezTo>
                    <a:pt x="2897" y="2580"/>
                    <a:pt x="3078" y="2286"/>
                    <a:pt x="3169" y="1992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5" name="Google Shape;10785;p31"/>
            <p:cNvSpPr/>
            <p:nvPr/>
          </p:nvSpPr>
          <p:spPr>
            <a:xfrm>
              <a:off x="5396200" y="4894475"/>
              <a:ext cx="81500" cy="79025"/>
            </a:xfrm>
            <a:custGeom>
              <a:avLst/>
              <a:gdLst/>
              <a:ahLst/>
              <a:cxnLst/>
              <a:rect l="l" t="t" r="r" b="b"/>
              <a:pathLst>
                <a:path w="3260" h="3161" extrusionOk="0">
                  <a:moveTo>
                    <a:pt x="1741" y="1"/>
                  </a:moveTo>
                  <a:cubicBezTo>
                    <a:pt x="1404" y="1"/>
                    <a:pt x="1047" y="84"/>
                    <a:pt x="702" y="211"/>
                  </a:cubicBezTo>
                  <a:cubicBezTo>
                    <a:pt x="0" y="664"/>
                    <a:pt x="476" y="2384"/>
                    <a:pt x="928" y="2882"/>
                  </a:cubicBezTo>
                  <a:cubicBezTo>
                    <a:pt x="1112" y="3082"/>
                    <a:pt x="1330" y="3160"/>
                    <a:pt x="1554" y="3160"/>
                  </a:cubicBezTo>
                  <a:cubicBezTo>
                    <a:pt x="1966" y="3160"/>
                    <a:pt x="2401" y="2897"/>
                    <a:pt x="2694" y="2633"/>
                  </a:cubicBezTo>
                  <a:cubicBezTo>
                    <a:pt x="2943" y="2452"/>
                    <a:pt x="3124" y="2135"/>
                    <a:pt x="3169" y="1818"/>
                  </a:cubicBezTo>
                  <a:cubicBezTo>
                    <a:pt x="3259" y="1456"/>
                    <a:pt x="3191" y="1026"/>
                    <a:pt x="3010" y="687"/>
                  </a:cubicBezTo>
                  <a:cubicBezTo>
                    <a:pt x="2699" y="186"/>
                    <a:pt x="2242" y="1"/>
                    <a:pt x="17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6" name="Google Shape;10786;p31"/>
            <p:cNvSpPr/>
            <p:nvPr/>
          </p:nvSpPr>
          <p:spPr>
            <a:xfrm>
              <a:off x="5200425" y="4798925"/>
              <a:ext cx="90000" cy="71875"/>
            </a:xfrm>
            <a:custGeom>
              <a:avLst/>
              <a:gdLst/>
              <a:ahLst/>
              <a:cxnLst/>
              <a:rect l="l" t="t" r="r" b="b"/>
              <a:pathLst>
                <a:path w="3600" h="2875" extrusionOk="0">
                  <a:moveTo>
                    <a:pt x="1604" y="1"/>
                  </a:moveTo>
                  <a:cubicBezTo>
                    <a:pt x="1347" y="1"/>
                    <a:pt x="1088" y="62"/>
                    <a:pt x="838" y="209"/>
                  </a:cubicBezTo>
                  <a:cubicBezTo>
                    <a:pt x="1" y="729"/>
                    <a:pt x="23" y="1657"/>
                    <a:pt x="340" y="2494"/>
                  </a:cubicBezTo>
                  <a:cubicBezTo>
                    <a:pt x="504" y="2769"/>
                    <a:pt x="856" y="2875"/>
                    <a:pt x="1259" y="2875"/>
                  </a:cubicBezTo>
                  <a:cubicBezTo>
                    <a:pt x="1918" y="2875"/>
                    <a:pt x="2711" y="2594"/>
                    <a:pt x="3033" y="2313"/>
                  </a:cubicBezTo>
                  <a:cubicBezTo>
                    <a:pt x="3599" y="1793"/>
                    <a:pt x="3192" y="1001"/>
                    <a:pt x="2784" y="525"/>
                  </a:cubicBezTo>
                  <a:cubicBezTo>
                    <a:pt x="2603" y="299"/>
                    <a:pt x="2309" y="118"/>
                    <a:pt x="2015" y="50"/>
                  </a:cubicBezTo>
                  <a:cubicBezTo>
                    <a:pt x="1880" y="18"/>
                    <a:pt x="1742" y="1"/>
                    <a:pt x="1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7" name="Google Shape;10787;p31"/>
            <p:cNvSpPr/>
            <p:nvPr/>
          </p:nvSpPr>
          <p:spPr>
            <a:xfrm>
              <a:off x="5192500" y="4797900"/>
              <a:ext cx="90000" cy="81500"/>
            </a:xfrm>
            <a:custGeom>
              <a:avLst/>
              <a:gdLst/>
              <a:ahLst/>
              <a:cxnLst/>
              <a:rect l="l" t="t" r="r" b="b"/>
              <a:pathLst>
                <a:path w="3600" h="3260" fill="none" extrusionOk="0">
                  <a:moveTo>
                    <a:pt x="2015" y="91"/>
                  </a:moveTo>
                  <a:cubicBezTo>
                    <a:pt x="1653" y="1"/>
                    <a:pt x="1223" y="23"/>
                    <a:pt x="838" y="250"/>
                  </a:cubicBezTo>
                  <a:cubicBezTo>
                    <a:pt x="1" y="770"/>
                    <a:pt x="23" y="1698"/>
                    <a:pt x="340" y="2535"/>
                  </a:cubicBezTo>
                  <a:cubicBezTo>
                    <a:pt x="770" y="3260"/>
                    <a:pt x="2513" y="2807"/>
                    <a:pt x="3034" y="2354"/>
                  </a:cubicBezTo>
                  <a:cubicBezTo>
                    <a:pt x="3599" y="1834"/>
                    <a:pt x="3192" y="1042"/>
                    <a:pt x="2807" y="566"/>
                  </a:cubicBezTo>
                  <a:cubicBezTo>
                    <a:pt x="2604" y="295"/>
                    <a:pt x="2332" y="136"/>
                    <a:pt x="2015" y="9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8" name="Google Shape;10788;p31"/>
            <p:cNvSpPr/>
            <p:nvPr/>
          </p:nvSpPr>
          <p:spPr>
            <a:xfrm>
              <a:off x="5146125" y="4806950"/>
              <a:ext cx="297050" cy="324800"/>
            </a:xfrm>
            <a:custGeom>
              <a:avLst/>
              <a:gdLst/>
              <a:ahLst/>
              <a:cxnLst/>
              <a:rect l="l" t="t" r="r" b="b"/>
              <a:pathLst>
                <a:path w="11882" h="12992" fill="none" extrusionOk="0">
                  <a:moveTo>
                    <a:pt x="9324" y="2830"/>
                  </a:moveTo>
                  <a:cubicBezTo>
                    <a:pt x="9845" y="3577"/>
                    <a:pt x="10479" y="3871"/>
                    <a:pt x="11090" y="4482"/>
                  </a:cubicBezTo>
                  <a:cubicBezTo>
                    <a:pt x="11882" y="5229"/>
                    <a:pt x="11723" y="6519"/>
                    <a:pt x="11542" y="7469"/>
                  </a:cubicBezTo>
                  <a:cubicBezTo>
                    <a:pt x="11339" y="8442"/>
                    <a:pt x="10931" y="9370"/>
                    <a:pt x="10320" y="10140"/>
                  </a:cubicBezTo>
                  <a:cubicBezTo>
                    <a:pt x="9573" y="11045"/>
                    <a:pt x="8532" y="11452"/>
                    <a:pt x="7627" y="12109"/>
                  </a:cubicBezTo>
                  <a:cubicBezTo>
                    <a:pt x="6405" y="12991"/>
                    <a:pt x="4979" y="12810"/>
                    <a:pt x="3780" y="12018"/>
                  </a:cubicBezTo>
                  <a:cubicBezTo>
                    <a:pt x="1267" y="10389"/>
                    <a:pt x="0" y="6587"/>
                    <a:pt x="1335" y="3825"/>
                  </a:cubicBezTo>
                  <a:cubicBezTo>
                    <a:pt x="2739" y="1042"/>
                    <a:pt x="7378" y="1"/>
                    <a:pt x="9324" y="2830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9" name="Google Shape;10789;p31"/>
            <p:cNvSpPr/>
            <p:nvPr/>
          </p:nvSpPr>
          <p:spPr>
            <a:xfrm>
              <a:off x="5143850" y="4841025"/>
              <a:ext cx="292550" cy="290750"/>
            </a:xfrm>
            <a:custGeom>
              <a:avLst/>
              <a:gdLst/>
              <a:ahLst/>
              <a:cxnLst/>
              <a:rect l="l" t="t" r="r" b="b"/>
              <a:pathLst>
                <a:path w="11702" h="11630" extrusionOk="0">
                  <a:moveTo>
                    <a:pt x="5752" y="0"/>
                  </a:moveTo>
                  <a:cubicBezTo>
                    <a:pt x="5608" y="0"/>
                    <a:pt x="5465" y="6"/>
                    <a:pt x="5319" y="18"/>
                  </a:cubicBezTo>
                  <a:cubicBezTo>
                    <a:pt x="5228" y="18"/>
                    <a:pt x="5183" y="63"/>
                    <a:pt x="5093" y="63"/>
                  </a:cubicBezTo>
                  <a:cubicBezTo>
                    <a:pt x="4550" y="131"/>
                    <a:pt x="4074" y="312"/>
                    <a:pt x="3622" y="561"/>
                  </a:cubicBezTo>
                  <a:cubicBezTo>
                    <a:pt x="2694" y="1105"/>
                    <a:pt x="1924" y="1942"/>
                    <a:pt x="1449" y="2825"/>
                  </a:cubicBezTo>
                  <a:cubicBezTo>
                    <a:pt x="1" y="5495"/>
                    <a:pt x="928" y="9162"/>
                    <a:pt x="3644" y="10950"/>
                  </a:cubicBezTo>
                  <a:cubicBezTo>
                    <a:pt x="4311" y="11366"/>
                    <a:pt x="4978" y="11629"/>
                    <a:pt x="5676" y="11629"/>
                  </a:cubicBezTo>
                  <a:cubicBezTo>
                    <a:pt x="6115" y="11629"/>
                    <a:pt x="6567" y="11525"/>
                    <a:pt x="7039" y="11289"/>
                  </a:cubicBezTo>
                  <a:cubicBezTo>
                    <a:pt x="7605" y="10995"/>
                    <a:pt x="8080" y="10610"/>
                    <a:pt x="8533" y="10203"/>
                  </a:cubicBezTo>
                  <a:cubicBezTo>
                    <a:pt x="8985" y="9841"/>
                    <a:pt x="9438" y="9456"/>
                    <a:pt x="9845" y="9026"/>
                  </a:cubicBezTo>
                  <a:cubicBezTo>
                    <a:pt x="10909" y="7872"/>
                    <a:pt x="11701" y="6310"/>
                    <a:pt x="11656" y="4771"/>
                  </a:cubicBezTo>
                  <a:cubicBezTo>
                    <a:pt x="11633" y="3934"/>
                    <a:pt x="11317" y="3164"/>
                    <a:pt x="10773" y="2508"/>
                  </a:cubicBezTo>
                  <a:cubicBezTo>
                    <a:pt x="10683" y="2372"/>
                    <a:pt x="10615" y="2259"/>
                    <a:pt x="10502" y="2146"/>
                  </a:cubicBezTo>
                  <a:cubicBezTo>
                    <a:pt x="9981" y="1580"/>
                    <a:pt x="9302" y="1059"/>
                    <a:pt x="8578" y="697"/>
                  </a:cubicBezTo>
                  <a:cubicBezTo>
                    <a:pt x="8058" y="448"/>
                    <a:pt x="7492" y="222"/>
                    <a:pt x="6926" y="109"/>
                  </a:cubicBezTo>
                  <a:cubicBezTo>
                    <a:pt x="6528" y="42"/>
                    <a:pt x="6143" y="0"/>
                    <a:pt x="5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31"/>
            <p:cNvSpPr/>
            <p:nvPr/>
          </p:nvSpPr>
          <p:spPr>
            <a:xfrm>
              <a:off x="5266075" y="4840450"/>
              <a:ext cx="147675" cy="74225"/>
            </a:xfrm>
            <a:custGeom>
              <a:avLst/>
              <a:gdLst/>
              <a:ahLst/>
              <a:cxnLst/>
              <a:rect l="l" t="t" r="r" b="b"/>
              <a:pathLst>
                <a:path w="5907" h="2969" extrusionOk="0">
                  <a:moveTo>
                    <a:pt x="863" y="1"/>
                  </a:moveTo>
                  <a:cubicBezTo>
                    <a:pt x="719" y="1"/>
                    <a:pt x="576" y="6"/>
                    <a:pt x="430" y="19"/>
                  </a:cubicBezTo>
                  <a:cubicBezTo>
                    <a:pt x="339" y="19"/>
                    <a:pt x="294" y="41"/>
                    <a:pt x="204" y="41"/>
                  </a:cubicBezTo>
                  <a:cubicBezTo>
                    <a:pt x="136" y="86"/>
                    <a:pt x="68" y="132"/>
                    <a:pt x="0" y="154"/>
                  </a:cubicBezTo>
                  <a:cubicBezTo>
                    <a:pt x="317" y="1128"/>
                    <a:pt x="1154" y="1920"/>
                    <a:pt x="2150" y="2418"/>
                  </a:cubicBezTo>
                  <a:cubicBezTo>
                    <a:pt x="2557" y="2621"/>
                    <a:pt x="2965" y="2802"/>
                    <a:pt x="3395" y="2870"/>
                  </a:cubicBezTo>
                  <a:cubicBezTo>
                    <a:pt x="3706" y="2939"/>
                    <a:pt x="4017" y="2969"/>
                    <a:pt x="4328" y="2969"/>
                  </a:cubicBezTo>
                  <a:cubicBezTo>
                    <a:pt x="4425" y="2969"/>
                    <a:pt x="4521" y="2966"/>
                    <a:pt x="4617" y="2961"/>
                  </a:cubicBezTo>
                  <a:cubicBezTo>
                    <a:pt x="5092" y="2916"/>
                    <a:pt x="5522" y="2757"/>
                    <a:pt x="5907" y="2531"/>
                  </a:cubicBezTo>
                  <a:cubicBezTo>
                    <a:pt x="5839" y="2395"/>
                    <a:pt x="5726" y="2282"/>
                    <a:pt x="5613" y="2146"/>
                  </a:cubicBezTo>
                  <a:cubicBezTo>
                    <a:pt x="5092" y="1580"/>
                    <a:pt x="4413" y="1060"/>
                    <a:pt x="3689" y="698"/>
                  </a:cubicBezTo>
                  <a:cubicBezTo>
                    <a:pt x="3169" y="449"/>
                    <a:pt x="2603" y="222"/>
                    <a:pt x="2037" y="109"/>
                  </a:cubicBezTo>
                  <a:cubicBezTo>
                    <a:pt x="1639" y="43"/>
                    <a:pt x="1254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1" name="Google Shape;10791;p31"/>
            <p:cNvSpPr/>
            <p:nvPr/>
          </p:nvSpPr>
          <p:spPr>
            <a:xfrm>
              <a:off x="5241175" y="5175500"/>
              <a:ext cx="88850" cy="282200"/>
            </a:xfrm>
            <a:custGeom>
              <a:avLst/>
              <a:gdLst/>
              <a:ahLst/>
              <a:cxnLst/>
              <a:rect l="l" t="t" r="r" b="b"/>
              <a:pathLst>
                <a:path w="3554" h="11288" extrusionOk="0">
                  <a:moveTo>
                    <a:pt x="1322" y="1"/>
                  </a:moveTo>
                  <a:cubicBezTo>
                    <a:pt x="459" y="1"/>
                    <a:pt x="222" y="1872"/>
                    <a:pt x="159" y="2753"/>
                  </a:cubicBezTo>
                  <a:cubicBezTo>
                    <a:pt x="0" y="4360"/>
                    <a:pt x="181" y="5990"/>
                    <a:pt x="611" y="7574"/>
                  </a:cubicBezTo>
                  <a:cubicBezTo>
                    <a:pt x="860" y="8547"/>
                    <a:pt x="1426" y="11172"/>
                    <a:pt x="2693" y="11286"/>
                  </a:cubicBezTo>
                  <a:cubicBezTo>
                    <a:pt x="2706" y="11287"/>
                    <a:pt x="2719" y="11287"/>
                    <a:pt x="2732" y="11287"/>
                  </a:cubicBezTo>
                  <a:cubicBezTo>
                    <a:pt x="2945" y="11287"/>
                    <a:pt x="3153" y="11115"/>
                    <a:pt x="3259" y="10923"/>
                  </a:cubicBezTo>
                  <a:cubicBezTo>
                    <a:pt x="3553" y="10493"/>
                    <a:pt x="3508" y="9950"/>
                    <a:pt x="3508" y="9452"/>
                  </a:cubicBezTo>
                  <a:cubicBezTo>
                    <a:pt x="3486" y="7891"/>
                    <a:pt x="3440" y="6306"/>
                    <a:pt x="3169" y="4790"/>
                  </a:cubicBezTo>
                  <a:cubicBezTo>
                    <a:pt x="3056" y="4156"/>
                    <a:pt x="2241" y="264"/>
                    <a:pt x="1539" y="37"/>
                  </a:cubicBezTo>
                  <a:cubicBezTo>
                    <a:pt x="1463" y="12"/>
                    <a:pt x="1390" y="1"/>
                    <a:pt x="13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2" name="Google Shape;10792;p31"/>
            <p:cNvSpPr/>
            <p:nvPr/>
          </p:nvSpPr>
          <p:spPr>
            <a:xfrm>
              <a:off x="5223625" y="5180950"/>
              <a:ext cx="101875" cy="271600"/>
            </a:xfrm>
            <a:custGeom>
              <a:avLst/>
              <a:gdLst/>
              <a:ahLst/>
              <a:cxnLst/>
              <a:rect l="l" t="t" r="r" b="b"/>
              <a:pathLst>
                <a:path w="4075" h="10864" fill="none" extrusionOk="0">
                  <a:moveTo>
                    <a:pt x="3237" y="3395"/>
                  </a:moveTo>
                  <a:cubicBezTo>
                    <a:pt x="3056" y="2784"/>
                    <a:pt x="2830" y="2196"/>
                    <a:pt x="2581" y="1630"/>
                  </a:cubicBezTo>
                  <a:cubicBezTo>
                    <a:pt x="2286" y="996"/>
                    <a:pt x="2015" y="385"/>
                    <a:pt x="1313" y="227"/>
                  </a:cubicBezTo>
                  <a:cubicBezTo>
                    <a:pt x="227" y="0"/>
                    <a:pt x="1" y="770"/>
                    <a:pt x="23" y="1698"/>
                  </a:cubicBezTo>
                  <a:cubicBezTo>
                    <a:pt x="91" y="4504"/>
                    <a:pt x="815" y="7107"/>
                    <a:pt x="1879" y="9687"/>
                  </a:cubicBezTo>
                  <a:cubicBezTo>
                    <a:pt x="2060" y="10185"/>
                    <a:pt x="2513" y="10864"/>
                    <a:pt x="3146" y="10841"/>
                  </a:cubicBezTo>
                  <a:cubicBezTo>
                    <a:pt x="3373" y="10841"/>
                    <a:pt x="3576" y="10638"/>
                    <a:pt x="3690" y="10411"/>
                  </a:cubicBezTo>
                  <a:cubicBezTo>
                    <a:pt x="3916" y="9959"/>
                    <a:pt x="4074" y="8646"/>
                    <a:pt x="4029" y="8125"/>
                  </a:cubicBezTo>
                  <a:cubicBezTo>
                    <a:pt x="3803" y="6609"/>
                    <a:pt x="3644" y="4912"/>
                    <a:pt x="3237" y="3395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31"/>
            <p:cNvSpPr/>
            <p:nvPr/>
          </p:nvSpPr>
          <p:spPr>
            <a:xfrm>
              <a:off x="5027300" y="4954625"/>
              <a:ext cx="342325" cy="361000"/>
            </a:xfrm>
            <a:custGeom>
              <a:avLst/>
              <a:gdLst/>
              <a:ahLst/>
              <a:cxnLst/>
              <a:rect l="l" t="t" r="r" b="b"/>
              <a:pathLst>
                <a:path w="13693" h="14440" fill="none" extrusionOk="0">
                  <a:moveTo>
                    <a:pt x="13512" y="7650"/>
                  </a:moveTo>
                  <a:cubicBezTo>
                    <a:pt x="13534" y="7854"/>
                    <a:pt x="13580" y="8080"/>
                    <a:pt x="13602" y="8261"/>
                  </a:cubicBezTo>
                  <a:cubicBezTo>
                    <a:pt x="13693" y="9235"/>
                    <a:pt x="13602" y="10230"/>
                    <a:pt x="13195" y="11090"/>
                  </a:cubicBezTo>
                  <a:cubicBezTo>
                    <a:pt x="12742" y="12064"/>
                    <a:pt x="12018" y="12675"/>
                    <a:pt x="11135" y="13240"/>
                  </a:cubicBezTo>
                  <a:cubicBezTo>
                    <a:pt x="9913" y="14033"/>
                    <a:pt x="8623" y="14440"/>
                    <a:pt x="7197" y="14214"/>
                  </a:cubicBezTo>
                  <a:cubicBezTo>
                    <a:pt x="5364" y="13897"/>
                    <a:pt x="3463" y="13467"/>
                    <a:pt x="2082" y="12177"/>
                  </a:cubicBezTo>
                  <a:cubicBezTo>
                    <a:pt x="1313" y="11475"/>
                    <a:pt x="928" y="10615"/>
                    <a:pt x="611" y="9619"/>
                  </a:cubicBezTo>
                  <a:cubicBezTo>
                    <a:pt x="0" y="7650"/>
                    <a:pt x="181" y="5410"/>
                    <a:pt x="1403" y="3690"/>
                  </a:cubicBezTo>
                  <a:cubicBezTo>
                    <a:pt x="2105" y="2694"/>
                    <a:pt x="3056" y="1879"/>
                    <a:pt x="4097" y="1291"/>
                  </a:cubicBezTo>
                  <a:cubicBezTo>
                    <a:pt x="5138" y="680"/>
                    <a:pt x="6790" y="1"/>
                    <a:pt x="7989" y="227"/>
                  </a:cubicBezTo>
                  <a:cubicBezTo>
                    <a:pt x="8963" y="408"/>
                    <a:pt x="10026" y="1472"/>
                    <a:pt x="10683" y="2128"/>
                  </a:cubicBezTo>
                  <a:cubicBezTo>
                    <a:pt x="12176" y="3667"/>
                    <a:pt x="13195" y="5613"/>
                    <a:pt x="13512" y="7650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4" name="Google Shape;10794;p31"/>
            <p:cNvSpPr/>
            <p:nvPr/>
          </p:nvSpPr>
          <p:spPr>
            <a:xfrm>
              <a:off x="5298875" y="5106850"/>
              <a:ext cx="170325" cy="163525"/>
            </a:xfrm>
            <a:custGeom>
              <a:avLst/>
              <a:gdLst/>
              <a:ahLst/>
              <a:cxnLst/>
              <a:rect l="l" t="t" r="r" b="b"/>
              <a:pathLst>
                <a:path w="6813" h="6541" extrusionOk="0">
                  <a:moveTo>
                    <a:pt x="3613" y="0"/>
                  </a:moveTo>
                  <a:cubicBezTo>
                    <a:pt x="3101" y="0"/>
                    <a:pt x="2598" y="161"/>
                    <a:pt x="2105" y="430"/>
                  </a:cubicBezTo>
                  <a:cubicBezTo>
                    <a:pt x="815" y="1131"/>
                    <a:pt x="1" y="2783"/>
                    <a:pt x="1" y="4209"/>
                  </a:cubicBezTo>
                  <a:cubicBezTo>
                    <a:pt x="1" y="4730"/>
                    <a:pt x="136" y="5273"/>
                    <a:pt x="499" y="5658"/>
                  </a:cubicBezTo>
                  <a:cubicBezTo>
                    <a:pt x="1008" y="6226"/>
                    <a:pt x="1875" y="6540"/>
                    <a:pt x="2642" y="6540"/>
                  </a:cubicBezTo>
                  <a:cubicBezTo>
                    <a:pt x="2761" y="6540"/>
                    <a:pt x="2876" y="6533"/>
                    <a:pt x="2988" y="6518"/>
                  </a:cubicBezTo>
                  <a:cubicBezTo>
                    <a:pt x="3667" y="6427"/>
                    <a:pt x="4369" y="6133"/>
                    <a:pt x="5025" y="5748"/>
                  </a:cubicBezTo>
                  <a:cubicBezTo>
                    <a:pt x="5772" y="5273"/>
                    <a:pt x="6292" y="4526"/>
                    <a:pt x="6587" y="3711"/>
                  </a:cubicBezTo>
                  <a:cubicBezTo>
                    <a:pt x="6813" y="2964"/>
                    <a:pt x="6700" y="2399"/>
                    <a:pt x="6292" y="1720"/>
                  </a:cubicBezTo>
                  <a:cubicBezTo>
                    <a:pt x="5885" y="995"/>
                    <a:pt x="5206" y="430"/>
                    <a:pt x="4414" y="135"/>
                  </a:cubicBezTo>
                  <a:cubicBezTo>
                    <a:pt x="4144" y="43"/>
                    <a:pt x="3878" y="0"/>
                    <a:pt x="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5" name="Google Shape;10795;p31"/>
            <p:cNvSpPr/>
            <p:nvPr/>
          </p:nvSpPr>
          <p:spPr>
            <a:xfrm>
              <a:off x="5304525" y="5085900"/>
              <a:ext cx="166950" cy="193525"/>
            </a:xfrm>
            <a:custGeom>
              <a:avLst/>
              <a:gdLst/>
              <a:ahLst/>
              <a:cxnLst/>
              <a:rect l="l" t="t" r="r" b="b"/>
              <a:pathLst>
                <a:path w="6678" h="7741" fill="none" extrusionOk="0">
                  <a:moveTo>
                    <a:pt x="4980" y="6450"/>
                  </a:moveTo>
                  <a:cubicBezTo>
                    <a:pt x="3667" y="7424"/>
                    <a:pt x="1698" y="7740"/>
                    <a:pt x="499" y="6473"/>
                  </a:cubicBezTo>
                  <a:cubicBezTo>
                    <a:pt x="137" y="6066"/>
                    <a:pt x="1" y="5545"/>
                    <a:pt x="1" y="5025"/>
                  </a:cubicBezTo>
                  <a:cubicBezTo>
                    <a:pt x="1" y="4187"/>
                    <a:pt x="295" y="3395"/>
                    <a:pt x="589" y="2603"/>
                  </a:cubicBezTo>
                  <a:cubicBezTo>
                    <a:pt x="838" y="1879"/>
                    <a:pt x="1608" y="1245"/>
                    <a:pt x="2264" y="928"/>
                  </a:cubicBezTo>
                  <a:cubicBezTo>
                    <a:pt x="4188" y="0"/>
                    <a:pt x="6677" y="1313"/>
                    <a:pt x="6519" y="3554"/>
                  </a:cubicBezTo>
                  <a:cubicBezTo>
                    <a:pt x="6474" y="4459"/>
                    <a:pt x="6112" y="5364"/>
                    <a:pt x="5478" y="6020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31"/>
            <p:cNvSpPr/>
            <p:nvPr/>
          </p:nvSpPr>
          <p:spPr>
            <a:xfrm>
              <a:off x="5307925" y="5129925"/>
              <a:ext cx="126200" cy="113050"/>
            </a:xfrm>
            <a:custGeom>
              <a:avLst/>
              <a:gdLst/>
              <a:ahLst/>
              <a:cxnLst/>
              <a:rect l="l" t="t" r="r" b="b"/>
              <a:pathLst>
                <a:path w="5048" h="4522" extrusionOk="0">
                  <a:moveTo>
                    <a:pt x="2591" y="0"/>
                  </a:moveTo>
                  <a:cubicBezTo>
                    <a:pt x="2197" y="0"/>
                    <a:pt x="1806" y="91"/>
                    <a:pt x="1472" y="276"/>
                  </a:cubicBezTo>
                  <a:cubicBezTo>
                    <a:pt x="567" y="751"/>
                    <a:pt x="1" y="1883"/>
                    <a:pt x="1" y="2901"/>
                  </a:cubicBezTo>
                  <a:cubicBezTo>
                    <a:pt x="23" y="3264"/>
                    <a:pt x="114" y="3671"/>
                    <a:pt x="363" y="3920"/>
                  </a:cubicBezTo>
                  <a:cubicBezTo>
                    <a:pt x="739" y="4316"/>
                    <a:pt x="1322" y="4521"/>
                    <a:pt x="1857" y="4521"/>
                  </a:cubicBezTo>
                  <a:cubicBezTo>
                    <a:pt x="1933" y="4521"/>
                    <a:pt x="2009" y="4517"/>
                    <a:pt x="2083" y="4508"/>
                  </a:cubicBezTo>
                  <a:cubicBezTo>
                    <a:pt x="2581" y="4463"/>
                    <a:pt x="3056" y="4259"/>
                    <a:pt x="3509" y="3965"/>
                  </a:cubicBezTo>
                  <a:cubicBezTo>
                    <a:pt x="4075" y="3626"/>
                    <a:pt x="4550" y="3128"/>
                    <a:pt x="4776" y="2585"/>
                  </a:cubicBezTo>
                  <a:cubicBezTo>
                    <a:pt x="5048" y="1974"/>
                    <a:pt x="4640" y="978"/>
                    <a:pt x="4142" y="548"/>
                  </a:cubicBezTo>
                  <a:cubicBezTo>
                    <a:pt x="3729" y="187"/>
                    <a:pt x="3157" y="0"/>
                    <a:pt x="2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7" name="Google Shape;10797;p31"/>
            <p:cNvSpPr/>
            <p:nvPr/>
          </p:nvSpPr>
          <p:spPr>
            <a:xfrm>
              <a:off x="5006350" y="4927075"/>
              <a:ext cx="165825" cy="178225"/>
            </a:xfrm>
            <a:custGeom>
              <a:avLst/>
              <a:gdLst/>
              <a:ahLst/>
              <a:cxnLst/>
              <a:rect l="l" t="t" r="r" b="b"/>
              <a:pathLst>
                <a:path w="6633" h="7129" extrusionOk="0">
                  <a:moveTo>
                    <a:pt x="2896" y="0"/>
                  </a:moveTo>
                  <a:cubicBezTo>
                    <a:pt x="2737" y="0"/>
                    <a:pt x="2579" y="13"/>
                    <a:pt x="2423" y="39"/>
                  </a:cubicBezTo>
                  <a:cubicBezTo>
                    <a:pt x="1472" y="175"/>
                    <a:pt x="205" y="1057"/>
                    <a:pt x="91" y="2053"/>
                  </a:cubicBezTo>
                  <a:cubicBezTo>
                    <a:pt x="1" y="2845"/>
                    <a:pt x="205" y="3796"/>
                    <a:pt x="612" y="4679"/>
                  </a:cubicBezTo>
                  <a:cubicBezTo>
                    <a:pt x="906" y="5357"/>
                    <a:pt x="1359" y="5969"/>
                    <a:pt x="1902" y="6421"/>
                  </a:cubicBezTo>
                  <a:cubicBezTo>
                    <a:pt x="2430" y="6843"/>
                    <a:pt x="3162" y="7129"/>
                    <a:pt x="3866" y="7129"/>
                  </a:cubicBezTo>
                  <a:cubicBezTo>
                    <a:pt x="4068" y="7129"/>
                    <a:pt x="4268" y="7105"/>
                    <a:pt x="4459" y="7055"/>
                  </a:cubicBezTo>
                  <a:cubicBezTo>
                    <a:pt x="4957" y="6919"/>
                    <a:pt x="5387" y="6534"/>
                    <a:pt x="5659" y="6127"/>
                  </a:cubicBezTo>
                  <a:cubicBezTo>
                    <a:pt x="6451" y="4905"/>
                    <a:pt x="6632" y="3072"/>
                    <a:pt x="5931" y="1782"/>
                  </a:cubicBezTo>
                  <a:cubicBezTo>
                    <a:pt x="5350" y="740"/>
                    <a:pt x="4114" y="0"/>
                    <a:pt x="2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8" name="Google Shape;10798;p31"/>
            <p:cNvSpPr/>
            <p:nvPr/>
          </p:nvSpPr>
          <p:spPr>
            <a:xfrm>
              <a:off x="4999575" y="4930300"/>
              <a:ext cx="173725" cy="171450"/>
            </a:xfrm>
            <a:custGeom>
              <a:avLst/>
              <a:gdLst/>
              <a:ahLst/>
              <a:cxnLst/>
              <a:rect l="l" t="t" r="r" b="b"/>
              <a:pathLst>
                <a:path w="6949" h="6858" fill="none" extrusionOk="0">
                  <a:moveTo>
                    <a:pt x="5772" y="5704"/>
                  </a:moveTo>
                  <a:cubicBezTo>
                    <a:pt x="6654" y="4346"/>
                    <a:pt x="6948" y="1766"/>
                    <a:pt x="5364" y="793"/>
                  </a:cubicBezTo>
                  <a:cubicBezTo>
                    <a:pt x="5025" y="589"/>
                    <a:pt x="4685" y="408"/>
                    <a:pt x="4323" y="295"/>
                  </a:cubicBezTo>
                  <a:cubicBezTo>
                    <a:pt x="3961" y="182"/>
                    <a:pt x="3554" y="68"/>
                    <a:pt x="3146" y="46"/>
                  </a:cubicBezTo>
                  <a:cubicBezTo>
                    <a:pt x="2241" y="0"/>
                    <a:pt x="1336" y="340"/>
                    <a:pt x="679" y="951"/>
                  </a:cubicBezTo>
                  <a:cubicBezTo>
                    <a:pt x="272" y="1358"/>
                    <a:pt x="46" y="1947"/>
                    <a:pt x="23" y="2490"/>
                  </a:cubicBezTo>
                  <a:cubicBezTo>
                    <a:pt x="0" y="2943"/>
                    <a:pt x="91" y="3350"/>
                    <a:pt x="204" y="3780"/>
                  </a:cubicBezTo>
                  <a:cubicBezTo>
                    <a:pt x="453" y="4685"/>
                    <a:pt x="1019" y="5591"/>
                    <a:pt x="1856" y="6021"/>
                  </a:cubicBezTo>
                  <a:cubicBezTo>
                    <a:pt x="2694" y="6451"/>
                    <a:pt x="3599" y="6858"/>
                    <a:pt x="4527" y="6609"/>
                  </a:cubicBezTo>
                  <a:cubicBezTo>
                    <a:pt x="5070" y="6496"/>
                    <a:pt x="5477" y="6134"/>
                    <a:pt x="5772" y="5704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31"/>
            <p:cNvSpPr/>
            <p:nvPr/>
          </p:nvSpPr>
          <p:spPr>
            <a:xfrm>
              <a:off x="5035775" y="4962475"/>
              <a:ext cx="131300" cy="142175"/>
            </a:xfrm>
            <a:custGeom>
              <a:avLst/>
              <a:gdLst/>
              <a:ahLst/>
              <a:cxnLst/>
              <a:rect l="l" t="t" r="r" b="b"/>
              <a:pathLst>
                <a:path w="5252" h="5687" extrusionOk="0">
                  <a:moveTo>
                    <a:pt x="2277" y="0"/>
                  </a:moveTo>
                  <a:cubicBezTo>
                    <a:pt x="2158" y="0"/>
                    <a:pt x="2041" y="9"/>
                    <a:pt x="1925" y="26"/>
                  </a:cubicBezTo>
                  <a:cubicBezTo>
                    <a:pt x="1178" y="139"/>
                    <a:pt x="159" y="818"/>
                    <a:pt x="69" y="1610"/>
                  </a:cubicBezTo>
                  <a:cubicBezTo>
                    <a:pt x="1" y="2289"/>
                    <a:pt x="159" y="3059"/>
                    <a:pt x="476" y="3738"/>
                  </a:cubicBezTo>
                  <a:cubicBezTo>
                    <a:pt x="725" y="4281"/>
                    <a:pt x="1087" y="4779"/>
                    <a:pt x="1517" y="5118"/>
                  </a:cubicBezTo>
                  <a:cubicBezTo>
                    <a:pt x="1948" y="5460"/>
                    <a:pt x="2536" y="5687"/>
                    <a:pt x="3100" y="5687"/>
                  </a:cubicBezTo>
                  <a:cubicBezTo>
                    <a:pt x="3246" y="5687"/>
                    <a:pt x="3391" y="5672"/>
                    <a:pt x="3531" y="5639"/>
                  </a:cubicBezTo>
                  <a:cubicBezTo>
                    <a:pt x="3916" y="5526"/>
                    <a:pt x="4256" y="5231"/>
                    <a:pt x="4482" y="4869"/>
                  </a:cubicBezTo>
                  <a:cubicBezTo>
                    <a:pt x="5116" y="3919"/>
                    <a:pt x="5251" y="2470"/>
                    <a:pt x="4686" y="1407"/>
                  </a:cubicBezTo>
                  <a:cubicBezTo>
                    <a:pt x="4242" y="560"/>
                    <a:pt x="3242" y="0"/>
                    <a:pt x="2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31"/>
            <p:cNvSpPr/>
            <p:nvPr/>
          </p:nvSpPr>
          <p:spPr>
            <a:xfrm>
              <a:off x="5027300" y="4931425"/>
              <a:ext cx="368925" cy="368000"/>
            </a:xfrm>
            <a:custGeom>
              <a:avLst/>
              <a:gdLst/>
              <a:ahLst/>
              <a:cxnLst/>
              <a:rect l="l" t="t" r="r" b="b"/>
              <a:pathLst>
                <a:path w="14757" h="14720" extrusionOk="0">
                  <a:moveTo>
                    <a:pt x="9687" y="1"/>
                  </a:moveTo>
                  <a:cubicBezTo>
                    <a:pt x="9890" y="227"/>
                    <a:pt x="10049" y="476"/>
                    <a:pt x="10139" y="770"/>
                  </a:cubicBezTo>
                  <a:cubicBezTo>
                    <a:pt x="10210" y="946"/>
                    <a:pt x="10130" y="1012"/>
                    <a:pt x="10007" y="1012"/>
                  </a:cubicBezTo>
                  <a:cubicBezTo>
                    <a:pt x="9971" y="1012"/>
                    <a:pt x="9931" y="1007"/>
                    <a:pt x="9890" y="997"/>
                  </a:cubicBezTo>
                  <a:cubicBezTo>
                    <a:pt x="9239" y="777"/>
                    <a:pt x="8567" y="676"/>
                    <a:pt x="7895" y="676"/>
                  </a:cubicBezTo>
                  <a:cubicBezTo>
                    <a:pt x="6558" y="676"/>
                    <a:pt x="5218" y="1073"/>
                    <a:pt x="4029" y="1721"/>
                  </a:cubicBezTo>
                  <a:cubicBezTo>
                    <a:pt x="2988" y="2332"/>
                    <a:pt x="2060" y="3147"/>
                    <a:pt x="1358" y="4142"/>
                  </a:cubicBezTo>
                  <a:cubicBezTo>
                    <a:pt x="611" y="5183"/>
                    <a:pt x="295" y="6315"/>
                    <a:pt x="159" y="7582"/>
                  </a:cubicBezTo>
                  <a:cubicBezTo>
                    <a:pt x="0" y="9031"/>
                    <a:pt x="702" y="10321"/>
                    <a:pt x="1585" y="11407"/>
                  </a:cubicBezTo>
                  <a:cubicBezTo>
                    <a:pt x="2082" y="12018"/>
                    <a:pt x="2716" y="12584"/>
                    <a:pt x="3350" y="13082"/>
                  </a:cubicBezTo>
                  <a:cubicBezTo>
                    <a:pt x="3916" y="13489"/>
                    <a:pt x="4549" y="13829"/>
                    <a:pt x="5206" y="14100"/>
                  </a:cubicBezTo>
                  <a:cubicBezTo>
                    <a:pt x="5817" y="14327"/>
                    <a:pt x="6473" y="14508"/>
                    <a:pt x="7152" y="14621"/>
                  </a:cubicBezTo>
                  <a:cubicBezTo>
                    <a:pt x="7539" y="14685"/>
                    <a:pt x="7932" y="14720"/>
                    <a:pt x="8323" y="14720"/>
                  </a:cubicBezTo>
                  <a:cubicBezTo>
                    <a:pt x="9327" y="14720"/>
                    <a:pt x="10324" y="14489"/>
                    <a:pt x="11203" y="13919"/>
                  </a:cubicBezTo>
                  <a:cubicBezTo>
                    <a:pt x="12357" y="13150"/>
                    <a:pt x="13240" y="12018"/>
                    <a:pt x="13851" y="10819"/>
                  </a:cubicBezTo>
                  <a:cubicBezTo>
                    <a:pt x="14100" y="10321"/>
                    <a:pt x="14281" y="9755"/>
                    <a:pt x="14417" y="9257"/>
                  </a:cubicBezTo>
                  <a:cubicBezTo>
                    <a:pt x="14530" y="8782"/>
                    <a:pt x="14621" y="8284"/>
                    <a:pt x="14643" y="7809"/>
                  </a:cubicBezTo>
                  <a:cubicBezTo>
                    <a:pt x="14756" y="6021"/>
                    <a:pt x="14145" y="4210"/>
                    <a:pt x="12923" y="2943"/>
                  </a:cubicBezTo>
                  <a:cubicBezTo>
                    <a:pt x="12584" y="2558"/>
                    <a:pt x="12176" y="2219"/>
                    <a:pt x="11746" y="1902"/>
                  </a:cubicBezTo>
                  <a:cubicBezTo>
                    <a:pt x="11611" y="1811"/>
                    <a:pt x="11452" y="1721"/>
                    <a:pt x="11339" y="1608"/>
                  </a:cubicBezTo>
                  <a:cubicBezTo>
                    <a:pt x="11181" y="1494"/>
                    <a:pt x="11181" y="1427"/>
                    <a:pt x="11362" y="1336"/>
                  </a:cubicBezTo>
                  <a:cubicBezTo>
                    <a:pt x="11633" y="1155"/>
                    <a:pt x="11973" y="1110"/>
                    <a:pt x="12289" y="1087"/>
                  </a:cubicBezTo>
                  <a:cubicBezTo>
                    <a:pt x="12384" y="1077"/>
                    <a:pt x="12478" y="1072"/>
                    <a:pt x="12570" y="1072"/>
                  </a:cubicBezTo>
                  <a:cubicBezTo>
                    <a:pt x="12874" y="1072"/>
                    <a:pt x="13166" y="1120"/>
                    <a:pt x="13444" y="1155"/>
                  </a:cubicBezTo>
                  <a:cubicBezTo>
                    <a:pt x="13172" y="861"/>
                    <a:pt x="12765" y="657"/>
                    <a:pt x="12357" y="544"/>
                  </a:cubicBezTo>
                  <a:cubicBezTo>
                    <a:pt x="12202" y="475"/>
                    <a:pt x="12033" y="445"/>
                    <a:pt x="11861" y="445"/>
                  </a:cubicBezTo>
                  <a:cubicBezTo>
                    <a:pt x="11808" y="445"/>
                    <a:pt x="11754" y="448"/>
                    <a:pt x="11701" y="453"/>
                  </a:cubicBezTo>
                  <a:cubicBezTo>
                    <a:pt x="11384" y="476"/>
                    <a:pt x="10818" y="702"/>
                    <a:pt x="10728" y="1019"/>
                  </a:cubicBezTo>
                  <a:cubicBezTo>
                    <a:pt x="10547" y="544"/>
                    <a:pt x="10162" y="182"/>
                    <a:pt x="9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1" name="Google Shape;10801;p31"/>
            <p:cNvSpPr/>
            <p:nvPr/>
          </p:nvSpPr>
          <p:spPr>
            <a:xfrm>
              <a:off x="5021625" y="4943325"/>
              <a:ext cx="368950" cy="368450"/>
            </a:xfrm>
            <a:custGeom>
              <a:avLst/>
              <a:gdLst/>
              <a:ahLst/>
              <a:cxnLst/>
              <a:rect l="l" t="t" r="r" b="b"/>
              <a:pathLst>
                <a:path w="14758" h="14738" extrusionOk="0">
                  <a:moveTo>
                    <a:pt x="9687" y="0"/>
                  </a:moveTo>
                  <a:cubicBezTo>
                    <a:pt x="9891" y="226"/>
                    <a:pt x="10050" y="498"/>
                    <a:pt x="10140" y="769"/>
                  </a:cubicBezTo>
                  <a:cubicBezTo>
                    <a:pt x="10208" y="940"/>
                    <a:pt x="10135" y="1021"/>
                    <a:pt x="10017" y="1021"/>
                  </a:cubicBezTo>
                  <a:cubicBezTo>
                    <a:pt x="9979" y="1021"/>
                    <a:pt x="9936" y="1012"/>
                    <a:pt x="9891" y="996"/>
                  </a:cubicBezTo>
                  <a:cubicBezTo>
                    <a:pt x="9242" y="777"/>
                    <a:pt x="8573" y="676"/>
                    <a:pt x="7904" y="676"/>
                  </a:cubicBezTo>
                  <a:cubicBezTo>
                    <a:pt x="6564" y="676"/>
                    <a:pt x="5221" y="1079"/>
                    <a:pt x="4029" y="1743"/>
                  </a:cubicBezTo>
                  <a:cubicBezTo>
                    <a:pt x="2988" y="2331"/>
                    <a:pt x="2060" y="3146"/>
                    <a:pt x="1359" y="4142"/>
                  </a:cubicBezTo>
                  <a:cubicBezTo>
                    <a:pt x="612" y="5183"/>
                    <a:pt x="295" y="6314"/>
                    <a:pt x="159" y="7582"/>
                  </a:cubicBezTo>
                  <a:cubicBezTo>
                    <a:pt x="1" y="9030"/>
                    <a:pt x="703" y="10343"/>
                    <a:pt x="1585" y="11407"/>
                  </a:cubicBezTo>
                  <a:cubicBezTo>
                    <a:pt x="2083" y="12040"/>
                    <a:pt x="2717" y="12606"/>
                    <a:pt x="3351" y="13081"/>
                  </a:cubicBezTo>
                  <a:cubicBezTo>
                    <a:pt x="3916" y="13511"/>
                    <a:pt x="4550" y="13851"/>
                    <a:pt x="5206" y="14100"/>
                  </a:cubicBezTo>
                  <a:cubicBezTo>
                    <a:pt x="5817" y="14326"/>
                    <a:pt x="6474" y="14530"/>
                    <a:pt x="7153" y="14643"/>
                  </a:cubicBezTo>
                  <a:cubicBezTo>
                    <a:pt x="7526" y="14704"/>
                    <a:pt x="7904" y="14737"/>
                    <a:pt x="8282" y="14737"/>
                  </a:cubicBezTo>
                  <a:cubicBezTo>
                    <a:pt x="9300" y="14737"/>
                    <a:pt x="10312" y="14497"/>
                    <a:pt x="11204" y="13919"/>
                  </a:cubicBezTo>
                  <a:cubicBezTo>
                    <a:pt x="12358" y="13172"/>
                    <a:pt x="13241" y="12040"/>
                    <a:pt x="13852" y="10818"/>
                  </a:cubicBezTo>
                  <a:cubicBezTo>
                    <a:pt x="14101" y="10343"/>
                    <a:pt x="14282" y="9777"/>
                    <a:pt x="14418" y="9257"/>
                  </a:cubicBezTo>
                  <a:cubicBezTo>
                    <a:pt x="14531" y="8781"/>
                    <a:pt x="14621" y="8306"/>
                    <a:pt x="14644" y="7808"/>
                  </a:cubicBezTo>
                  <a:cubicBezTo>
                    <a:pt x="14757" y="6043"/>
                    <a:pt x="14146" y="4255"/>
                    <a:pt x="12924" y="2942"/>
                  </a:cubicBezTo>
                  <a:cubicBezTo>
                    <a:pt x="12584" y="2557"/>
                    <a:pt x="12177" y="2218"/>
                    <a:pt x="11747" y="1901"/>
                  </a:cubicBezTo>
                  <a:cubicBezTo>
                    <a:pt x="11611" y="1811"/>
                    <a:pt x="11453" y="1743"/>
                    <a:pt x="11340" y="1630"/>
                  </a:cubicBezTo>
                  <a:cubicBezTo>
                    <a:pt x="11181" y="1516"/>
                    <a:pt x="11181" y="1426"/>
                    <a:pt x="11362" y="1335"/>
                  </a:cubicBezTo>
                  <a:cubicBezTo>
                    <a:pt x="11634" y="1177"/>
                    <a:pt x="11973" y="1109"/>
                    <a:pt x="12290" y="1086"/>
                  </a:cubicBezTo>
                  <a:cubicBezTo>
                    <a:pt x="12362" y="1082"/>
                    <a:pt x="12434" y="1080"/>
                    <a:pt x="12505" y="1080"/>
                  </a:cubicBezTo>
                  <a:cubicBezTo>
                    <a:pt x="12833" y="1080"/>
                    <a:pt x="13146" y="1121"/>
                    <a:pt x="13444" y="1177"/>
                  </a:cubicBezTo>
                  <a:cubicBezTo>
                    <a:pt x="13173" y="860"/>
                    <a:pt x="12765" y="656"/>
                    <a:pt x="12358" y="543"/>
                  </a:cubicBezTo>
                  <a:cubicBezTo>
                    <a:pt x="12202" y="474"/>
                    <a:pt x="12034" y="444"/>
                    <a:pt x="11862" y="444"/>
                  </a:cubicBezTo>
                  <a:cubicBezTo>
                    <a:pt x="11809" y="444"/>
                    <a:pt x="11755" y="447"/>
                    <a:pt x="11702" y="453"/>
                  </a:cubicBezTo>
                  <a:cubicBezTo>
                    <a:pt x="11385" y="498"/>
                    <a:pt x="10819" y="724"/>
                    <a:pt x="10729" y="1018"/>
                  </a:cubicBezTo>
                  <a:cubicBezTo>
                    <a:pt x="10548" y="543"/>
                    <a:pt x="10163" y="181"/>
                    <a:pt x="9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2" name="Google Shape;10802;p31"/>
            <p:cNvSpPr/>
            <p:nvPr/>
          </p:nvSpPr>
          <p:spPr>
            <a:xfrm>
              <a:off x="5051050" y="5006600"/>
              <a:ext cx="305000" cy="276125"/>
            </a:xfrm>
            <a:custGeom>
              <a:avLst/>
              <a:gdLst/>
              <a:ahLst/>
              <a:cxnLst/>
              <a:rect l="l" t="t" r="r" b="b"/>
              <a:pathLst>
                <a:path w="12200" h="11045" extrusionOk="0">
                  <a:moveTo>
                    <a:pt x="4665" y="1"/>
                  </a:moveTo>
                  <a:cubicBezTo>
                    <a:pt x="4264" y="1"/>
                    <a:pt x="3866" y="80"/>
                    <a:pt x="3509" y="230"/>
                  </a:cubicBezTo>
                  <a:cubicBezTo>
                    <a:pt x="2558" y="592"/>
                    <a:pt x="1766" y="1362"/>
                    <a:pt x="1155" y="2176"/>
                  </a:cubicBezTo>
                  <a:cubicBezTo>
                    <a:pt x="544" y="3059"/>
                    <a:pt x="250" y="4010"/>
                    <a:pt x="137" y="5051"/>
                  </a:cubicBezTo>
                  <a:cubicBezTo>
                    <a:pt x="1" y="6250"/>
                    <a:pt x="589" y="7359"/>
                    <a:pt x="1336" y="8264"/>
                  </a:cubicBezTo>
                  <a:cubicBezTo>
                    <a:pt x="1766" y="8785"/>
                    <a:pt x="2264" y="9283"/>
                    <a:pt x="2830" y="9668"/>
                  </a:cubicBezTo>
                  <a:cubicBezTo>
                    <a:pt x="3305" y="10007"/>
                    <a:pt x="3826" y="10301"/>
                    <a:pt x="4369" y="10528"/>
                  </a:cubicBezTo>
                  <a:cubicBezTo>
                    <a:pt x="4889" y="10709"/>
                    <a:pt x="5433" y="10890"/>
                    <a:pt x="5998" y="10980"/>
                  </a:cubicBezTo>
                  <a:cubicBezTo>
                    <a:pt x="6296" y="11021"/>
                    <a:pt x="6599" y="11044"/>
                    <a:pt x="6902" y="11044"/>
                  </a:cubicBezTo>
                  <a:cubicBezTo>
                    <a:pt x="7770" y="11044"/>
                    <a:pt x="8638" y="10856"/>
                    <a:pt x="9393" y="10369"/>
                  </a:cubicBezTo>
                  <a:cubicBezTo>
                    <a:pt x="10389" y="9758"/>
                    <a:pt x="11113" y="8785"/>
                    <a:pt x="11634" y="7767"/>
                  </a:cubicBezTo>
                  <a:cubicBezTo>
                    <a:pt x="12018" y="6974"/>
                    <a:pt x="12200" y="6001"/>
                    <a:pt x="11996" y="5141"/>
                  </a:cubicBezTo>
                  <a:cubicBezTo>
                    <a:pt x="11792" y="4123"/>
                    <a:pt x="11226" y="3240"/>
                    <a:pt x="10253" y="2833"/>
                  </a:cubicBezTo>
                  <a:cubicBezTo>
                    <a:pt x="9970" y="2705"/>
                    <a:pt x="9669" y="2622"/>
                    <a:pt x="9333" y="2622"/>
                  </a:cubicBezTo>
                  <a:cubicBezTo>
                    <a:pt x="9133" y="2622"/>
                    <a:pt x="8920" y="2652"/>
                    <a:pt x="8692" y="2720"/>
                  </a:cubicBezTo>
                  <a:cubicBezTo>
                    <a:pt x="8284" y="2788"/>
                    <a:pt x="7764" y="3127"/>
                    <a:pt x="7764" y="3127"/>
                  </a:cubicBezTo>
                  <a:cubicBezTo>
                    <a:pt x="7764" y="3127"/>
                    <a:pt x="7537" y="2425"/>
                    <a:pt x="7379" y="2086"/>
                  </a:cubicBezTo>
                  <a:cubicBezTo>
                    <a:pt x="7107" y="1294"/>
                    <a:pt x="6632" y="570"/>
                    <a:pt x="5795" y="230"/>
                  </a:cubicBezTo>
                  <a:cubicBezTo>
                    <a:pt x="5439" y="75"/>
                    <a:pt x="5051" y="1"/>
                    <a:pt x="4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3" name="Google Shape;10803;p31"/>
            <p:cNvSpPr/>
            <p:nvPr/>
          </p:nvSpPr>
          <p:spPr>
            <a:xfrm>
              <a:off x="5084450" y="5097100"/>
              <a:ext cx="61700" cy="45200"/>
            </a:xfrm>
            <a:custGeom>
              <a:avLst/>
              <a:gdLst/>
              <a:ahLst/>
              <a:cxnLst/>
              <a:rect l="l" t="t" r="r" b="b"/>
              <a:pathLst>
                <a:path w="2468" h="1808" extrusionOk="0">
                  <a:moveTo>
                    <a:pt x="956" y="0"/>
                  </a:moveTo>
                  <a:cubicBezTo>
                    <a:pt x="637" y="0"/>
                    <a:pt x="362" y="123"/>
                    <a:pt x="226" y="367"/>
                  </a:cubicBezTo>
                  <a:cubicBezTo>
                    <a:pt x="0" y="752"/>
                    <a:pt x="272" y="1318"/>
                    <a:pt x="838" y="1634"/>
                  </a:cubicBezTo>
                  <a:cubicBezTo>
                    <a:pt x="1062" y="1751"/>
                    <a:pt x="1297" y="1807"/>
                    <a:pt x="1512" y="1807"/>
                  </a:cubicBezTo>
                  <a:cubicBezTo>
                    <a:pt x="1842" y="1807"/>
                    <a:pt x="2127" y="1677"/>
                    <a:pt x="2263" y="1431"/>
                  </a:cubicBezTo>
                  <a:cubicBezTo>
                    <a:pt x="2467" y="1046"/>
                    <a:pt x="2173" y="458"/>
                    <a:pt x="1630" y="163"/>
                  </a:cubicBezTo>
                  <a:cubicBezTo>
                    <a:pt x="1403" y="55"/>
                    <a:pt x="1170" y="0"/>
                    <a:pt x="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4" name="Google Shape;10804;p31"/>
            <p:cNvSpPr/>
            <p:nvPr/>
          </p:nvSpPr>
          <p:spPr>
            <a:xfrm>
              <a:off x="5114425" y="5071775"/>
              <a:ext cx="61700" cy="53750"/>
            </a:xfrm>
            <a:custGeom>
              <a:avLst/>
              <a:gdLst/>
              <a:ahLst/>
              <a:cxnLst/>
              <a:rect l="l" t="t" r="r" b="b"/>
              <a:pathLst>
                <a:path w="2468" h="2150" extrusionOk="0">
                  <a:moveTo>
                    <a:pt x="1187" y="0"/>
                  </a:moveTo>
                  <a:cubicBezTo>
                    <a:pt x="1008" y="0"/>
                    <a:pt x="826" y="44"/>
                    <a:pt x="657" y="135"/>
                  </a:cubicBezTo>
                  <a:cubicBezTo>
                    <a:pt x="204" y="362"/>
                    <a:pt x="1" y="859"/>
                    <a:pt x="91" y="1312"/>
                  </a:cubicBezTo>
                  <a:cubicBezTo>
                    <a:pt x="566" y="1357"/>
                    <a:pt x="1087" y="1652"/>
                    <a:pt x="1562" y="2150"/>
                  </a:cubicBezTo>
                  <a:cubicBezTo>
                    <a:pt x="1630" y="2150"/>
                    <a:pt x="1675" y="2104"/>
                    <a:pt x="1743" y="2082"/>
                  </a:cubicBezTo>
                  <a:cubicBezTo>
                    <a:pt x="2286" y="1810"/>
                    <a:pt x="2468" y="1131"/>
                    <a:pt x="2173" y="588"/>
                  </a:cubicBezTo>
                  <a:cubicBezTo>
                    <a:pt x="1971" y="214"/>
                    <a:pt x="1585" y="0"/>
                    <a:pt x="1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5" name="Google Shape;10805;p31"/>
            <p:cNvSpPr/>
            <p:nvPr/>
          </p:nvSpPr>
          <p:spPr>
            <a:xfrm>
              <a:off x="5108200" y="5101725"/>
              <a:ext cx="50950" cy="32850"/>
            </a:xfrm>
            <a:custGeom>
              <a:avLst/>
              <a:gdLst/>
              <a:ahLst/>
              <a:cxnLst/>
              <a:rect l="l" t="t" r="r" b="b"/>
              <a:pathLst>
                <a:path w="2038" h="1314" fill="none" extrusionOk="0">
                  <a:moveTo>
                    <a:pt x="1" y="159"/>
                  </a:moveTo>
                  <a:cubicBezTo>
                    <a:pt x="1" y="159"/>
                    <a:pt x="1291" y="1"/>
                    <a:pt x="2038" y="1314"/>
                  </a:cubicBezTo>
                </a:path>
              </a:pathLst>
            </a:custGeom>
            <a:noFill/>
            <a:ln w="3950" cap="rnd" cmpd="sng">
              <a:solidFill>
                <a:schemeClr val="dk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6" name="Google Shape;10806;p31"/>
            <p:cNvSpPr/>
            <p:nvPr/>
          </p:nvSpPr>
          <p:spPr>
            <a:xfrm>
              <a:off x="5128000" y="5078925"/>
              <a:ext cx="19825" cy="17625"/>
            </a:xfrm>
            <a:custGeom>
              <a:avLst/>
              <a:gdLst/>
              <a:ahLst/>
              <a:cxnLst/>
              <a:rect l="l" t="t" r="r" b="b"/>
              <a:pathLst>
                <a:path w="793" h="705" extrusionOk="0">
                  <a:moveTo>
                    <a:pt x="393" y="0"/>
                  </a:moveTo>
                  <a:cubicBezTo>
                    <a:pt x="337" y="0"/>
                    <a:pt x="280" y="11"/>
                    <a:pt x="227" y="30"/>
                  </a:cubicBezTo>
                  <a:cubicBezTo>
                    <a:pt x="69" y="121"/>
                    <a:pt x="1" y="347"/>
                    <a:pt x="91" y="528"/>
                  </a:cubicBezTo>
                  <a:cubicBezTo>
                    <a:pt x="154" y="638"/>
                    <a:pt x="282" y="705"/>
                    <a:pt x="408" y="705"/>
                  </a:cubicBezTo>
                  <a:cubicBezTo>
                    <a:pt x="463" y="705"/>
                    <a:pt x="518" y="692"/>
                    <a:pt x="567" y="664"/>
                  </a:cubicBezTo>
                  <a:cubicBezTo>
                    <a:pt x="748" y="573"/>
                    <a:pt x="793" y="347"/>
                    <a:pt x="725" y="189"/>
                  </a:cubicBezTo>
                  <a:cubicBezTo>
                    <a:pt x="661" y="60"/>
                    <a:pt x="529" y="0"/>
                    <a:pt x="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7" name="Google Shape;10807;p31"/>
            <p:cNvSpPr/>
            <p:nvPr/>
          </p:nvSpPr>
          <p:spPr>
            <a:xfrm>
              <a:off x="5249100" y="5169800"/>
              <a:ext cx="61125" cy="46650"/>
            </a:xfrm>
            <a:custGeom>
              <a:avLst/>
              <a:gdLst/>
              <a:ahLst/>
              <a:cxnLst/>
              <a:rect l="l" t="t" r="r" b="b"/>
              <a:pathLst>
                <a:path w="2445" h="1866" extrusionOk="0">
                  <a:moveTo>
                    <a:pt x="910" y="1"/>
                  </a:moveTo>
                  <a:cubicBezTo>
                    <a:pt x="609" y="1"/>
                    <a:pt x="354" y="117"/>
                    <a:pt x="226" y="333"/>
                  </a:cubicBezTo>
                  <a:cubicBezTo>
                    <a:pt x="0" y="741"/>
                    <a:pt x="249" y="1306"/>
                    <a:pt x="792" y="1646"/>
                  </a:cubicBezTo>
                  <a:cubicBezTo>
                    <a:pt x="1030" y="1795"/>
                    <a:pt x="1290" y="1865"/>
                    <a:pt x="1525" y="1865"/>
                  </a:cubicBezTo>
                  <a:cubicBezTo>
                    <a:pt x="1828" y="1865"/>
                    <a:pt x="2091" y="1749"/>
                    <a:pt x="2218" y="1533"/>
                  </a:cubicBezTo>
                  <a:cubicBezTo>
                    <a:pt x="2444" y="1125"/>
                    <a:pt x="2173" y="560"/>
                    <a:pt x="1652" y="220"/>
                  </a:cubicBezTo>
                  <a:cubicBezTo>
                    <a:pt x="1404" y="71"/>
                    <a:pt x="1144" y="1"/>
                    <a:pt x="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31"/>
            <p:cNvSpPr/>
            <p:nvPr/>
          </p:nvSpPr>
          <p:spPr>
            <a:xfrm>
              <a:off x="5252475" y="5129450"/>
              <a:ext cx="56625" cy="53775"/>
            </a:xfrm>
            <a:custGeom>
              <a:avLst/>
              <a:gdLst/>
              <a:ahLst/>
              <a:cxnLst/>
              <a:rect l="l" t="t" r="r" b="b"/>
              <a:pathLst>
                <a:path w="2265" h="2151" extrusionOk="0">
                  <a:moveTo>
                    <a:pt x="1087" y="1"/>
                  </a:moveTo>
                  <a:cubicBezTo>
                    <a:pt x="453" y="24"/>
                    <a:pt x="1" y="567"/>
                    <a:pt x="1" y="1155"/>
                  </a:cubicBezTo>
                  <a:cubicBezTo>
                    <a:pt x="1" y="1223"/>
                    <a:pt x="1" y="1268"/>
                    <a:pt x="46" y="1336"/>
                  </a:cubicBezTo>
                  <a:cubicBezTo>
                    <a:pt x="680" y="1495"/>
                    <a:pt x="1223" y="1789"/>
                    <a:pt x="1517" y="2151"/>
                  </a:cubicBezTo>
                  <a:cubicBezTo>
                    <a:pt x="1970" y="1993"/>
                    <a:pt x="2264" y="1563"/>
                    <a:pt x="2241" y="1087"/>
                  </a:cubicBezTo>
                  <a:cubicBezTo>
                    <a:pt x="2219" y="454"/>
                    <a:pt x="1698" y="1"/>
                    <a:pt x="1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31"/>
            <p:cNvSpPr/>
            <p:nvPr/>
          </p:nvSpPr>
          <p:spPr>
            <a:xfrm>
              <a:off x="5244000" y="5162275"/>
              <a:ext cx="50950" cy="29450"/>
            </a:xfrm>
            <a:custGeom>
              <a:avLst/>
              <a:gdLst/>
              <a:ahLst/>
              <a:cxnLst/>
              <a:rect l="l" t="t" r="r" b="b"/>
              <a:pathLst>
                <a:path w="2038" h="1178" fill="none" extrusionOk="0">
                  <a:moveTo>
                    <a:pt x="2037" y="1177"/>
                  </a:moveTo>
                  <a:cubicBezTo>
                    <a:pt x="2037" y="1177"/>
                    <a:pt x="1517" y="1"/>
                    <a:pt x="0" y="23"/>
                  </a:cubicBezTo>
                </a:path>
              </a:pathLst>
            </a:custGeom>
            <a:noFill/>
            <a:ln w="3950" cap="rnd" cmpd="sng">
              <a:solidFill>
                <a:schemeClr val="dk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31"/>
            <p:cNvSpPr/>
            <p:nvPr/>
          </p:nvSpPr>
          <p:spPr>
            <a:xfrm>
              <a:off x="5285300" y="5148700"/>
              <a:ext cx="17575" cy="17575"/>
            </a:xfrm>
            <a:custGeom>
              <a:avLst/>
              <a:gdLst/>
              <a:ahLst/>
              <a:cxnLst/>
              <a:rect l="l" t="t" r="r" b="b"/>
              <a:pathLst>
                <a:path w="703" h="703" extrusionOk="0">
                  <a:moveTo>
                    <a:pt x="340" y="0"/>
                  </a:moveTo>
                  <a:cubicBezTo>
                    <a:pt x="159" y="0"/>
                    <a:pt x="1" y="159"/>
                    <a:pt x="1" y="363"/>
                  </a:cubicBezTo>
                  <a:cubicBezTo>
                    <a:pt x="1" y="566"/>
                    <a:pt x="159" y="702"/>
                    <a:pt x="363" y="702"/>
                  </a:cubicBezTo>
                  <a:cubicBezTo>
                    <a:pt x="566" y="702"/>
                    <a:pt x="702" y="544"/>
                    <a:pt x="702" y="340"/>
                  </a:cubicBezTo>
                  <a:cubicBezTo>
                    <a:pt x="702" y="136"/>
                    <a:pt x="521" y="0"/>
                    <a:pt x="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1" name="Google Shape;10811;p31"/>
            <p:cNvSpPr/>
            <p:nvPr/>
          </p:nvSpPr>
          <p:spPr>
            <a:xfrm>
              <a:off x="5191375" y="5157150"/>
              <a:ext cx="19825" cy="11950"/>
            </a:xfrm>
            <a:custGeom>
              <a:avLst/>
              <a:gdLst/>
              <a:ahLst/>
              <a:cxnLst/>
              <a:rect l="l" t="t" r="r" b="b"/>
              <a:pathLst>
                <a:path w="793" h="478" extrusionOk="0">
                  <a:moveTo>
                    <a:pt x="94" y="0"/>
                  </a:moveTo>
                  <a:cubicBezTo>
                    <a:pt x="69" y="0"/>
                    <a:pt x="52" y="7"/>
                    <a:pt x="46" y="25"/>
                  </a:cubicBezTo>
                  <a:cubicBezTo>
                    <a:pt x="1" y="92"/>
                    <a:pt x="68" y="206"/>
                    <a:pt x="114" y="228"/>
                  </a:cubicBezTo>
                  <a:cubicBezTo>
                    <a:pt x="159" y="273"/>
                    <a:pt x="227" y="364"/>
                    <a:pt x="272" y="432"/>
                  </a:cubicBezTo>
                  <a:cubicBezTo>
                    <a:pt x="317" y="466"/>
                    <a:pt x="368" y="477"/>
                    <a:pt x="419" y="477"/>
                  </a:cubicBezTo>
                  <a:cubicBezTo>
                    <a:pt x="470" y="477"/>
                    <a:pt x="521" y="466"/>
                    <a:pt x="566" y="455"/>
                  </a:cubicBezTo>
                  <a:cubicBezTo>
                    <a:pt x="566" y="455"/>
                    <a:pt x="612" y="455"/>
                    <a:pt x="680" y="432"/>
                  </a:cubicBezTo>
                  <a:cubicBezTo>
                    <a:pt x="725" y="387"/>
                    <a:pt x="793" y="364"/>
                    <a:pt x="793" y="296"/>
                  </a:cubicBezTo>
                  <a:cubicBezTo>
                    <a:pt x="725" y="273"/>
                    <a:pt x="634" y="228"/>
                    <a:pt x="589" y="206"/>
                  </a:cubicBezTo>
                  <a:cubicBezTo>
                    <a:pt x="498" y="138"/>
                    <a:pt x="408" y="115"/>
                    <a:pt x="340" y="92"/>
                  </a:cubicBezTo>
                  <a:cubicBezTo>
                    <a:pt x="290" y="59"/>
                    <a:pt x="164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2" name="Google Shape;10812;p31"/>
            <p:cNvSpPr/>
            <p:nvPr/>
          </p:nvSpPr>
          <p:spPr>
            <a:xfrm>
              <a:off x="5177800" y="5213775"/>
              <a:ext cx="36225" cy="12475"/>
            </a:xfrm>
            <a:custGeom>
              <a:avLst/>
              <a:gdLst/>
              <a:ahLst/>
              <a:cxnLst/>
              <a:rect l="l" t="t" r="r" b="b"/>
              <a:pathLst>
                <a:path w="1449" h="499" fill="none" extrusionOk="0">
                  <a:moveTo>
                    <a:pt x="0" y="0"/>
                  </a:moveTo>
                  <a:cubicBezTo>
                    <a:pt x="363" y="430"/>
                    <a:pt x="883" y="498"/>
                    <a:pt x="1449" y="204"/>
                  </a:cubicBezTo>
                </a:path>
              </a:pathLst>
            </a:custGeom>
            <a:noFill/>
            <a:ln w="7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3" name="Google Shape;10813;p31"/>
          <p:cNvGrpSpPr/>
          <p:nvPr/>
        </p:nvGrpSpPr>
        <p:grpSpPr>
          <a:xfrm>
            <a:off x="4700366" y="4156978"/>
            <a:ext cx="768082" cy="1156015"/>
            <a:chOff x="4700366" y="4156978"/>
            <a:chExt cx="768082" cy="1156015"/>
          </a:xfrm>
        </p:grpSpPr>
        <p:sp>
          <p:nvSpPr>
            <p:cNvPr id="10814" name="Google Shape;10814;p31"/>
            <p:cNvSpPr/>
            <p:nvPr/>
          </p:nvSpPr>
          <p:spPr>
            <a:xfrm>
              <a:off x="5084949" y="4551610"/>
              <a:ext cx="299914" cy="395764"/>
            </a:xfrm>
            <a:custGeom>
              <a:avLst/>
              <a:gdLst/>
              <a:ahLst/>
              <a:cxnLst/>
              <a:rect l="l" t="t" r="r" b="b"/>
              <a:pathLst>
                <a:path w="6089" h="8035" fill="none" extrusionOk="0">
                  <a:moveTo>
                    <a:pt x="5953" y="2377"/>
                  </a:moveTo>
                  <a:cubicBezTo>
                    <a:pt x="5862" y="2874"/>
                    <a:pt x="5658" y="3327"/>
                    <a:pt x="5477" y="3734"/>
                  </a:cubicBezTo>
                  <a:cubicBezTo>
                    <a:pt x="5047" y="4572"/>
                    <a:pt x="4391" y="5273"/>
                    <a:pt x="3712" y="5885"/>
                  </a:cubicBezTo>
                  <a:cubicBezTo>
                    <a:pt x="2716" y="6790"/>
                    <a:pt x="1653" y="7740"/>
                    <a:pt x="295" y="8012"/>
                  </a:cubicBezTo>
                  <a:cubicBezTo>
                    <a:pt x="159" y="8035"/>
                    <a:pt x="91" y="7650"/>
                    <a:pt x="46" y="7514"/>
                  </a:cubicBezTo>
                  <a:cubicBezTo>
                    <a:pt x="0" y="7424"/>
                    <a:pt x="46" y="7333"/>
                    <a:pt x="91" y="7242"/>
                  </a:cubicBezTo>
                  <a:cubicBezTo>
                    <a:pt x="634" y="6111"/>
                    <a:pt x="974" y="5477"/>
                    <a:pt x="1562" y="4368"/>
                  </a:cubicBezTo>
                  <a:cubicBezTo>
                    <a:pt x="2196" y="3214"/>
                    <a:pt x="3056" y="2263"/>
                    <a:pt x="3848" y="1222"/>
                  </a:cubicBezTo>
                  <a:cubicBezTo>
                    <a:pt x="4052" y="973"/>
                    <a:pt x="4346" y="747"/>
                    <a:pt x="4617" y="566"/>
                  </a:cubicBezTo>
                  <a:cubicBezTo>
                    <a:pt x="4912" y="430"/>
                    <a:pt x="5206" y="227"/>
                    <a:pt x="5523" y="159"/>
                  </a:cubicBezTo>
                  <a:cubicBezTo>
                    <a:pt x="6088" y="0"/>
                    <a:pt x="6066" y="1200"/>
                    <a:pt x="6066" y="1471"/>
                  </a:cubicBezTo>
                  <a:cubicBezTo>
                    <a:pt x="6043" y="1788"/>
                    <a:pt x="5998" y="2105"/>
                    <a:pt x="5953" y="2377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5" name="Google Shape;10815;p31"/>
            <p:cNvSpPr/>
            <p:nvPr/>
          </p:nvSpPr>
          <p:spPr>
            <a:xfrm>
              <a:off x="5109478" y="4576139"/>
              <a:ext cx="267553" cy="362320"/>
            </a:xfrm>
            <a:custGeom>
              <a:avLst/>
              <a:gdLst/>
              <a:ahLst/>
              <a:cxnLst/>
              <a:rect l="l" t="t" r="r" b="b"/>
              <a:pathLst>
                <a:path w="5432" h="7356" fill="none" extrusionOk="0">
                  <a:moveTo>
                    <a:pt x="5432" y="1833"/>
                  </a:moveTo>
                  <a:cubicBezTo>
                    <a:pt x="5251" y="1200"/>
                    <a:pt x="5002" y="566"/>
                    <a:pt x="4617" y="0"/>
                  </a:cubicBezTo>
                  <a:cubicBezTo>
                    <a:pt x="4889" y="905"/>
                    <a:pt x="5002" y="1856"/>
                    <a:pt x="4957" y="2784"/>
                  </a:cubicBezTo>
                  <a:cubicBezTo>
                    <a:pt x="4730" y="1879"/>
                    <a:pt x="4459" y="973"/>
                    <a:pt x="4119" y="113"/>
                  </a:cubicBezTo>
                  <a:cubicBezTo>
                    <a:pt x="4119" y="521"/>
                    <a:pt x="4255" y="951"/>
                    <a:pt x="4346" y="1381"/>
                  </a:cubicBezTo>
                  <a:cubicBezTo>
                    <a:pt x="4527" y="2150"/>
                    <a:pt x="4595" y="2965"/>
                    <a:pt x="4595" y="3757"/>
                  </a:cubicBezTo>
                  <a:cubicBezTo>
                    <a:pt x="4504" y="3734"/>
                    <a:pt x="4481" y="3621"/>
                    <a:pt x="4459" y="3531"/>
                  </a:cubicBezTo>
                  <a:cubicBezTo>
                    <a:pt x="4165" y="2558"/>
                    <a:pt x="3916" y="1607"/>
                    <a:pt x="3712" y="634"/>
                  </a:cubicBezTo>
                  <a:cubicBezTo>
                    <a:pt x="3780" y="951"/>
                    <a:pt x="3712" y="1313"/>
                    <a:pt x="3780" y="1652"/>
                  </a:cubicBezTo>
                  <a:cubicBezTo>
                    <a:pt x="3802" y="1946"/>
                    <a:pt x="3825" y="2173"/>
                    <a:pt x="3825" y="2490"/>
                  </a:cubicBezTo>
                  <a:cubicBezTo>
                    <a:pt x="3802" y="3214"/>
                    <a:pt x="3916" y="3983"/>
                    <a:pt x="4006" y="4708"/>
                  </a:cubicBezTo>
                  <a:cubicBezTo>
                    <a:pt x="3599" y="3621"/>
                    <a:pt x="3305" y="2512"/>
                    <a:pt x="3101" y="1381"/>
                  </a:cubicBezTo>
                  <a:cubicBezTo>
                    <a:pt x="3010" y="2037"/>
                    <a:pt x="3078" y="2671"/>
                    <a:pt x="3124" y="3327"/>
                  </a:cubicBezTo>
                  <a:cubicBezTo>
                    <a:pt x="3191" y="4074"/>
                    <a:pt x="3237" y="4821"/>
                    <a:pt x="3305" y="5568"/>
                  </a:cubicBezTo>
                  <a:cubicBezTo>
                    <a:pt x="3305" y="5273"/>
                    <a:pt x="3078" y="4934"/>
                    <a:pt x="2988" y="4685"/>
                  </a:cubicBezTo>
                  <a:cubicBezTo>
                    <a:pt x="2920" y="4436"/>
                    <a:pt x="2897" y="4187"/>
                    <a:pt x="2852" y="3915"/>
                  </a:cubicBezTo>
                  <a:cubicBezTo>
                    <a:pt x="2694" y="3350"/>
                    <a:pt x="2512" y="2761"/>
                    <a:pt x="2173" y="2286"/>
                  </a:cubicBezTo>
                  <a:cubicBezTo>
                    <a:pt x="2399" y="3485"/>
                    <a:pt x="2648" y="4685"/>
                    <a:pt x="2875" y="5907"/>
                  </a:cubicBezTo>
                  <a:cubicBezTo>
                    <a:pt x="2558" y="4934"/>
                    <a:pt x="2263" y="3938"/>
                    <a:pt x="1947" y="2988"/>
                  </a:cubicBezTo>
                  <a:cubicBezTo>
                    <a:pt x="1992" y="4119"/>
                    <a:pt x="2060" y="5273"/>
                    <a:pt x="2082" y="6405"/>
                  </a:cubicBezTo>
                  <a:cubicBezTo>
                    <a:pt x="1879" y="5477"/>
                    <a:pt x="1698" y="4549"/>
                    <a:pt x="1471" y="3621"/>
                  </a:cubicBezTo>
                  <a:cubicBezTo>
                    <a:pt x="1517" y="4708"/>
                    <a:pt x="1539" y="5794"/>
                    <a:pt x="1607" y="6903"/>
                  </a:cubicBezTo>
                  <a:cubicBezTo>
                    <a:pt x="1426" y="6518"/>
                    <a:pt x="1290" y="6133"/>
                    <a:pt x="1177" y="5726"/>
                  </a:cubicBezTo>
                  <a:cubicBezTo>
                    <a:pt x="1064" y="5387"/>
                    <a:pt x="1041" y="4866"/>
                    <a:pt x="838" y="4594"/>
                  </a:cubicBezTo>
                  <a:cubicBezTo>
                    <a:pt x="679" y="5500"/>
                    <a:pt x="634" y="6450"/>
                    <a:pt x="453" y="7356"/>
                  </a:cubicBezTo>
                  <a:cubicBezTo>
                    <a:pt x="227" y="7039"/>
                    <a:pt x="68" y="6699"/>
                    <a:pt x="0" y="6337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6" name="Google Shape;10816;p31"/>
            <p:cNvSpPr/>
            <p:nvPr/>
          </p:nvSpPr>
          <p:spPr>
            <a:xfrm>
              <a:off x="4921078" y="4156978"/>
              <a:ext cx="141608" cy="431474"/>
            </a:xfrm>
            <a:custGeom>
              <a:avLst/>
              <a:gdLst/>
              <a:ahLst/>
              <a:cxnLst/>
              <a:rect l="l" t="t" r="r" b="b"/>
              <a:pathLst>
                <a:path w="2875" h="8760" fill="none" extrusionOk="0">
                  <a:moveTo>
                    <a:pt x="46" y="2920"/>
                  </a:moveTo>
                  <a:cubicBezTo>
                    <a:pt x="0" y="2083"/>
                    <a:pt x="46" y="1200"/>
                    <a:pt x="159" y="363"/>
                  </a:cubicBezTo>
                  <a:cubicBezTo>
                    <a:pt x="204" y="249"/>
                    <a:pt x="227" y="68"/>
                    <a:pt x="340" y="46"/>
                  </a:cubicBezTo>
                  <a:cubicBezTo>
                    <a:pt x="453" y="0"/>
                    <a:pt x="566" y="91"/>
                    <a:pt x="657" y="182"/>
                  </a:cubicBezTo>
                  <a:cubicBezTo>
                    <a:pt x="1358" y="1245"/>
                    <a:pt x="1924" y="2332"/>
                    <a:pt x="2286" y="3576"/>
                  </a:cubicBezTo>
                  <a:cubicBezTo>
                    <a:pt x="2603" y="4595"/>
                    <a:pt x="2716" y="5613"/>
                    <a:pt x="2739" y="6654"/>
                  </a:cubicBezTo>
                  <a:cubicBezTo>
                    <a:pt x="2739" y="7152"/>
                    <a:pt x="2784" y="7650"/>
                    <a:pt x="2852" y="8125"/>
                  </a:cubicBezTo>
                  <a:cubicBezTo>
                    <a:pt x="2875" y="8442"/>
                    <a:pt x="2852" y="8759"/>
                    <a:pt x="2490" y="8352"/>
                  </a:cubicBezTo>
                  <a:cubicBezTo>
                    <a:pt x="2196" y="8080"/>
                    <a:pt x="1947" y="7786"/>
                    <a:pt x="1721" y="7469"/>
                  </a:cubicBezTo>
                  <a:cubicBezTo>
                    <a:pt x="951" y="6518"/>
                    <a:pt x="385" y="5477"/>
                    <a:pt x="204" y="4187"/>
                  </a:cubicBezTo>
                  <a:cubicBezTo>
                    <a:pt x="0" y="2897"/>
                    <a:pt x="227" y="1698"/>
                    <a:pt x="702" y="453"/>
                  </a:cubicBezTo>
                  <a:lnTo>
                    <a:pt x="544" y="5545"/>
                  </a:lnTo>
                  <a:cubicBezTo>
                    <a:pt x="928" y="4346"/>
                    <a:pt x="1268" y="3124"/>
                    <a:pt x="1585" y="1879"/>
                  </a:cubicBezTo>
                  <a:lnTo>
                    <a:pt x="1834" y="7469"/>
                  </a:lnTo>
                  <a:cubicBezTo>
                    <a:pt x="2241" y="6609"/>
                    <a:pt x="2490" y="5658"/>
                    <a:pt x="2626" y="4708"/>
                  </a:cubicBezTo>
                  <a:cubicBezTo>
                    <a:pt x="2490" y="5817"/>
                    <a:pt x="2490" y="6949"/>
                    <a:pt x="2581" y="8035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7" name="Google Shape;10817;p31"/>
            <p:cNvSpPr/>
            <p:nvPr/>
          </p:nvSpPr>
          <p:spPr>
            <a:xfrm>
              <a:off x="4956739" y="4182640"/>
              <a:ext cx="114863" cy="361187"/>
            </a:xfrm>
            <a:custGeom>
              <a:avLst/>
              <a:gdLst/>
              <a:ahLst/>
              <a:cxnLst/>
              <a:rect l="l" t="t" r="r" b="b"/>
              <a:pathLst>
                <a:path w="2332" h="7333" fill="none" extrusionOk="0">
                  <a:moveTo>
                    <a:pt x="1" y="0"/>
                  </a:moveTo>
                  <a:lnTo>
                    <a:pt x="340" y="430"/>
                  </a:lnTo>
                  <a:cubicBezTo>
                    <a:pt x="748" y="905"/>
                    <a:pt x="1132" y="1426"/>
                    <a:pt x="1449" y="1992"/>
                  </a:cubicBezTo>
                  <a:cubicBezTo>
                    <a:pt x="2332" y="3598"/>
                    <a:pt x="2264" y="5545"/>
                    <a:pt x="1902" y="7333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31"/>
            <p:cNvSpPr/>
            <p:nvPr/>
          </p:nvSpPr>
          <p:spPr>
            <a:xfrm>
              <a:off x="5059288" y="4350945"/>
              <a:ext cx="207413" cy="394680"/>
            </a:xfrm>
            <a:custGeom>
              <a:avLst/>
              <a:gdLst/>
              <a:ahLst/>
              <a:cxnLst/>
              <a:rect l="l" t="t" r="r" b="b"/>
              <a:pathLst>
                <a:path w="4211" h="8013" fill="none" extrusionOk="0">
                  <a:moveTo>
                    <a:pt x="159" y="5658"/>
                  </a:moveTo>
                  <a:cubicBezTo>
                    <a:pt x="182" y="6315"/>
                    <a:pt x="408" y="6971"/>
                    <a:pt x="816" y="7469"/>
                  </a:cubicBezTo>
                  <a:lnTo>
                    <a:pt x="816" y="3395"/>
                  </a:lnTo>
                  <a:cubicBezTo>
                    <a:pt x="816" y="3169"/>
                    <a:pt x="861" y="2897"/>
                    <a:pt x="1087" y="2875"/>
                  </a:cubicBezTo>
                  <a:cubicBezTo>
                    <a:pt x="1404" y="3961"/>
                    <a:pt x="1698" y="5093"/>
                    <a:pt x="1992" y="6202"/>
                  </a:cubicBezTo>
                  <a:cubicBezTo>
                    <a:pt x="2332" y="4572"/>
                    <a:pt x="1540" y="2829"/>
                    <a:pt x="1879" y="1177"/>
                  </a:cubicBezTo>
                  <a:cubicBezTo>
                    <a:pt x="2309" y="2264"/>
                    <a:pt x="2649" y="3373"/>
                    <a:pt x="2943" y="4504"/>
                  </a:cubicBezTo>
                  <a:cubicBezTo>
                    <a:pt x="2875" y="3101"/>
                    <a:pt x="2852" y="1653"/>
                    <a:pt x="2943" y="227"/>
                  </a:cubicBezTo>
                  <a:cubicBezTo>
                    <a:pt x="3305" y="770"/>
                    <a:pt x="3667" y="1472"/>
                    <a:pt x="3758" y="2128"/>
                  </a:cubicBezTo>
                  <a:cubicBezTo>
                    <a:pt x="3848" y="2580"/>
                    <a:pt x="3577" y="3124"/>
                    <a:pt x="3418" y="3576"/>
                  </a:cubicBezTo>
                  <a:cubicBezTo>
                    <a:pt x="3079" y="4414"/>
                    <a:pt x="2739" y="5274"/>
                    <a:pt x="2219" y="6043"/>
                  </a:cubicBezTo>
                  <a:cubicBezTo>
                    <a:pt x="2038" y="6315"/>
                    <a:pt x="589" y="8012"/>
                    <a:pt x="340" y="7130"/>
                  </a:cubicBezTo>
                  <a:cubicBezTo>
                    <a:pt x="23" y="6088"/>
                    <a:pt x="1" y="5047"/>
                    <a:pt x="295" y="4029"/>
                  </a:cubicBezTo>
                  <a:cubicBezTo>
                    <a:pt x="476" y="3441"/>
                    <a:pt x="725" y="2875"/>
                    <a:pt x="1065" y="2332"/>
                  </a:cubicBezTo>
                  <a:cubicBezTo>
                    <a:pt x="1495" y="1653"/>
                    <a:pt x="2626" y="0"/>
                    <a:pt x="3622" y="181"/>
                  </a:cubicBezTo>
                  <a:cubicBezTo>
                    <a:pt x="4210" y="295"/>
                    <a:pt x="4097" y="1313"/>
                    <a:pt x="3871" y="2218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19;p31"/>
            <p:cNvSpPr/>
            <p:nvPr/>
          </p:nvSpPr>
          <p:spPr>
            <a:xfrm>
              <a:off x="5055938" y="4386605"/>
              <a:ext cx="224110" cy="336707"/>
            </a:xfrm>
            <a:custGeom>
              <a:avLst/>
              <a:gdLst/>
              <a:ahLst/>
              <a:cxnLst/>
              <a:rect l="l" t="t" r="r" b="b"/>
              <a:pathLst>
                <a:path w="4550" h="6836" fill="none" extrusionOk="0">
                  <a:moveTo>
                    <a:pt x="3396" y="3531"/>
                  </a:moveTo>
                  <a:cubicBezTo>
                    <a:pt x="2943" y="4708"/>
                    <a:pt x="2490" y="5930"/>
                    <a:pt x="1314" y="6587"/>
                  </a:cubicBezTo>
                  <a:cubicBezTo>
                    <a:pt x="1042" y="6722"/>
                    <a:pt x="703" y="6836"/>
                    <a:pt x="454" y="6632"/>
                  </a:cubicBezTo>
                  <a:cubicBezTo>
                    <a:pt x="318" y="6519"/>
                    <a:pt x="250" y="6292"/>
                    <a:pt x="227" y="6134"/>
                  </a:cubicBezTo>
                  <a:cubicBezTo>
                    <a:pt x="1" y="4753"/>
                    <a:pt x="318" y="3463"/>
                    <a:pt x="1019" y="2309"/>
                  </a:cubicBezTo>
                  <a:cubicBezTo>
                    <a:pt x="1449" y="1630"/>
                    <a:pt x="2581" y="1"/>
                    <a:pt x="3554" y="159"/>
                  </a:cubicBezTo>
                  <a:cubicBezTo>
                    <a:pt x="4550" y="295"/>
                    <a:pt x="3599" y="3056"/>
                    <a:pt x="3396" y="353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31"/>
            <p:cNvSpPr/>
            <p:nvPr/>
          </p:nvSpPr>
          <p:spPr>
            <a:xfrm>
              <a:off x="5101647" y="4857040"/>
              <a:ext cx="366802" cy="299914"/>
            </a:xfrm>
            <a:custGeom>
              <a:avLst/>
              <a:gdLst/>
              <a:ahLst/>
              <a:cxnLst/>
              <a:rect l="l" t="t" r="r" b="b"/>
              <a:pathLst>
                <a:path w="7447" h="6089" extrusionOk="0">
                  <a:moveTo>
                    <a:pt x="7107" y="0"/>
                  </a:moveTo>
                  <a:cubicBezTo>
                    <a:pt x="6972" y="0"/>
                    <a:pt x="6858" y="23"/>
                    <a:pt x="6723" y="46"/>
                  </a:cubicBezTo>
                  <a:cubicBezTo>
                    <a:pt x="5342" y="453"/>
                    <a:pt x="3780" y="1290"/>
                    <a:pt x="2694" y="2196"/>
                  </a:cubicBezTo>
                  <a:cubicBezTo>
                    <a:pt x="1653" y="3124"/>
                    <a:pt x="499" y="4640"/>
                    <a:pt x="46" y="5953"/>
                  </a:cubicBezTo>
                  <a:cubicBezTo>
                    <a:pt x="46" y="5998"/>
                    <a:pt x="1" y="6043"/>
                    <a:pt x="69" y="6088"/>
                  </a:cubicBezTo>
                  <a:lnTo>
                    <a:pt x="159" y="6088"/>
                  </a:lnTo>
                  <a:cubicBezTo>
                    <a:pt x="974" y="5907"/>
                    <a:pt x="1676" y="5545"/>
                    <a:pt x="2468" y="5296"/>
                  </a:cubicBezTo>
                  <a:cubicBezTo>
                    <a:pt x="3464" y="4957"/>
                    <a:pt x="4482" y="4368"/>
                    <a:pt x="5319" y="3735"/>
                  </a:cubicBezTo>
                  <a:cubicBezTo>
                    <a:pt x="5546" y="3576"/>
                    <a:pt x="5749" y="3395"/>
                    <a:pt x="5953" y="3192"/>
                  </a:cubicBezTo>
                  <a:cubicBezTo>
                    <a:pt x="6677" y="2490"/>
                    <a:pt x="7175" y="1585"/>
                    <a:pt x="7424" y="544"/>
                  </a:cubicBezTo>
                  <a:cubicBezTo>
                    <a:pt x="7447" y="430"/>
                    <a:pt x="7447" y="317"/>
                    <a:pt x="7424" y="227"/>
                  </a:cubicBezTo>
                  <a:cubicBezTo>
                    <a:pt x="7356" y="114"/>
                    <a:pt x="7243" y="23"/>
                    <a:pt x="7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31"/>
            <p:cNvSpPr/>
            <p:nvPr/>
          </p:nvSpPr>
          <p:spPr>
            <a:xfrm>
              <a:off x="4816313" y="4439013"/>
              <a:ext cx="307696" cy="278734"/>
            </a:xfrm>
            <a:custGeom>
              <a:avLst/>
              <a:gdLst/>
              <a:ahLst/>
              <a:cxnLst/>
              <a:rect l="l" t="t" r="r" b="b"/>
              <a:pathLst>
                <a:path w="6247" h="5659" fill="none" extrusionOk="0">
                  <a:moveTo>
                    <a:pt x="1109" y="249"/>
                  </a:moveTo>
                  <a:cubicBezTo>
                    <a:pt x="792" y="114"/>
                    <a:pt x="362" y="0"/>
                    <a:pt x="136" y="249"/>
                  </a:cubicBezTo>
                  <a:cubicBezTo>
                    <a:pt x="0" y="430"/>
                    <a:pt x="23" y="657"/>
                    <a:pt x="68" y="860"/>
                  </a:cubicBezTo>
                  <a:cubicBezTo>
                    <a:pt x="226" y="2015"/>
                    <a:pt x="928" y="3056"/>
                    <a:pt x="1833" y="3848"/>
                  </a:cubicBezTo>
                  <a:cubicBezTo>
                    <a:pt x="2354" y="4278"/>
                    <a:pt x="2920" y="4640"/>
                    <a:pt x="3485" y="4934"/>
                  </a:cubicBezTo>
                  <a:cubicBezTo>
                    <a:pt x="3915" y="5115"/>
                    <a:pt x="4708" y="5658"/>
                    <a:pt x="5183" y="5545"/>
                  </a:cubicBezTo>
                  <a:cubicBezTo>
                    <a:pt x="6247" y="5274"/>
                    <a:pt x="4662" y="3531"/>
                    <a:pt x="4368" y="3191"/>
                  </a:cubicBezTo>
                  <a:cubicBezTo>
                    <a:pt x="3395" y="2105"/>
                    <a:pt x="2444" y="928"/>
                    <a:pt x="1109" y="249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31"/>
            <p:cNvSpPr/>
            <p:nvPr/>
          </p:nvSpPr>
          <p:spPr>
            <a:xfrm>
              <a:off x="4831877" y="4449061"/>
              <a:ext cx="235291" cy="244157"/>
            </a:xfrm>
            <a:custGeom>
              <a:avLst/>
              <a:gdLst/>
              <a:ahLst/>
              <a:cxnLst/>
              <a:rect l="l" t="t" r="r" b="b"/>
              <a:pathLst>
                <a:path w="4777" h="4957" fill="none" extrusionOk="0">
                  <a:moveTo>
                    <a:pt x="159" y="2014"/>
                  </a:moveTo>
                  <a:cubicBezTo>
                    <a:pt x="114" y="1335"/>
                    <a:pt x="46" y="679"/>
                    <a:pt x="1" y="0"/>
                  </a:cubicBezTo>
                  <a:cubicBezTo>
                    <a:pt x="340" y="1019"/>
                    <a:pt x="703" y="2060"/>
                    <a:pt x="1042" y="3078"/>
                  </a:cubicBezTo>
                  <a:cubicBezTo>
                    <a:pt x="725" y="2127"/>
                    <a:pt x="1019" y="1041"/>
                    <a:pt x="612" y="136"/>
                  </a:cubicBezTo>
                  <a:cubicBezTo>
                    <a:pt x="1133" y="1381"/>
                    <a:pt x="1630" y="2648"/>
                    <a:pt x="2083" y="3938"/>
                  </a:cubicBezTo>
                  <a:cubicBezTo>
                    <a:pt x="1744" y="2829"/>
                    <a:pt x="1608" y="1697"/>
                    <a:pt x="1472" y="543"/>
                  </a:cubicBezTo>
                  <a:cubicBezTo>
                    <a:pt x="2083" y="1946"/>
                    <a:pt x="2649" y="3372"/>
                    <a:pt x="3169" y="4843"/>
                  </a:cubicBezTo>
                  <a:cubicBezTo>
                    <a:pt x="2988" y="3780"/>
                    <a:pt x="2853" y="2716"/>
                    <a:pt x="2694" y="1675"/>
                  </a:cubicBezTo>
                  <a:cubicBezTo>
                    <a:pt x="3147" y="2761"/>
                    <a:pt x="3622" y="3848"/>
                    <a:pt x="4075" y="4956"/>
                  </a:cubicBezTo>
                  <a:cubicBezTo>
                    <a:pt x="3826" y="4187"/>
                    <a:pt x="3667" y="3395"/>
                    <a:pt x="3713" y="2603"/>
                  </a:cubicBezTo>
                  <a:cubicBezTo>
                    <a:pt x="4007" y="3395"/>
                    <a:pt x="4346" y="4164"/>
                    <a:pt x="4776" y="488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31"/>
            <p:cNvSpPr/>
            <p:nvPr/>
          </p:nvSpPr>
          <p:spPr>
            <a:xfrm>
              <a:off x="4769471" y="4698734"/>
              <a:ext cx="340057" cy="253121"/>
            </a:xfrm>
            <a:custGeom>
              <a:avLst/>
              <a:gdLst/>
              <a:ahLst/>
              <a:cxnLst/>
              <a:rect l="l" t="t" r="r" b="b"/>
              <a:pathLst>
                <a:path w="6904" h="5139" fill="none" extrusionOk="0">
                  <a:moveTo>
                    <a:pt x="1970" y="408"/>
                  </a:moveTo>
                  <a:cubicBezTo>
                    <a:pt x="1653" y="295"/>
                    <a:pt x="1381" y="182"/>
                    <a:pt x="1064" y="69"/>
                  </a:cubicBezTo>
                  <a:cubicBezTo>
                    <a:pt x="951" y="23"/>
                    <a:pt x="815" y="1"/>
                    <a:pt x="702" y="1"/>
                  </a:cubicBezTo>
                  <a:cubicBezTo>
                    <a:pt x="1" y="1"/>
                    <a:pt x="498" y="1064"/>
                    <a:pt x="634" y="1381"/>
                  </a:cubicBezTo>
                  <a:cubicBezTo>
                    <a:pt x="1155" y="2309"/>
                    <a:pt x="1811" y="3101"/>
                    <a:pt x="2648" y="3758"/>
                  </a:cubicBezTo>
                  <a:cubicBezTo>
                    <a:pt x="3350" y="4278"/>
                    <a:pt x="4120" y="4731"/>
                    <a:pt x="4980" y="4957"/>
                  </a:cubicBezTo>
                  <a:cubicBezTo>
                    <a:pt x="5364" y="5070"/>
                    <a:pt x="5794" y="5115"/>
                    <a:pt x="6224" y="5138"/>
                  </a:cubicBezTo>
                  <a:cubicBezTo>
                    <a:pt x="6292" y="5138"/>
                    <a:pt x="6405" y="5138"/>
                    <a:pt x="6496" y="5115"/>
                  </a:cubicBezTo>
                  <a:cubicBezTo>
                    <a:pt x="6632" y="5048"/>
                    <a:pt x="6790" y="4799"/>
                    <a:pt x="6813" y="4663"/>
                  </a:cubicBezTo>
                  <a:cubicBezTo>
                    <a:pt x="6903" y="4233"/>
                    <a:pt x="6564" y="3780"/>
                    <a:pt x="6337" y="3463"/>
                  </a:cubicBezTo>
                  <a:cubicBezTo>
                    <a:pt x="6066" y="3124"/>
                    <a:pt x="5726" y="2807"/>
                    <a:pt x="5387" y="2535"/>
                  </a:cubicBezTo>
                  <a:cubicBezTo>
                    <a:pt x="4889" y="2083"/>
                    <a:pt x="4369" y="1653"/>
                    <a:pt x="3780" y="1313"/>
                  </a:cubicBezTo>
                  <a:cubicBezTo>
                    <a:pt x="3214" y="951"/>
                    <a:pt x="2603" y="680"/>
                    <a:pt x="1970" y="408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24;p31"/>
            <p:cNvSpPr/>
            <p:nvPr/>
          </p:nvSpPr>
          <p:spPr>
            <a:xfrm>
              <a:off x="4810698" y="4699867"/>
              <a:ext cx="276518" cy="236375"/>
            </a:xfrm>
            <a:custGeom>
              <a:avLst/>
              <a:gdLst/>
              <a:ahLst/>
              <a:cxnLst/>
              <a:rect l="l" t="t" r="r" b="b"/>
              <a:pathLst>
                <a:path w="5614" h="4799" fill="none" extrusionOk="0">
                  <a:moveTo>
                    <a:pt x="906" y="2716"/>
                  </a:moveTo>
                  <a:cubicBezTo>
                    <a:pt x="589" y="1811"/>
                    <a:pt x="318" y="906"/>
                    <a:pt x="1" y="0"/>
                  </a:cubicBezTo>
                  <a:cubicBezTo>
                    <a:pt x="182" y="498"/>
                    <a:pt x="657" y="1109"/>
                    <a:pt x="929" y="1562"/>
                  </a:cubicBezTo>
                  <a:cubicBezTo>
                    <a:pt x="1314" y="2173"/>
                    <a:pt x="1653" y="2807"/>
                    <a:pt x="1925" y="3440"/>
                  </a:cubicBezTo>
                  <a:cubicBezTo>
                    <a:pt x="1653" y="2512"/>
                    <a:pt x="1359" y="1562"/>
                    <a:pt x="1381" y="566"/>
                  </a:cubicBezTo>
                  <a:cubicBezTo>
                    <a:pt x="1902" y="1856"/>
                    <a:pt x="2355" y="3169"/>
                    <a:pt x="2739" y="4527"/>
                  </a:cubicBezTo>
                  <a:cubicBezTo>
                    <a:pt x="2581" y="3372"/>
                    <a:pt x="2400" y="2241"/>
                    <a:pt x="2241" y="1064"/>
                  </a:cubicBezTo>
                  <a:cubicBezTo>
                    <a:pt x="2445" y="1630"/>
                    <a:pt x="2604" y="2196"/>
                    <a:pt x="2807" y="2739"/>
                  </a:cubicBezTo>
                  <a:cubicBezTo>
                    <a:pt x="3011" y="3327"/>
                    <a:pt x="3192" y="3961"/>
                    <a:pt x="3532" y="4504"/>
                  </a:cubicBezTo>
                  <a:lnTo>
                    <a:pt x="2694" y="1109"/>
                  </a:lnTo>
                  <a:cubicBezTo>
                    <a:pt x="3169" y="2354"/>
                    <a:pt x="3758" y="3553"/>
                    <a:pt x="4301" y="4798"/>
                  </a:cubicBezTo>
                  <a:cubicBezTo>
                    <a:pt x="4029" y="3825"/>
                    <a:pt x="3645" y="2807"/>
                    <a:pt x="3464" y="1788"/>
                  </a:cubicBezTo>
                  <a:cubicBezTo>
                    <a:pt x="4143" y="2761"/>
                    <a:pt x="4844" y="3735"/>
                    <a:pt x="5614" y="4662"/>
                  </a:cubicBezTo>
                  <a:cubicBezTo>
                    <a:pt x="5342" y="4074"/>
                    <a:pt x="5184" y="3440"/>
                    <a:pt x="5048" y="282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5" name="Google Shape;10825;p31"/>
            <p:cNvSpPr/>
            <p:nvPr/>
          </p:nvSpPr>
          <p:spPr>
            <a:xfrm>
              <a:off x="4795133" y="4726613"/>
              <a:ext cx="299914" cy="230809"/>
            </a:xfrm>
            <a:custGeom>
              <a:avLst/>
              <a:gdLst/>
              <a:ahLst/>
              <a:cxnLst/>
              <a:rect l="l" t="t" r="r" b="b"/>
              <a:pathLst>
                <a:path w="6089" h="4686" fill="none" extrusionOk="0">
                  <a:moveTo>
                    <a:pt x="45" y="0"/>
                  </a:moveTo>
                  <a:cubicBezTo>
                    <a:pt x="0" y="136"/>
                    <a:pt x="68" y="295"/>
                    <a:pt x="91" y="453"/>
                  </a:cubicBezTo>
                  <a:cubicBezTo>
                    <a:pt x="204" y="906"/>
                    <a:pt x="340" y="1358"/>
                    <a:pt x="521" y="1766"/>
                  </a:cubicBezTo>
                  <a:cubicBezTo>
                    <a:pt x="973" y="2762"/>
                    <a:pt x="1788" y="3576"/>
                    <a:pt x="2784" y="4074"/>
                  </a:cubicBezTo>
                  <a:cubicBezTo>
                    <a:pt x="3802" y="4549"/>
                    <a:pt x="4979" y="4685"/>
                    <a:pt x="6088" y="4459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6" name="Google Shape;10826;p31"/>
            <p:cNvSpPr/>
            <p:nvPr/>
          </p:nvSpPr>
          <p:spPr>
            <a:xfrm>
              <a:off x="4700366" y="4901566"/>
              <a:ext cx="425908" cy="265632"/>
            </a:xfrm>
            <a:custGeom>
              <a:avLst/>
              <a:gdLst/>
              <a:ahLst/>
              <a:cxnLst/>
              <a:rect l="l" t="t" r="r" b="b"/>
              <a:pathLst>
                <a:path w="8647" h="5393" extrusionOk="0">
                  <a:moveTo>
                    <a:pt x="629" y="1"/>
                  </a:moveTo>
                  <a:cubicBezTo>
                    <a:pt x="532" y="1"/>
                    <a:pt x="436" y="8"/>
                    <a:pt x="340" y="24"/>
                  </a:cubicBezTo>
                  <a:cubicBezTo>
                    <a:pt x="272" y="70"/>
                    <a:pt x="181" y="92"/>
                    <a:pt x="114" y="137"/>
                  </a:cubicBezTo>
                  <a:cubicBezTo>
                    <a:pt x="0" y="296"/>
                    <a:pt x="91" y="522"/>
                    <a:pt x="204" y="658"/>
                  </a:cubicBezTo>
                  <a:cubicBezTo>
                    <a:pt x="838" y="1586"/>
                    <a:pt x="1449" y="2582"/>
                    <a:pt x="2377" y="3238"/>
                  </a:cubicBezTo>
                  <a:cubicBezTo>
                    <a:pt x="2807" y="3532"/>
                    <a:pt x="3282" y="3759"/>
                    <a:pt x="3735" y="3962"/>
                  </a:cubicBezTo>
                  <a:cubicBezTo>
                    <a:pt x="4300" y="4211"/>
                    <a:pt x="4866" y="4438"/>
                    <a:pt x="5432" y="4664"/>
                  </a:cubicBezTo>
                  <a:cubicBezTo>
                    <a:pt x="6202" y="4981"/>
                    <a:pt x="7016" y="5320"/>
                    <a:pt x="7854" y="5388"/>
                  </a:cubicBezTo>
                  <a:cubicBezTo>
                    <a:pt x="7892" y="5391"/>
                    <a:pt x="7928" y="5393"/>
                    <a:pt x="7961" y="5393"/>
                  </a:cubicBezTo>
                  <a:cubicBezTo>
                    <a:pt x="8647" y="5393"/>
                    <a:pt x="8425" y="4756"/>
                    <a:pt x="8080" y="4324"/>
                  </a:cubicBezTo>
                  <a:cubicBezTo>
                    <a:pt x="7582" y="3691"/>
                    <a:pt x="6790" y="3193"/>
                    <a:pt x="6179" y="2695"/>
                  </a:cubicBezTo>
                  <a:cubicBezTo>
                    <a:pt x="5477" y="2129"/>
                    <a:pt x="4753" y="1586"/>
                    <a:pt x="3961" y="1133"/>
                  </a:cubicBezTo>
                  <a:cubicBezTo>
                    <a:pt x="3101" y="635"/>
                    <a:pt x="2150" y="228"/>
                    <a:pt x="1177" y="70"/>
                  </a:cubicBezTo>
                  <a:cubicBezTo>
                    <a:pt x="987" y="26"/>
                    <a:pt x="807" y="1"/>
                    <a:pt x="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31"/>
            <p:cNvSpPr/>
            <p:nvPr/>
          </p:nvSpPr>
          <p:spPr>
            <a:xfrm>
              <a:off x="4971220" y="4267359"/>
              <a:ext cx="140525" cy="1045634"/>
            </a:xfrm>
            <a:custGeom>
              <a:avLst/>
              <a:gdLst/>
              <a:ahLst/>
              <a:cxnLst/>
              <a:rect l="l" t="t" r="r" b="b"/>
              <a:pathLst>
                <a:path w="2853" h="21229" extrusionOk="0">
                  <a:moveTo>
                    <a:pt x="1" y="0"/>
                  </a:moveTo>
                  <a:lnTo>
                    <a:pt x="1" y="0"/>
                  </a:lnTo>
                  <a:cubicBezTo>
                    <a:pt x="544" y="1697"/>
                    <a:pt x="929" y="3463"/>
                    <a:pt x="1336" y="5228"/>
                  </a:cubicBezTo>
                  <a:cubicBezTo>
                    <a:pt x="1495" y="6111"/>
                    <a:pt x="1630" y="6993"/>
                    <a:pt x="1789" y="7876"/>
                  </a:cubicBezTo>
                  <a:lnTo>
                    <a:pt x="1970" y="9189"/>
                  </a:lnTo>
                  <a:lnTo>
                    <a:pt x="2128" y="10524"/>
                  </a:lnTo>
                  <a:cubicBezTo>
                    <a:pt x="2174" y="10954"/>
                    <a:pt x="2196" y="11407"/>
                    <a:pt x="2241" y="11859"/>
                  </a:cubicBezTo>
                  <a:cubicBezTo>
                    <a:pt x="2264" y="12289"/>
                    <a:pt x="2287" y="12742"/>
                    <a:pt x="2309" y="13195"/>
                  </a:cubicBezTo>
                  <a:lnTo>
                    <a:pt x="2400" y="14530"/>
                  </a:lnTo>
                  <a:cubicBezTo>
                    <a:pt x="2423" y="14937"/>
                    <a:pt x="2400" y="15390"/>
                    <a:pt x="2423" y="15842"/>
                  </a:cubicBezTo>
                  <a:cubicBezTo>
                    <a:pt x="2490" y="17630"/>
                    <a:pt x="2400" y="19418"/>
                    <a:pt x="2355" y="21229"/>
                  </a:cubicBezTo>
                  <a:cubicBezTo>
                    <a:pt x="2400" y="20799"/>
                    <a:pt x="2468" y="20346"/>
                    <a:pt x="2513" y="19894"/>
                  </a:cubicBezTo>
                  <a:cubicBezTo>
                    <a:pt x="2581" y="19464"/>
                    <a:pt x="2626" y="19011"/>
                    <a:pt x="2649" y="18558"/>
                  </a:cubicBezTo>
                  <a:cubicBezTo>
                    <a:pt x="2717" y="17698"/>
                    <a:pt x="2807" y="16793"/>
                    <a:pt x="2807" y="15888"/>
                  </a:cubicBezTo>
                  <a:cubicBezTo>
                    <a:pt x="2853" y="14077"/>
                    <a:pt x="2739" y="12267"/>
                    <a:pt x="2581" y="10479"/>
                  </a:cubicBezTo>
                  <a:cubicBezTo>
                    <a:pt x="2400" y="8691"/>
                    <a:pt x="2083" y="6903"/>
                    <a:pt x="1676" y="5160"/>
                  </a:cubicBezTo>
                  <a:cubicBezTo>
                    <a:pt x="1246" y="3395"/>
                    <a:pt x="703" y="165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31"/>
            <p:cNvSpPr/>
            <p:nvPr/>
          </p:nvSpPr>
          <p:spPr>
            <a:xfrm>
              <a:off x="5065986" y="4462409"/>
              <a:ext cx="119345" cy="238837"/>
            </a:xfrm>
            <a:custGeom>
              <a:avLst/>
              <a:gdLst/>
              <a:ahLst/>
              <a:cxnLst/>
              <a:rect l="l" t="t" r="r" b="b"/>
              <a:pathLst>
                <a:path w="2423" h="4849" extrusionOk="0">
                  <a:moveTo>
                    <a:pt x="2422" y="1"/>
                  </a:moveTo>
                  <a:lnTo>
                    <a:pt x="2422" y="1"/>
                  </a:lnTo>
                  <a:cubicBezTo>
                    <a:pt x="1517" y="1426"/>
                    <a:pt x="725" y="2943"/>
                    <a:pt x="46" y="4504"/>
                  </a:cubicBezTo>
                  <a:cubicBezTo>
                    <a:pt x="1" y="4640"/>
                    <a:pt x="46" y="4799"/>
                    <a:pt x="204" y="4844"/>
                  </a:cubicBezTo>
                  <a:cubicBezTo>
                    <a:pt x="222" y="4847"/>
                    <a:pt x="239" y="4848"/>
                    <a:pt x="257" y="4848"/>
                  </a:cubicBezTo>
                  <a:cubicBezTo>
                    <a:pt x="373" y="4848"/>
                    <a:pt x="479" y="4784"/>
                    <a:pt x="499" y="4685"/>
                  </a:cubicBezTo>
                  <a:cubicBezTo>
                    <a:pt x="1019" y="3056"/>
                    <a:pt x="1675" y="1517"/>
                    <a:pt x="2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9" name="Google Shape;10829;p31"/>
            <p:cNvSpPr/>
            <p:nvPr/>
          </p:nvSpPr>
          <p:spPr>
            <a:xfrm>
              <a:off x="4894333" y="4525948"/>
              <a:ext cx="194015" cy="171604"/>
            </a:xfrm>
            <a:custGeom>
              <a:avLst/>
              <a:gdLst/>
              <a:ahLst/>
              <a:cxnLst/>
              <a:rect l="l" t="t" r="r" b="b"/>
              <a:pathLst>
                <a:path w="3939" h="3484" extrusionOk="0">
                  <a:moveTo>
                    <a:pt x="0" y="1"/>
                  </a:moveTo>
                  <a:lnTo>
                    <a:pt x="3486" y="3395"/>
                  </a:lnTo>
                  <a:lnTo>
                    <a:pt x="3508" y="3418"/>
                  </a:lnTo>
                  <a:cubicBezTo>
                    <a:pt x="3562" y="3461"/>
                    <a:pt x="3620" y="3483"/>
                    <a:pt x="3677" y="3483"/>
                  </a:cubicBezTo>
                  <a:cubicBezTo>
                    <a:pt x="3740" y="3483"/>
                    <a:pt x="3800" y="3455"/>
                    <a:pt x="3848" y="3395"/>
                  </a:cubicBezTo>
                  <a:cubicBezTo>
                    <a:pt x="3938" y="3260"/>
                    <a:pt x="3938" y="3124"/>
                    <a:pt x="3825" y="30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30;p31"/>
            <p:cNvSpPr/>
            <p:nvPr/>
          </p:nvSpPr>
          <p:spPr>
            <a:xfrm>
              <a:off x="4830794" y="4490287"/>
              <a:ext cx="229676" cy="214062"/>
            </a:xfrm>
            <a:custGeom>
              <a:avLst/>
              <a:gdLst/>
              <a:ahLst/>
              <a:cxnLst/>
              <a:rect l="l" t="t" r="r" b="b"/>
              <a:pathLst>
                <a:path w="4663" h="4346" fill="none" extrusionOk="0">
                  <a:moveTo>
                    <a:pt x="23" y="0"/>
                  </a:moveTo>
                  <a:cubicBezTo>
                    <a:pt x="0" y="793"/>
                    <a:pt x="272" y="1585"/>
                    <a:pt x="725" y="2241"/>
                  </a:cubicBezTo>
                  <a:cubicBezTo>
                    <a:pt x="1652" y="3599"/>
                    <a:pt x="3010" y="4278"/>
                    <a:pt x="4662" y="4346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31"/>
            <p:cNvSpPr/>
            <p:nvPr/>
          </p:nvSpPr>
          <p:spPr>
            <a:xfrm>
              <a:off x="5087166" y="4708782"/>
              <a:ext cx="197365" cy="231893"/>
            </a:xfrm>
            <a:custGeom>
              <a:avLst/>
              <a:gdLst/>
              <a:ahLst/>
              <a:cxnLst/>
              <a:rect l="l" t="t" r="r" b="b"/>
              <a:pathLst>
                <a:path w="4007" h="4708" extrusionOk="0">
                  <a:moveTo>
                    <a:pt x="4007" y="0"/>
                  </a:moveTo>
                  <a:lnTo>
                    <a:pt x="4007" y="0"/>
                  </a:lnTo>
                  <a:cubicBezTo>
                    <a:pt x="3441" y="815"/>
                    <a:pt x="2852" y="1562"/>
                    <a:pt x="2196" y="2309"/>
                  </a:cubicBezTo>
                  <a:cubicBezTo>
                    <a:pt x="1856" y="2671"/>
                    <a:pt x="1517" y="3010"/>
                    <a:pt x="1178" y="3350"/>
                  </a:cubicBezTo>
                  <a:cubicBezTo>
                    <a:pt x="838" y="3689"/>
                    <a:pt x="476" y="4029"/>
                    <a:pt x="114" y="4323"/>
                  </a:cubicBezTo>
                  <a:cubicBezTo>
                    <a:pt x="1" y="4436"/>
                    <a:pt x="1" y="4572"/>
                    <a:pt x="114" y="4640"/>
                  </a:cubicBezTo>
                  <a:cubicBezTo>
                    <a:pt x="148" y="4685"/>
                    <a:pt x="210" y="4708"/>
                    <a:pt x="275" y="4708"/>
                  </a:cubicBezTo>
                  <a:cubicBezTo>
                    <a:pt x="340" y="4708"/>
                    <a:pt x="408" y="4685"/>
                    <a:pt x="453" y="4640"/>
                  </a:cubicBezTo>
                  <a:cubicBezTo>
                    <a:pt x="815" y="4323"/>
                    <a:pt x="1155" y="3938"/>
                    <a:pt x="1472" y="3576"/>
                  </a:cubicBezTo>
                  <a:cubicBezTo>
                    <a:pt x="1811" y="3214"/>
                    <a:pt x="2105" y="2829"/>
                    <a:pt x="2400" y="2445"/>
                  </a:cubicBezTo>
                  <a:cubicBezTo>
                    <a:pt x="2988" y="1675"/>
                    <a:pt x="3531" y="860"/>
                    <a:pt x="40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2" name="Google Shape;10832;p31"/>
            <p:cNvSpPr/>
            <p:nvPr/>
          </p:nvSpPr>
          <p:spPr>
            <a:xfrm>
              <a:off x="4908814" y="4812464"/>
              <a:ext cx="199581" cy="130033"/>
            </a:xfrm>
            <a:custGeom>
              <a:avLst/>
              <a:gdLst/>
              <a:ahLst/>
              <a:cxnLst/>
              <a:rect l="l" t="t" r="r" b="b"/>
              <a:pathLst>
                <a:path w="4052" h="2640" extrusionOk="0">
                  <a:moveTo>
                    <a:pt x="1" y="0"/>
                  </a:moveTo>
                  <a:cubicBezTo>
                    <a:pt x="498" y="566"/>
                    <a:pt x="1064" y="1086"/>
                    <a:pt x="1698" y="1539"/>
                  </a:cubicBezTo>
                  <a:cubicBezTo>
                    <a:pt x="2309" y="1992"/>
                    <a:pt x="2988" y="2376"/>
                    <a:pt x="3735" y="2625"/>
                  </a:cubicBezTo>
                  <a:lnTo>
                    <a:pt x="3757" y="2625"/>
                  </a:lnTo>
                  <a:cubicBezTo>
                    <a:pt x="3781" y="2635"/>
                    <a:pt x="3806" y="2639"/>
                    <a:pt x="3830" y="2639"/>
                  </a:cubicBezTo>
                  <a:cubicBezTo>
                    <a:pt x="3922" y="2639"/>
                    <a:pt x="4011" y="2574"/>
                    <a:pt x="4029" y="2467"/>
                  </a:cubicBezTo>
                  <a:cubicBezTo>
                    <a:pt x="4052" y="2354"/>
                    <a:pt x="4006" y="2218"/>
                    <a:pt x="3871" y="2173"/>
                  </a:cubicBezTo>
                  <a:cubicBezTo>
                    <a:pt x="3169" y="2014"/>
                    <a:pt x="2490" y="1698"/>
                    <a:pt x="1834" y="1335"/>
                  </a:cubicBezTo>
                  <a:cubicBezTo>
                    <a:pt x="1177" y="928"/>
                    <a:pt x="566" y="5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3" name="Google Shape;10833;p31"/>
          <p:cNvGrpSpPr/>
          <p:nvPr/>
        </p:nvGrpSpPr>
        <p:grpSpPr>
          <a:xfrm>
            <a:off x="1838400" y="4151553"/>
            <a:ext cx="766999" cy="1154931"/>
            <a:chOff x="1838400" y="4151553"/>
            <a:chExt cx="766999" cy="1154931"/>
          </a:xfrm>
        </p:grpSpPr>
        <p:sp>
          <p:nvSpPr>
            <p:cNvPr id="10834" name="Google Shape;10834;p31"/>
            <p:cNvSpPr/>
            <p:nvPr/>
          </p:nvSpPr>
          <p:spPr>
            <a:xfrm>
              <a:off x="1921986" y="4546185"/>
              <a:ext cx="299914" cy="395764"/>
            </a:xfrm>
            <a:custGeom>
              <a:avLst/>
              <a:gdLst/>
              <a:ahLst/>
              <a:cxnLst/>
              <a:rect l="l" t="t" r="r" b="b"/>
              <a:pathLst>
                <a:path w="6089" h="8035" fill="none" extrusionOk="0">
                  <a:moveTo>
                    <a:pt x="137" y="2377"/>
                  </a:moveTo>
                  <a:cubicBezTo>
                    <a:pt x="227" y="2874"/>
                    <a:pt x="431" y="3327"/>
                    <a:pt x="612" y="3734"/>
                  </a:cubicBezTo>
                  <a:cubicBezTo>
                    <a:pt x="1042" y="4572"/>
                    <a:pt x="1698" y="5273"/>
                    <a:pt x="2377" y="5885"/>
                  </a:cubicBezTo>
                  <a:cubicBezTo>
                    <a:pt x="3373" y="6790"/>
                    <a:pt x="4437" y="7740"/>
                    <a:pt x="5795" y="8012"/>
                  </a:cubicBezTo>
                  <a:cubicBezTo>
                    <a:pt x="5930" y="8035"/>
                    <a:pt x="5998" y="7650"/>
                    <a:pt x="6044" y="7514"/>
                  </a:cubicBezTo>
                  <a:cubicBezTo>
                    <a:pt x="6089" y="7424"/>
                    <a:pt x="6044" y="7333"/>
                    <a:pt x="5998" y="7242"/>
                  </a:cubicBezTo>
                  <a:cubicBezTo>
                    <a:pt x="5455" y="6111"/>
                    <a:pt x="5116" y="5477"/>
                    <a:pt x="4527" y="4368"/>
                  </a:cubicBezTo>
                  <a:cubicBezTo>
                    <a:pt x="3893" y="3214"/>
                    <a:pt x="3011" y="2263"/>
                    <a:pt x="2241" y="1222"/>
                  </a:cubicBezTo>
                  <a:cubicBezTo>
                    <a:pt x="2038" y="973"/>
                    <a:pt x="1743" y="747"/>
                    <a:pt x="1472" y="566"/>
                  </a:cubicBezTo>
                  <a:cubicBezTo>
                    <a:pt x="1178" y="430"/>
                    <a:pt x="861" y="227"/>
                    <a:pt x="567" y="159"/>
                  </a:cubicBezTo>
                  <a:cubicBezTo>
                    <a:pt x="1" y="0"/>
                    <a:pt x="23" y="1200"/>
                    <a:pt x="23" y="1471"/>
                  </a:cubicBezTo>
                  <a:cubicBezTo>
                    <a:pt x="46" y="1788"/>
                    <a:pt x="91" y="2105"/>
                    <a:pt x="137" y="2377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5" name="Google Shape;10835;p31"/>
            <p:cNvSpPr/>
            <p:nvPr/>
          </p:nvSpPr>
          <p:spPr>
            <a:xfrm>
              <a:off x="1929817" y="4570714"/>
              <a:ext cx="267553" cy="362320"/>
            </a:xfrm>
            <a:custGeom>
              <a:avLst/>
              <a:gdLst/>
              <a:ahLst/>
              <a:cxnLst/>
              <a:rect l="l" t="t" r="r" b="b"/>
              <a:pathLst>
                <a:path w="5432" h="7356" fill="none" extrusionOk="0">
                  <a:moveTo>
                    <a:pt x="0" y="1833"/>
                  </a:moveTo>
                  <a:cubicBezTo>
                    <a:pt x="181" y="1200"/>
                    <a:pt x="430" y="566"/>
                    <a:pt x="792" y="0"/>
                  </a:cubicBezTo>
                  <a:cubicBezTo>
                    <a:pt x="543" y="905"/>
                    <a:pt x="430" y="1856"/>
                    <a:pt x="453" y="2784"/>
                  </a:cubicBezTo>
                  <a:cubicBezTo>
                    <a:pt x="679" y="1879"/>
                    <a:pt x="973" y="973"/>
                    <a:pt x="1313" y="113"/>
                  </a:cubicBezTo>
                  <a:cubicBezTo>
                    <a:pt x="1313" y="521"/>
                    <a:pt x="1177" y="951"/>
                    <a:pt x="1087" y="1381"/>
                  </a:cubicBezTo>
                  <a:cubicBezTo>
                    <a:pt x="905" y="2150"/>
                    <a:pt x="838" y="2965"/>
                    <a:pt x="838" y="3757"/>
                  </a:cubicBezTo>
                  <a:cubicBezTo>
                    <a:pt x="905" y="3734"/>
                    <a:pt x="951" y="3621"/>
                    <a:pt x="973" y="3531"/>
                  </a:cubicBezTo>
                  <a:cubicBezTo>
                    <a:pt x="1245" y="2558"/>
                    <a:pt x="1517" y="1607"/>
                    <a:pt x="1698" y="634"/>
                  </a:cubicBezTo>
                  <a:cubicBezTo>
                    <a:pt x="1652" y="951"/>
                    <a:pt x="1698" y="1313"/>
                    <a:pt x="1652" y="1652"/>
                  </a:cubicBezTo>
                  <a:cubicBezTo>
                    <a:pt x="1630" y="1946"/>
                    <a:pt x="1584" y="2173"/>
                    <a:pt x="1584" y="2490"/>
                  </a:cubicBezTo>
                  <a:cubicBezTo>
                    <a:pt x="1630" y="3214"/>
                    <a:pt x="1517" y="3983"/>
                    <a:pt x="1426" y="4708"/>
                  </a:cubicBezTo>
                  <a:cubicBezTo>
                    <a:pt x="1811" y="3621"/>
                    <a:pt x="2128" y="2512"/>
                    <a:pt x="2331" y="1381"/>
                  </a:cubicBezTo>
                  <a:cubicBezTo>
                    <a:pt x="2422" y="2037"/>
                    <a:pt x="2354" y="2671"/>
                    <a:pt x="2309" y="3327"/>
                  </a:cubicBezTo>
                  <a:cubicBezTo>
                    <a:pt x="2241" y="4074"/>
                    <a:pt x="2196" y="4821"/>
                    <a:pt x="2128" y="5568"/>
                  </a:cubicBezTo>
                  <a:cubicBezTo>
                    <a:pt x="2128" y="5273"/>
                    <a:pt x="2354" y="4934"/>
                    <a:pt x="2444" y="4685"/>
                  </a:cubicBezTo>
                  <a:cubicBezTo>
                    <a:pt x="2490" y="4436"/>
                    <a:pt x="2535" y="4187"/>
                    <a:pt x="2580" y="3915"/>
                  </a:cubicBezTo>
                  <a:cubicBezTo>
                    <a:pt x="2716" y="3350"/>
                    <a:pt x="2920" y="2761"/>
                    <a:pt x="3259" y="2286"/>
                  </a:cubicBezTo>
                  <a:cubicBezTo>
                    <a:pt x="3033" y="3485"/>
                    <a:pt x="2784" y="4685"/>
                    <a:pt x="2558" y="5907"/>
                  </a:cubicBezTo>
                  <a:cubicBezTo>
                    <a:pt x="2874" y="4934"/>
                    <a:pt x="3169" y="3938"/>
                    <a:pt x="3486" y="2988"/>
                  </a:cubicBezTo>
                  <a:cubicBezTo>
                    <a:pt x="3440" y="4119"/>
                    <a:pt x="3372" y="5273"/>
                    <a:pt x="3350" y="6405"/>
                  </a:cubicBezTo>
                  <a:cubicBezTo>
                    <a:pt x="3553" y="5477"/>
                    <a:pt x="3734" y="4549"/>
                    <a:pt x="3961" y="3621"/>
                  </a:cubicBezTo>
                  <a:cubicBezTo>
                    <a:pt x="3916" y="4708"/>
                    <a:pt x="3893" y="5794"/>
                    <a:pt x="3825" y="6903"/>
                  </a:cubicBezTo>
                  <a:cubicBezTo>
                    <a:pt x="4006" y="6518"/>
                    <a:pt x="4142" y="6133"/>
                    <a:pt x="4255" y="5726"/>
                  </a:cubicBezTo>
                  <a:cubicBezTo>
                    <a:pt x="4368" y="5387"/>
                    <a:pt x="4391" y="4866"/>
                    <a:pt x="4594" y="4594"/>
                  </a:cubicBezTo>
                  <a:cubicBezTo>
                    <a:pt x="4753" y="5500"/>
                    <a:pt x="4798" y="6450"/>
                    <a:pt x="4979" y="7356"/>
                  </a:cubicBezTo>
                  <a:cubicBezTo>
                    <a:pt x="5206" y="7039"/>
                    <a:pt x="5364" y="6699"/>
                    <a:pt x="5432" y="6337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36;p31"/>
            <p:cNvSpPr/>
            <p:nvPr/>
          </p:nvSpPr>
          <p:spPr>
            <a:xfrm>
              <a:off x="2243030" y="4151553"/>
              <a:ext cx="142741" cy="431474"/>
            </a:xfrm>
            <a:custGeom>
              <a:avLst/>
              <a:gdLst/>
              <a:ahLst/>
              <a:cxnLst/>
              <a:rect l="l" t="t" r="r" b="b"/>
              <a:pathLst>
                <a:path w="2898" h="8760" fill="none" extrusionOk="0">
                  <a:moveTo>
                    <a:pt x="2852" y="2920"/>
                  </a:moveTo>
                  <a:cubicBezTo>
                    <a:pt x="2898" y="2083"/>
                    <a:pt x="2852" y="1200"/>
                    <a:pt x="2739" y="363"/>
                  </a:cubicBezTo>
                  <a:cubicBezTo>
                    <a:pt x="2694" y="249"/>
                    <a:pt x="2671" y="68"/>
                    <a:pt x="2558" y="46"/>
                  </a:cubicBezTo>
                  <a:cubicBezTo>
                    <a:pt x="2445" y="0"/>
                    <a:pt x="2332" y="91"/>
                    <a:pt x="2241" y="182"/>
                  </a:cubicBezTo>
                  <a:cubicBezTo>
                    <a:pt x="1540" y="1245"/>
                    <a:pt x="974" y="2332"/>
                    <a:pt x="612" y="3576"/>
                  </a:cubicBezTo>
                  <a:cubicBezTo>
                    <a:pt x="295" y="4595"/>
                    <a:pt x="182" y="5613"/>
                    <a:pt x="159" y="6654"/>
                  </a:cubicBezTo>
                  <a:cubicBezTo>
                    <a:pt x="159" y="7152"/>
                    <a:pt x="91" y="7650"/>
                    <a:pt x="46" y="8125"/>
                  </a:cubicBezTo>
                  <a:cubicBezTo>
                    <a:pt x="1" y="8442"/>
                    <a:pt x="46" y="8759"/>
                    <a:pt x="408" y="8352"/>
                  </a:cubicBezTo>
                  <a:cubicBezTo>
                    <a:pt x="702" y="8080"/>
                    <a:pt x="951" y="7786"/>
                    <a:pt x="1178" y="7469"/>
                  </a:cubicBezTo>
                  <a:cubicBezTo>
                    <a:pt x="1947" y="6518"/>
                    <a:pt x="2513" y="5477"/>
                    <a:pt x="2694" y="4187"/>
                  </a:cubicBezTo>
                  <a:cubicBezTo>
                    <a:pt x="2898" y="2897"/>
                    <a:pt x="2671" y="1698"/>
                    <a:pt x="2196" y="453"/>
                  </a:cubicBezTo>
                  <a:lnTo>
                    <a:pt x="2355" y="5545"/>
                  </a:lnTo>
                  <a:cubicBezTo>
                    <a:pt x="1970" y="4346"/>
                    <a:pt x="1630" y="3124"/>
                    <a:pt x="1313" y="1879"/>
                  </a:cubicBezTo>
                  <a:lnTo>
                    <a:pt x="1065" y="7469"/>
                  </a:lnTo>
                  <a:cubicBezTo>
                    <a:pt x="657" y="6609"/>
                    <a:pt x="408" y="5658"/>
                    <a:pt x="272" y="4708"/>
                  </a:cubicBezTo>
                  <a:cubicBezTo>
                    <a:pt x="408" y="5817"/>
                    <a:pt x="408" y="6949"/>
                    <a:pt x="318" y="8035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31"/>
            <p:cNvSpPr/>
            <p:nvPr/>
          </p:nvSpPr>
          <p:spPr>
            <a:xfrm>
              <a:off x="2235247" y="4177215"/>
              <a:ext cx="114863" cy="361187"/>
            </a:xfrm>
            <a:custGeom>
              <a:avLst/>
              <a:gdLst/>
              <a:ahLst/>
              <a:cxnLst/>
              <a:rect l="l" t="t" r="r" b="b"/>
              <a:pathLst>
                <a:path w="2332" h="7333" fill="none" extrusionOk="0">
                  <a:moveTo>
                    <a:pt x="2331" y="0"/>
                  </a:moveTo>
                  <a:lnTo>
                    <a:pt x="1992" y="430"/>
                  </a:lnTo>
                  <a:cubicBezTo>
                    <a:pt x="1585" y="905"/>
                    <a:pt x="1200" y="1426"/>
                    <a:pt x="883" y="1992"/>
                  </a:cubicBezTo>
                  <a:cubicBezTo>
                    <a:pt x="0" y="3598"/>
                    <a:pt x="68" y="5545"/>
                    <a:pt x="430" y="7333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31"/>
            <p:cNvSpPr/>
            <p:nvPr/>
          </p:nvSpPr>
          <p:spPr>
            <a:xfrm>
              <a:off x="2041281" y="4345520"/>
              <a:ext cx="208496" cy="394680"/>
            </a:xfrm>
            <a:custGeom>
              <a:avLst/>
              <a:gdLst/>
              <a:ahLst/>
              <a:cxnLst/>
              <a:rect l="l" t="t" r="r" b="b"/>
              <a:pathLst>
                <a:path w="4233" h="8013" fill="none" extrusionOk="0">
                  <a:moveTo>
                    <a:pt x="4052" y="5658"/>
                  </a:moveTo>
                  <a:cubicBezTo>
                    <a:pt x="4029" y="6315"/>
                    <a:pt x="3803" y="6971"/>
                    <a:pt x="3395" y="7469"/>
                  </a:cubicBezTo>
                  <a:lnTo>
                    <a:pt x="3395" y="3395"/>
                  </a:lnTo>
                  <a:cubicBezTo>
                    <a:pt x="3395" y="3169"/>
                    <a:pt x="3350" y="2897"/>
                    <a:pt x="3124" y="2875"/>
                  </a:cubicBezTo>
                  <a:cubicBezTo>
                    <a:pt x="2807" y="3961"/>
                    <a:pt x="2535" y="5093"/>
                    <a:pt x="2218" y="6202"/>
                  </a:cubicBezTo>
                  <a:cubicBezTo>
                    <a:pt x="1879" y="4572"/>
                    <a:pt x="2671" y="2829"/>
                    <a:pt x="2331" y="1177"/>
                  </a:cubicBezTo>
                  <a:cubicBezTo>
                    <a:pt x="1901" y="2264"/>
                    <a:pt x="1562" y="3373"/>
                    <a:pt x="1290" y="4504"/>
                  </a:cubicBezTo>
                  <a:cubicBezTo>
                    <a:pt x="1336" y="3101"/>
                    <a:pt x="1358" y="1653"/>
                    <a:pt x="1290" y="227"/>
                  </a:cubicBezTo>
                  <a:cubicBezTo>
                    <a:pt x="906" y="770"/>
                    <a:pt x="544" y="1472"/>
                    <a:pt x="453" y="2128"/>
                  </a:cubicBezTo>
                  <a:cubicBezTo>
                    <a:pt x="385" y="2580"/>
                    <a:pt x="634" y="3124"/>
                    <a:pt x="793" y="3576"/>
                  </a:cubicBezTo>
                  <a:cubicBezTo>
                    <a:pt x="1132" y="4414"/>
                    <a:pt x="1471" y="5274"/>
                    <a:pt x="1992" y="6043"/>
                  </a:cubicBezTo>
                  <a:cubicBezTo>
                    <a:pt x="2196" y="6315"/>
                    <a:pt x="3622" y="8012"/>
                    <a:pt x="3893" y="7130"/>
                  </a:cubicBezTo>
                  <a:cubicBezTo>
                    <a:pt x="4187" y="6088"/>
                    <a:pt x="4233" y="5047"/>
                    <a:pt x="3916" y="4029"/>
                  </a:cubicBezTo>
                  <a:cubicBezTo>
                    <a:pt x="3735" y="3441"/>
                    <a:pt x="3486" y="2875"/>
                    <a:pt x="3146" y="2332"/>
                  </a:cubicBezTo>
                  <a:cubicBezTo>
                    <a:pt x="2716" y="1653"/>
                    <a:pt x="1585" y="0"/>
                    <a:pt x="611" y="181"/>
                  </a:cubicBezTo>
                  <a:cubicBezTo>
                    <a:pt x="0" y="295"/>
                    <a:pt x="114" y="1313"/>
                    <a:pt x="340" y="2218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39;p31"/>
            <p:cNvSpPr/>
            <p:nvPr/>
          </p:nvSpPr>
          <p:spPr>
            <a:xfrm>
              <a:off x="2026800" y="4381180"/>
              <a:ext cx="224110" cy="336707"/>
            </a:xfrm>
            <a:custGeom>
              <a:avLst/>
              <a:gdLst/>
              <a:ahLst/>
              <a:cxnLst/>
              <a:rect l="l" t="t" r="r" b="b"/>
              <a:pathLst>
                <a:path w="4550" h="6836" fill="none" extrusionOk="0">
                  <a:moveTo>
                    <a:pt x="1154" y="3531"/>
                  </a:moveTo>
                  <a:cubicBezTo>
                    <a:pt x="1607" y="4708"/>
                    <a:pt x="2060" y="5930"/>
                    <a:pt x="3237" y="6587"/>
                  </a:cubicBezTo>
                  <a:cubicBezTo>
                    <a:pt x="3486" y="6722"/>
                    <a:pt x="3848" y="6836"/>
                    <a:pt x="4097" y="6632"/>
                  </a:cubicBezTo>
                  <a:cubicBezTo>
                    <a:pt x="4232" y="6519"/>
                    <a:pt x="4300" y="6292"/>
                    <a:pt x="4323" y="6134"/>
                  </a:cubicBezTo>
                  <a:cubicBezTo>
                    <a:pt x="4549" y="4753"/>
                    <a:pt x="4232" y="3463"/>
                    <a:pt x="3531" y="2309"/>
                  </a:cubicBezTo>
                  <a:cubicBezTo>
                    <a:pt x="3101" y="1630"/>
                    <a:pt x="1969" y="1"/>
                    <a:pt x="973" y="159"/>
                  </a:cubicBezTo>
                  <a:cubicBezTo>
                    <a:pt x="0" y="295"/>
                    <a:pt x="951" y="3056"/>
                    <a:pt x="1154" y="353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40;p31"/>
            <p:cNvSpPr/>
            <p:nvPr/>
          </p:nvSpPr>
          <p:spPr>
            <a:xfrm>
              <a:off x="1927551" y="4562882"/>
              <a:ext cx="299914" cy="400246"/>
            </a:xfrm>
            <a:custGeom>
              <a:avLst/>
              <a:gdLst/>
              <a:ahLst/>
              <a:cxnLst/>
              <a:rect l="l" t="t" r="r" b="b"/>
              <a:pathLst>
                <a:path w="6089" h="8126" fill="none" extrusionOk="0">
                  <a:moveTo>
                    <a:pt x="1178" y="657"/>
                  </a:moveTo>
                  <a:cubicBezTo>
                    <a:pt x="1178" y="657"/>
                    <a:pt x="1155" y="1087"/>
                    <a:pt x="1133" y="1064"/>
                  </a:cubicBezTo>
                  <a:cubicBezTo>
                    <a:pt x="906" y="883"/>
                    <a:pt x="454" y="1"/>
                    <a:pt x="205" y="272"/>
                  </a:cubicBezTo>
                  <a:cubicBezTo>
                    <a:pt x="1" y="499"/>
                    <a:pt x="24" y="1132"/>
                    <a:pt x="24" y="1427"/>
                  </a:cubicBezTo>
                  <a:cubicBezTo>
                    <a:pt x="24" y="2219"/>
                    <a:pt x="250" y="3441"/>
                    <a:pt x="657" y="4120"/>
                  </a:cubicBezTo>
                  <a:cubicBezTo>
                    <a:pt x="1449" y="5500"/>
                    <a:pt x="2830" y="6519"/>
                    <a:pt x="4210" y="7220"/>
                  </a:cubicBezTo>
                  <a:cubicBezTo>
                    <a:pt x="4505" y="7356"/>
                    <a:pt x="6089" y="8126"/>
                    <a:pt x="5704" y="7288"/>
                  </a:cubicBezTo>
                  <a:cubicBezTo>
                    <a:pt x="5252" y="6224"/>
                    <a:pt x="4844" y="5138"/>
                    <a:pt x="4210" y="4188"/>
                  </a:cubicBezTo>
                  <a:cubicBezTo>
                    <a:pt x="3396" y="2988"/>
                    <a:pt x="2377" y="1472"/>
                    <a:pt x="1178" y="657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31"/>
            <p:cNvSpPr/>
            <p:nvPr/>
          </p:nvSpPr>
          <p:spPr>
            <a:xfrm>
              <a:off x="1838400" y="4851615"/>
              <a:ext cx="366802" cy="299914"/>
            </a:xfrm>
            <a:custGeom>
              <a:avLst/>
              <a:gdLst/>
              <a:ahLst/>
              <a:cxnLst/>
              <a:rect l="l" t="t" r="r" b="b"/>
              <a:pathLst>
                <a:path w="7447" h="6089" extrusionOk="0">
                  <a:moveTo>
                    <a:pt x="340" y="0"/>
                  </a:moveTo>
                  <a:cubicBezTo>
                    <a:pt x="204" y="23"/>
                    <a:pt x="91" y="114"/>
                    <a:pt x="23" y="227"/>
                  </a:cubicBezTo>
                  <a:cubicBezTo>
                    <a:pt x="0" y="317"/>
                    <a:pt x="0" y="430"/>
                    <a:pt x="23" y="544"/>
                  </a:cubicBezTo>
                  <a:cubicBezTo>
                    <a:pt x="272" y="1585"/>
                    <a:pt x="770" y="2490"/>
                    <a:pt x="1494" y="3192"/>
                  </a:cubicBezTo>
                  <a:cubicBezTo>
                    <a:pt x="1698" y="3395"/>
                    <a:pt x="1901" y="3576"/>
                    <a:pt x="2128" y="3735"/>
                  </a:cubicBezTo>
                  <a:cubicBezTo>
                    <a:pt x="2965" y="4368"/>
                    <a:pt x="3984" y="4957"/>
                    <a:pt x="4979" y="5296"/>
                  </a:cubicBezTo>
                  <a:cubicBezTo>
                    <a:pt x="5772" y="5545"/>
                    <a:pt x="6473" y="5907"/>
                    <a:pt x="7288" y="6088"/>
                  </a:cubicBezTo>
                  <a:lnTo>
                    <a:pt x="7378" y="6088"/>
                  </a:lnTo>
                  <a:cubicBezTo>
                    <a:pt x="7446" y="6043"/>
                    <a:pt x="7401" y="5998"/>
                    <a:pt x="7401" y="5953"/>
                  </a:cubicBezTo>
                  <a:cubicBezTo>
                    <a:pt x="6948" y="4640"/>
                    <a:pt x="5794" y="3124"/>
                    <a:pt x="4753" y="2196"/>
                  </a:cubicBezTo>
                  <a:cubicBezTo>
                    <a:pt x="3667" y="1290"/>
                    <a:pt x="2083" y="453"/>
                    <a:pt x="725" y="46"/>
                  </a:cubicBezTo>
                  <a:cubicBezTo>
                    <a:pt x="589" y="23"/>
                    <a:pt x="47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31"/>
            <p:cNvSpPr/>
            <p:nvPr/>
          </p:nvSpPr>
          <p:spPr>
            <a:xfrm>
              <a:off x="2182840" y="4433588"/>
              <a:ext cx="307745" cy="278734"/>
            </a:xfrm>
            <a:custGeom>
              <a:avLst/>
              <a:gdLst/>
              <a:ahLst/>
              <a:cxnLst/>
              <a:rect l="l" t="t" r="r" b="b"/>
              <a:pathLst>
                <a:path w="6248" h="5659" fill="none" extrusionOk="0">
                  <a:moveTo>
                    <a:pt x="5138" y="249"/>
                  </a:moveTo>
                  <a:cubicBezTo>
                    <a:pt x="5455" y="114"/>
                    <a:pt x="5885" y="0"/>
                    <a:pt x="6111" y="249"/>
                  </a:cubicBezTo>
                  <a:cubicBezTo>
                    <a:pt x="6247" y="430"/>
                    <a:pt x="6202" y="657"/>
                    <a:pt x="6179" y="860"/>
                  </a:cubicBezTo>
                  <a:cubicBezTo>
                    <a:pt x="6021" y="2015"/>
                    <a:pt x="5297" y="3056"/>
                    <a:pt x="4391" y="3848"/>
                  </a:cubicBezTo>
                  <a:cubicBezTo>
                    <a:pt x="3893" y="4278"/>
                    <a:pt x="3328" y="4640"/>
                    <a:pt x="2762" y="4934"/>
                  </a:cubicBezTo>
                  <a:cubicBezTo>
                    <a:pt x="2332" y="5115"/>
                    <a:pt x="1540" y="5658"/>
                    <a:pt x="1064" y="5545"/>
                  </a:cubicBezTo>
                  <a:cubicBezTo>
                    <a:pt x="1" y="5274"/>
                    <a:pt x="1585" y="3531"/>
                    <a:pt x="1879" y="3191"/>
                  </a:cubicBezTo>
                  <a:cubicBezTo>
                    <a:pt x="2852" y="2105"/>
                    <a:pt x="3803" y="928"/>
                    <a:pt x="5138" y="249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843;p31"/>
            <p:cNvSpPr/>
            <p:nvPr/>
          </p:nvSpPr>
          <p:spPr>
            <a:xfrm>
              <a:off x="2239680" y="4443636"/>
              <a:ext cx="235291" cy="244157"/>
            </a:xfrm>
            <a:custGeom>
              <a:avLst/>
              <a:gdLst/>
              <a:ahLst/>
              <a:cxnLst/>
              <a:rect l="l" t="t" r="r" b="b"/>
              <a:pathLst>
                <a:path w="4777" h="4957" fill="none" extrusionOk="0">
                  <a:moveTo>
                    <a:pt x="4618" y="2014"/>
                  </a:moveTo>
                  <a:cubicBezTo>
                    <a:pt x="4663" y="1335"/>
                    <a:pt x="4731" y="679"/>
                    <a:pt x="4776" y="0"/>
                  </a:cubicBezTo>
                  <a:cubicBezTo>
                    <a:pt x="4437" y="1019"/>
                    <a:pt x="4075" y="2060"/>
                    <a:pt x="3735" y="3078"/>
                  </a:cubicBezTo>
                  <a:cubicBezTo>
                    <a:pt x="4052" y="2127"/>
                    <a:pt x="3758" y="1041"/>
                    <a:pt x="4165" y="136"/>
                  </a:cubicBezTo>
                  <a:cubicBezTo>
                    <a:pt x="3645" y="1381"/>
                    <a:pt x="3124" y="2648"/>
                    <a:pt x="2671" y="3938"/>
                  </a:cubicBezTo>
                  <a:cubicBezTo>
                    <a:pt x="3034" y="2829"/>
                    <a:pt x="3169" y="1697"/>
                    <a:pt x="3305" y="543"/>
                  </a:cubicBezTo>
                  <a:cubicBezTo>
                    <a:pt x="2671" y="1946"/>
                    <a:pt x="2106" y="3372"/>
                    <a:pt x="1608" y="4843"/>
                  </a:cubicBezTo>
                  <a:cubicBezTo>
                    <a:pt x="1789" y="3780"/>
                    <a:pt x="1925" y="2716"/>
                    <a:pt x="2083" y="1675"/>
                  </a:cubicBezTo>
                  <a:cubicBezTo>
                    <a:pt x="1630" y="2761"/>
                    <a:pt x="1155" y="3848"/>
                    <a:pt x="702" y="4956"/>
                  </a:cubicBezTo>
                  <a:cubicBezTo>
                    <a:pt x="951" y="4187"/>
                    <a:pt x="1110" y="3395"/>
                    <a:pt x="1065" y="2603"/>
                  </a:cubicBezTo>
                  <a:cubicBezTo>
                    <a:pt x="770" y="3395"/>
                    <a:pt x="431" y="4164"/>
                    <a:pt x="1" y="488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4" name="Google Shape;10844;p31"/>
            <p:cNvSpPr/>
            <p:nvPr/>
          </p:nvSpPr>
          <p:spPr>
            <a:xfrm>
              <a:off x="2197321" y="4693309"/>
              <a:ext cx="340057" cy="253121"/>
            </a:xfrm>
            <a:custGeom>
              <a:avLst/>
              <a:gdLst/>
              <a:ahLst/>
              <a:cxnLst/>
              <a:rect l="l" t="t" r="r" b="b"/>
              <a:pathLst>
                <a:path w="6904" h="5139" fill="none" extrusionOk="0">
                  <a:moveTo>
                    <a:pt x="4935" y="408"/>
                  </a:moveTo>
                  <a:cubicBezTo>
                    <a:pt x="5252" y="295"/>
                    <a:pt x="5523" y="182"/>
                    <a:pt x="5840" y="69"/>
                  </a:cubicBezTo>
                  <a:cubicBezTo>
                    <a:pt x="5953" y="23"/>
                    <a:pt x="6089" y="1"/>
                    <a:pt x="6202" y="1"/>
                  </a:cubicBezTo>
                  <a:cubicBezTo>
                    <a:pt x="6904" y="1"/>
                    <a:pt x="6406" y="1064"/>
                    <a:pt x="6270" y="1381"/>
                  </a:cubicBezTo>
                  <a:cubicBezTo>
                    <a:pt x="5749" y="2309"/>
                    <a:pt x="5093" y="3101"/>
                    <a:pt x="4256" y="3758"/>
                  </a:cubicBezTo>
                  <a:cubicBezTo>
                    <a:pt x="3554" y="4278"/>
                    <a:pt x="2785" y="4731"/>
                    <a:pt x="1925" y="4957"/>
                  </a:cubicBezTo>
                  <a:cubicBezTo>
                    <a:pt x="1540" y="5070"/>
                    <a:pt x="1110" y="5115"/>
                    <a:pt x="680" y="5138"/>
                  </a:cubicBezTo>
                  <a:cubicBezTo>
                    <a:pt x="612" y="5138"/>
                    <a:pt x="499" y="5138"/>
                    <a:pt x="408" y="5115"/>
                  </a:cubicBezTo>
                  <a:cubicBezTo>
                    <a:pt x="272" y="5048"/>
                    <a:pt x="114" y="4799"/>
                    <a:pt x="91" y="4663"/>
                  </a:cubicBezTo>
                  <a:cubicBezTo>
                    <a:pt x="1" y="4233"/>
                    <a:pt x="340" y="3780"/>
                    <a:pt x="567" y="3463"/>
                  </a:cubicBezTo>
                  <a:cubicBezTo>
                    <a:pt x="838" y="3124"/>
                    <a:pt x="1178" y="2807"/>
                    <a:pt x="1517" y="2535"/>
                  </a:cubicBezTo>
                  <a:cubicBezTo>
                    <a:pt x="2015" y="2083"/>
                    <a:pt x="2536" y="1653"/>
                    <a:pt x="3124" y="1313"/>
                  </a:cubicBezTo>
                  <a:cubicBezTo>
                    <a:pt x="3713" y="951"/>
                    <a:pt x="4301" y="680"/>
                    <a:pt x="4935" y="408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31"/>
            <p:cNvSpPr/>
            <p:nvPr/>
          </p:nvSpPr>
          <p:spPr>
            <a:xfrm>
              <a:off x="2221850" y="4694442"/>
              <a:ext cx="275385" cy="236375"/>
            </a:xfrm>
            <a:custGeom>
              <a:avLst/>
              <a:gdLst/>
              <a:ahLst/>
              <a:cxnLst/>
              <a:rect l="l" t="t" r="r" b="b"/>
              <a:pathLst>
                <a:path w="5591" h="4799" fill="none" extrusionOk="0">
                  <a:moveTo>
                    <a:pt x="4686" y="2716"/>
                  </a:moveTo>
                  <a:cubicBezTo>
                    <a:pt x="5002" y="1811"/>
                    <a:pt x="5274" y="906"/>
                    <a:pt x="5591" y="0"/>
                  </a:cubicBezTo>
                  <a:cubicBezTo>
                    <a:pt x="5432" y="498"/>
                    <a:pt x="4935" y="1109"/>
                    <a:pt x="4663" y="1562"/>
                  </a:cubicBezTo>
                  <a:cubicBezTo>
                    <a:pt x="4301" y="2173"/>
                    <a:pt x="3961" y="2807"/>
                    <a:pt x="3667" y="3440"/>
                  </a:cubicBezTo>
                  <a:cubicBezTo>
                    <a:pt x="3961" y="2512"/>
                    <a:pt x="4233" y="1562"/>
                    <a:pt x="4210" y="566"/>
                  </a:cubicBezTo>
                  <a:cubicBezTo>
                    <a:pt x="3690" y="1856"/>
                    <a:pt x="3237" y="3169"/>
                    <a:pt x="2852" y="4527"/>
                  </a:cubicBezTo>
                  <a:cubicBezTo>
                    <a:pt x="3011" y="3372"/>
                    <a:pt x="3192" y="2241"/>
                    <a:pt x="3350" y="1064"/>
                  </a:cubicBezTo>
                  <a:cubicBezTo>
                    <a:pt x="3169" y="1630"/>
                    <a:pt x="2988" y="2196"/>
                    <a:pt x="2785" y="2739"/>
                  </a:cubicBezTo>
                  <a:cubicBezTo>
                    <a:pt x="2603" y="3327"/>
                    <a:pt x="2400" y="3961"/>
                    <a:pt x="2060" y="4504"/>
                  </a:cubicBezTo>
                  <a:lnTo>
                    <a:pt x="2898" y="1109"/>
                  </a:lnTo>
                  <a:cubicBezTo>
                    <a:pt x="2422" y="2354"/>
                    <a:pt x="1834" y="3553"/>
                    <a:pt x="1291" y="4798"/>
                  </a:cubicBezTo>
                  <a:cubicBezTo>
                    <a:pt x="1585" y="3825"/>
                    <a:pt x="1947" y="2807"/>
                    <a:pt x="2151" y="1788"/>
                  </a:cubicBezTo>
                  <a:cubicBezTo>
                    <a:pt x="1472" y="2761"/>
                    <a:pt x="748" y="3735"/>
                    <a:pt x="1" y="4662"/>
                  </a:cubicBezTo>
                  <a:cubicBezTo>
                    <a:pt x="250" y="4074"/>
                    <a:pt x="408" y="3440"/>
                    <a:pt x="567" y="282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31"/>
            <p:cNvSpPr/>
            <p:nvPr/>
          </p:nvSpPr>
          <p:spPr>
            <a:xfrm>
              <a:off x="2211851" y="4721188"/>
              <a:ext cx="299914" cy="230809"/>
            </a:xfrm>
            <a:custGeom>
              <a:avLst/>
              <a:gdLst/>
              <a:ahLst/>
              <a:cxnLst/>
              <a:rect l="l" t="t" r="r" b="b"/>
              <a:pathLst>
                <a:path w="6089" h="4686" fill="none" extrusionOk="0">
                  <a:moveTo>
                    <a:pt x="6043" y="0"/>
                  </a:moveTo>
                  <a:cubicBezTo>
                    <a:pt x="6088" y="136"/>
                    <a:pt x="6020" y="295"/>
                    <a:pt x="5998" y="453"/>
                  </a:cubicBezTo>
                  <a:cubicBezTo>
                    <a:pt x="5884" y="906"/>
                    <a:pt x="5749" y="1358"/>
                    <a:pt x="5568" y="1766"/>
                  </a:cubicBezTo>
                  <a:cubicBezTo>
                    <a:pt x="5115" y="2762"/>
                    <a:pt x="4300" y="3576"/>
                    <a:pt x="3304" y="4074"/>
                  </a:cubicBezTo>
                  <a:cubicBezTo>
                    <a:pt x="2286" y="4549"/>
                    <a:pt x="1109" y="4685"/>
                    <a:pt x="0" y="4459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31"/>
            <p:cNvSpPr/>
            <p:nvPr/>
          </p:nvSpPr>
          <p:spPr>
            <a:xfrm>
              <a:off x="2180574" y="4896141"/>
              <a:ext cx="424824" cy="265632"/>
            </a:xfrm>
            <a:custGeom>
              <a:avLst/>
              <a:gdLst/>
              <a:ahLst/>
              <a:cxnLst/>
              <a:rect l="l" t="t" r="r" b="b"/>
              <a:pathLst>
                <a:path w="8625" h="5393" extrusionOk="0">
                  <a:moveTo>
                    <a:pt x="8018" y="1"/>
                  </a:moveTo>
                  <a:cubicBezTo>
                    <a:pt x="7841" y="1"/>
                    <a:pt x="7660" y="26"/>
                    <a:pt x="7470" y="70"/>
                  </a:cubicBezTo>
                  <a:cubicBezTo>
                    <a:pt x="6497" y="228"/>
                    <a:pt x="5546" y="635"/>
                    <a:pt x="4664" y="1133"/>
                  </a:cubicBezTo>
                  <a:cubicBezTo>
                    <a:pt x="3871" y="1586"/>
                    <a:pt x="3170" y="2129"/>
                    <a:pt x="2468" y="2695"/>
                  </a:cubicBezTo>
                  <a:cubicBezTo>
                    <a:pt x="1835" y="3193"/>
                    <a:pt x="1042" y="3691"/>
                    <a:pt x="567" y="4324"/>
                  </a:cubicBezTo>
                  <a:cubicBezTo>
                    <a:pt x="222" y="4756"/>
                    <a:pt x="0" y="5393"/>
                    <a:pt x="686" y="5393"/>
                  </a:cubicBezTo>
                  <a:cubicBezTo>
                    <a:pt x="719" y="5393"/>
                    <a:pt x="755" y="5391"/>
                    <a:pt x="794" y="5388"/>
                  </a:cubicBezTo>
                  <a:cubicBezTo>
                    <a:pt x="1608" y="5320"/>
                    <a:pt x="2446" y="4981"/>
                    <a:pt x="3193" y="4664"/>
                  </a:cubicBezTo>
                  <a:cubicBezTo>
                    <a:pt x="3758" y="4438"/>
                    <a:pt x="4324" y="4211"/>
                    <a:pt x="4913" y="3962"/>
                  </a:cubicBezTo>
                  <a:cubicBezTo>
                    <a:pt x="5343" y="3759"/>
                    <a:pt x="5840" y="3532"/>
                    <a:pt x="6248" y="3238"/>
                  </a:cubicBezTo>
                  <a:cubicBezTo>
                    <a:pt x="7198" y="2582"/>
                    <a:pt x="7809" y="1586"/>
                    <a:pt x="8443" y="658"/>
                  </a:cubicBezTo>
                  <a:cubicBezTo>
                    <a:pt x="8556" y="522"/>
                    <a:pt x="8624" y="296"/>
                    <a:pt x="8511" y="137"/>
                  </a:cubicBezTo>
                  <a:cubicBezTo>
                    <a:pt x="8466" y="92"/>
                    <a:pt x="8375" y="70"/>
                    <a:pt x="8307" y="24"/>
                  </a:cubicBezTo>
                  <a:cubicBezTo>
                    <a:pt x="8211" y="8"/>
                    <a:pt x="8115" y="1"/>
                    <a:pt x="80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31"/>
            <p:cNvSpPr/>
            <p:nvPr/>
          </p:nvSpPr>
          <p:spPr>
            <a:xfrm>
              <a:off x="2197321" y="4261934"/>
              <a:ext cx="139392" cy="1044551"/>
            </a:xfrm>
            <a:custGeom>
              <a:avLst/>
              <a:gdLst/>
              <a:ahLst/>
              <a:cxnLst/>
              <a:rect l="l" t="t" r="r" b="b"/>
              <a:pathLst>
                <a:path w="2830" h="21207" extrusionOk="0">
                  <a:moveTo>
                    <a:pt x="2830" y="0"/>
                  </a:moveTo>
                  <a:cubicBezTo>
                    <a:pt x="2106" y="1652"/>
                    <a:pt x="1585" y="3372"/>
                    <a:pt x="1200" y="5138"/>
                  </a:cubicBezTo>
                  <a:cubicBezTo>
                    <a:pt x="770" y="6880"/>
                    <a:pt x="454" y="8668"/>
                    <a:pt x="295" y="10456"/>
                  </a:cubicBezTo>
                  <a:cubicBezTo>
                    <a:pt x="114" y="12221"/>
                    <a:pt x="1" y="14032"/>
                    <a:pt x="69" y="15842"/>
                  </a:cubicBezTo>
                  <a:cubicBezTo>
                    <a:pt x="69" y="16725"/>
                    <a:pt x="159" y="17630"/>
                    <a:pt x="205" y="18536"/>
                  </a:cubicBezTo>
                  <a:cubicBezTo>
                    <a:pt x="227" y="18966"/>
                    <a:pt x="295" y="19418"/>
                    <a:pt x="340" y="19871"/>
                  </a:cubicBezTo>
                  <a:cubicBezTo>
                    <a:pt x="408" y="20324"/>
                    <a:pt x="454" y="20754"/>
                    <a:pt x="521" y="21206"/>
                  </a:cubicBezTo>
                  <a:cubicBezTo>
                    <a:pt x="454" y="19418"/>
                    <a:pt x="386" y="17608"/>
                    <a:pt x="431" y="15820"/>
                  </a:cubicBezTo>
                  <a:cubicBezTo>
                    <a:pt x="431" y="15390"/>
                    <a:pt x="431" y="14937"/>
                    <a:pt x="454" y="14485"/>
                  </a:cubicBezTo>
                  <a:lnTo>
                    <a:pt x="544" y="13172"/>
                  </a:lnTo>
                  <a:cubicBezTo>
                    <a:pt x="544" y="12719"/>
                    <a:pt x="612" y="12289"/>
                    <a:pt x="635" y="11837"/>
                  </a:cubicBezTo>
                  <a:cubicBezTo>
                    <a:pt x="657" y="11384"/>
                    <a:pt x="680" y="10954"/>
                    <a:pt x="748" y="10501"/>
                  </a:cubicBezTo>
                  <a:lnTo>
                    <a:pt x="884" y="9166"/>
                  </a:lnTo>
                  <a:lnTo>
                    <a:pt x="1087" y="7831"/>
                  </a:lnTo>
                  <a:cubicBezTo>
                    <a:pt x="1223" y="6971"/>
                    <a:pt x="1359" y="6088"/>
                    <a:pt x="1540" y="5205"/>
                  </a:cubicBezTo>
                  <a:cubicBezTo>
                    <a:pt x="1902" y="3463"/>
                    <a:pt x="2309" y="1743"/>
                    <a:pt x="2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31"/>
            <p:cNvSpPr/>
            <p:nvPr/>
          </p:nvSpPr>
          <p:spPr>
            <a:xfrm>
              <a:off x="2122650" y="4456984"/>
              <a:ext cx="119345" cy="238345"/>
            </a:xfrm>
            <a:custGeom>
              <a:avLst/>
              <a:gdLst/>
              <a:ahLst/>
              <a:cxnLst/>
              <a:rect l="l" t="t" r="r" b="b"/>
              <a:pathLst>
                <a:path w="2423" h="4839" extrusionOk="0">
                  <a:moveTo>
                    <a:pt x="1" y="1"/>
                  </a:moveTo>
                  <a:lnTo>
                    <a:pt x="1" y="1"/>
                  </a:lnTo>
                  <a:cubicBezTo>
                    <a:pt x="770" y="1517"/>
                    <a:pt x="1404" y="3101"/>
                    <a:pt x="1924" y="4685"/>
                  </a:cubicBezTo>
                  <a:cubicBezTo>
                    <a:pt x="1958" y="4787"/>
                    <a:pt x="2069" y="4838"/>
                    <a:pt x="2169" y="4838"/>
                  </a:cubicBezTo>
                  <a:cubicBezTo>
                    <a:pt x="2203" y="4838"/>
                    <a:pt x="2235" y="4833"/>
                    <a:pt x="2264" y="4821"/>
                  </a:cubicBezTo>
                  <a:cubicBezTo>
                    <a:pt x="2377" y="4753"/>
                    <a:pt x="2422" y="4618"/>
                    <a:pt x="2377" y="4504"/>
                  </a:cubicBezTo>
                  <a:cubicBezTo>
                    <a:pt x="1698" y="2943"/>
                    <a:pt x="906" y="142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31"/>
            <p:cNvSpPr/>
            <p:nvPr/>
          </p:nvSpPr>
          <p:spPr>
            <a:xfrm>
              <a:off x="2219634" y="4520523"/>
              <a:ext cx="194015" cy="171703"/>
            </a:xfrm>
            <a:custGeom>
              <a:avLst/>
              <a:gdLst/>
              <a:ahLst/>
              <a:cxnLst/>
              <a:rect l="l" t="t" r="r" b="b"/>
              <a:pathLst>
                <a:path w="3939" h="3486" extrusionOk="0">
                  <a:moveTo>
                    <a:pt x="3938" y="1"/>
                  </a:moveTo>
                  <a:lnTo>
                    <a:pt x="114" y="3056"/>
                  </a:lnTo>
                  <a:lnTo>
                    <a:pt x="91" y="3079"/>
                  </a:lnTo>
                  <a:cubicBezTo>
                    <a:pt x="1" y="3169"/>
                    <a:pt x="1" y="3328"/>
                    <a:pt x="91" y="3418"/>
                  </a:cubicBezTo>
                  <a:cubicBezTo>
                    <a:pt x="136" y="3463"/>
                    <a:pt x="199" y="3486"/>
                    <a:pt x="261" y="3486"/>
                  </a:cubicBezTo>
                  <a:cubicBezTo>
                    <a:pt x="323" y="3486"/>
                    <a:pt x="385" y="3463"/>
                    <a:pt x="431" y="3418"/>
                  </a:cubicBezTo>
                  <a:lnTo>
                    <a:pt x="3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31"/>
            <p:cNvSpPr/>
            <p:nvPr/>
          </p:nvSpPr>
          <p:spPr>
            <a:xfrm>
              <a:off x="2247512" y="4484862"/>
              <a:ext cx="230809" cy="214062"/>
            </a:xfrm>
            <a:custGeom>
              <a:avLst/>
              <a:gdLst/>
              <a:ahLst/>
              <a:cxnLst/>
              <a:rect l="l" t="t" r="r" b="b"/>
              <a:pathLst>
                <a:path w="4686" h="4346" fill="none" extrusionOk="0">
                  <a:moveTo>
                    <a:pt x="4640" y="0"/>
                  </a:moveTo>
                  <a:cubicBezTo>
                    <a:pt x="4685" y="793"/>
                    <a:pt x="4391" y="1585"/>
                    <a:pt x="3938" y="2241"/>
                  </a:cubicBezTo>
                  <a:cubicBezTo>
                    <a:pt x="3010" y="3599"/>
                    <a:pt x="1652" y="4278"/>
                    <a:pt x="0" y="4346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31"/>
            <p:cNvSpPr/>
            <p:nvPr/>
          </p:nvSpPr>
          <p:spPr>
            <a:xfrm>
              <a:off x="2023451" y="4705574"/>
              <a:ext cx="198448" cy="231154"/>
            </a:xfrm>
            <a:custGeom>
              <a:avLst/>
              <a:gdLst/>
              <a:ahLst/>
              <a:cxnLst/>
              <a:rect l="l" t="t" r="r" b="b"/>
              <a:pathLst>
                <a:path w="4029" h="4693" extrusionOk="0">
                  <a:moveTo>
                    <a:pt x="0" y="1"/>
                  </a:moveTo>
                  <a:lnTo>
                    <a:pt x="0" y="1"/>
                  </a:lnTo>
                  <a:cubicBezTo>
                    <a:pt x="476" y="838"/>
                    <a:pt x="1019" y="1630"/>
                    <a:pt x="1607" y="2422"/>
                  </a:cubicBezTo>
                  <a:cubicBezTo>
                    <a:pt x="1924" y="2807"/>
                    <a:pt x="2241" y="3192"/>
                    <a:pt x="2558" y="3554"/>
                  </a:cubicBezTo>
                  <a:cubicBezTo>
                    <a:pt x="2852" y="3939"/>
                    <a:pt x="3191" y="4301"/>
                    <a:pt x="3576" y="4640"/>
                  </a:cubicBezTo>
                  <a:cubicBezTo>
                    <a:pt x="3624" y="4678"/>
                    <a:pt x="3676" y="4692"/>
                    <a:pt x="3728" y="4692"/>
                  </a:cubicBezTo>
                  <a:cubicBezTo>
                    <a:pt x="3800" y="4692"/>
                    <a:pt x="3873" y="4666"/>
                    <a:pt x="3938" y="4640"/>
                  </a:cubicBezTo>
                  <a:cubicBezTo>
                    <a:pt x="4029" y="4527"/>
                    <a:pt x="4029" y="4391"/>
                    <a:pt x="3916" y="4301"/>
                  </a:cubicBezTo>
                  <a:cubicBezTo>
                    <a:pt x="3531" y="4006"/>
                    <a:pt x="3169" y="3667"/>
                    <a:pt x="2829" y="3327"/>
                  </a:cubicBezTo>
                  <a:cubicBezTo>
                    <a:pt x="2467" y="2988"/>
                    <a:pt x="2128" y="2649"/>
                    <a:pt x="1811" y="2286"/>
                  </a:cubicBezTo>
                  <a:cubicBezTo>
                    <a:pt x="1155" y="1562"/>
                    <a:pt x="566" y="79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31"/>
            <p:cNvSpPr/>
            <p:nvPr/>
          </p:nvSpPr>
          <p:spPr>
            <a:xfrm>
              <a:off x="2197321" y="4807039"/>
              <a:ext cx="202931" cy="130476"/>
            </a:xfrm>
            <a:custGeom>
              <a:avLst/>
              <a:gdLst/>
              <a:ahLst/>
              <a:cxnLst/>
              <a:rect l="l" t="t" r="r" b="b"/>
              <a:pathLst>
                <a:path w="4120" h="2649" extrusionOk="0">
                  <a:moveTo>
                    <a:pt x="4120" y="0"/>
                  </a:moveTo>
                  <a:lnTo>
                    <a:pt x="4120" y="0"/>
                  </a:lnTo>
                  <a:cubicBezTo>
                    <a:pt x="3509" y="521"/>
                    <a:pt x="2898" y="928"/>
                    <a:pt x="2264" y="1335"/>
                  </a:cubicBezTo>
                  <a:cubicBezTo>
                    <a:pt x="1630" y="1698"/>
                    <a:pt x="951" y="2014"/>
                    <a:pt x="227" y="2173"/>
                  </a:cubicBezTo>
                  <a:lnTo>
                    <a:pt x="205" y="2173"/>
                  </a:lnTo>
                  <a:cubicBezTo>
                    <a:pt x="91" y="2241"/>
                    <a:pt x="1" y="2376"/>
                    <a:pt x="69" y="2490"/>
                  </a:cubicBezTo>
                  <a:cubicBezTo>
                    <a:pt x="103" y="2576"/>
                    <a:pt x="203" y="2649"/>
                    <a:pt x="299" y="2649"/>
                  </a:cubicBezTo>
                  <a:cubicBezTo>
                    <a:pt x="329" y="2649"/>
                    <a:pt x="359" y="2642"/>
                    <a:pt x="386" y="2625"/>
                  </a:cubicBezTo>
                  <a:cubicBezTo>
                    <a:pt x="1110" y="2376"/>
                    <a:pt x="1789" y="1992"/>
                    <a:pt x="2423" y="1539"/>
                  </a:cubicBezTo>
                  <a:cubicBezTo>
                    <a:pt x="3011" y="1086"/>
                    <a:pt x="3599" y="566"/>
                    <a:pt x="4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4" name="Google Shape;10854;p31"/>
          <p:cNvGrpSpPr/>
          <p:nvPr/>
        </p:nvGrpSpPr>
        <p:grpSpPr>
          <a:xfrm>
            <a:off x="2733806" y="4380153"/>
            <a:ext cx="769215" cy="1154931"/>
            <a:chOff x="2733806" y="4380153"/>
            <a:chExt cx="769215" cy="1154931"/>
          </a:xfrm>
        </p:grpSpPr>
        <p:sp>
          <p:nvSpPr>
            <p:cNvPr id="10855" name="Google Shape;10855;p31"/>
            <p:cNvSpPr/>
            <p:nvPr/>
          </p:nvSpPr>
          <p:spPr>
            <a:xfrm>
              <a:off x="2817392" y="4774785"/>
              <a:ext cx="299914" cy="395764"/>
            </a:xfrm>
            <a:custGeom>
              <a:avLst/>
              <a:gdLst/>
              <a:ahLst/>
              <a:cxnLst/>
              <a:rect l="l" t="t" r="r" b="b"/>
              <a:pathLst>
                <a:path w="6089" h="8035" fill="none" extrusionOk="0">
                  <a:moveTo>
                    <a:pt x="137" y="2377"/>
                  </a:moveTo>
                  <a:cubicBezTo>
                    <a:pt x="227" y="2874"/>
                    <a:pt x="431" y="3327"/>
                    <a:pt x="635" y="3734"/>
                  </a:cubicBezTo>
                  <a:cubicBezTo>
                    <a:pt x="1042" y="4572"/>
                    <a:pt x="1698" y="5273"/>
                    <a:pt x="2377" y="5885"/>
                  </a:cubicBezTo>
                  <a:cubicBezTo>
                    <a:pt x="3373" y="6790"/>
                    <a:pt x="4437" y="7740"/>
                    <a:pt x="5795" y="8012"/>
                  </a:cubicBezTo>
                  <a:cubicBezTo>
                    <a:pt x="5953" y="8035"/>
                    <a:pt x="5998" y="7650"/>
                    <a:pt x="6066" y="7514"/>
                  </a:cubicBezTo>
                  <a:cubicBezTo>
                    <a:pt x="6089" y="7424"/>
                    <a:pt x="6066" y="7333"/>
                    <a:pt x="5998" y="7242"/>
                  </a:cubicBezTo>
                  <a:cubicBezTo>
                    <a:pt x="5455" y="6111"/>
                    <a:pt x="5116" y="5477"/>
                    <a:pt x="4527" y="4368"/>
                  </a:cubicBezTo>
                  <a:cubicBezTo>
                    <a:pt x="3916" y="3214"/>
                    <a:pt x="3034" y="2263"/>
                    <a:pt x="2241" y="1222"/>
                  </a:cubicBezTo>
                  <a:cubicBezTo>
                    <a:pt x="2038" y="973"/>
                    <a:pt x="1766" y="747"/>
                    <a:pt x="1472" y="566"/>
                  </a:cubicBezTo>
                  <a:cubicBezTo>
                    <a:pt x="1200" y="430"/>
                    <a:pt x="884" y="227"/>
                    <a:pt x="567" y="159"/>
                  </a:cubicBezTo>
                  <a:cubicBezTo>
                    <a:pt x="1" y="0"/>
                    <a:pt x="23" y="1200"/>
                    <a:pt x="23" y="1471"/>
                  </a:cubicBezTo>
                  <a:cubicBezTo>
                    <a:pt x="69" y="1788"/>
                    <a:pt x="91" y="2105"/>
                    <a:pt x="137" y="2377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31"/>
            <p:cNvSpPr/>
            <p:nvPr/>
          </p:nvSpPr>
          <p:spPr>
            <a:xfrm>
              <a:off x="2826307" y="4799314"/>
              <a:ext cx="267602" cy="362320"/>
            </a:xfrm>
            <a:custGeom>
              <a:avLst/>
              <a:gdLst/>
              <a:ahLst/>
              <a:cxnLst/>
              <a:rect l="l" t="t" r="r" b="b"/>
              <a:pathLst>
                <a:path w="5433" h="7356" fill="none" extrusionOk="0">
                  <a:moveTo>
                    <a:pt x="1" y="1833"/>
                  </a:moveTo>
                  <a:cubicBezTo>
                    <a:pt x="159" y="1200"/>
                    <a:pt x="408" y="566"/>
                    <a:pt x="793" y="0"/>
                  </a:cubicBezTo>
                  <a:cubicBezTo>
                    <a:pt x="521" y="905"/>
                    <a:pt x="408" y="1856"/>
                    <a:pt x="454" y="2784"/>
                  </a:cubicBezTo>
                  <a:cubicBezTo>
                    <a:pt x="680" y="1879"/>
                    <a:pt x="951" y="973"/>
                    <a:pt x="1291" y="113"/>
                  </a:cubicBezTo>
                  <a:cubicBezTo>
                    <a:pt x="1291" y="521"/>
                    <a:pt x="1155" y="951"/>
                    <a:pt x="1065" y="1381"/>
                  </a:cubicBezTo>
                  <a:cubicBezTo>
                    <a:pt x="906" y="2150"/>
                    <a:pt x="816" y="2965"/>
                    <a:pt x="816" y="3757"/>
                  </a:cubicBezTo>
                  <a:cubicBezTo>
                    <a:pt x="906" y="3734"/>
                    <a:pt x="929" y="3621"/>
                    <a:pt x="951" y="3531"/>
                  </a:cubicBezTo>
                  <a:cubicBezTo>
                    <a:pt x="1246" y="2558"/>
                    <a:pt x="1495" y="1607"/>
                    <a:pt x="1676" y="634"/>
                  </a:cubicBezTo>
                  <a:cubicBezTo>
                    <a:pt x="1630" y="951"/>
                    <a:pt x="1676" y="1313"/>
                    <a:pt x="1630" y="1652"/>
                  </a:cubicBezTo>
                  <a:cubicBezTo>
                    <a:pt x="1608" y="1946"/>
                    <a:pt x="1563" y="2173"/>
                    <a:pt x="1563" y="2490"/>
                  </a:cubicBezTo>
                  <a:cubicBezTo>
                    <a:pt x="1608" y="3214"/>
                    <a:pt x="1495" y="3983"/>
                    <a:pt x="1404" y="4708"/>
                  </a:cubicBezTo>
                  <a:cubicBezTo>
                    <a:pt x="1811" y="3621"/>
                    <a:pt x="2106" y="2512"/>
                    <a:pt x="2309" y="1381"/>
                  </a:cubicBezTo>
                  <a:cubicBezTo>
                    <a:pt x="2400" y="2037"/>
                    <a:pt x="2332" y="2671"/>
                    <a:pt x="2287" y="3327"/>
                  </a:cubicBezTo>
                  <a:cubicBezTo>
                    <a:pt x="2219" y="4074"/>
                    <a:pt x="2174" y="4821"/>
                    <a:pt x="2106" y="5568"/>
                  </a:cubicBezTo>
                  <a:cubicBezTo>
                    <a:pt x="2106" y="5273"/>
                    <a:pt x="2332" y="4934"/>
                    <a:pt x="2423" y="4685"/>
                  </a:cubicBezTo>
                  <a:cubicBezTo>
                    <a:pt x="2490" y="4436"/>
                    <a:pt x="2513" y="4187"/>
                    <a:pt x="2558" y="3915"/>
                  </a:cubicBezTo>
                  <a:cubicBezTo>
                    <a:pt x="2717" y="3350"/>
                    <a:pt x="2898" y="2761"/>
                    <a:pt x="3237" y="2286"/>
                  </a:cubicBezTo>
                  <a:cubicBezTo>
                    <a:pt x="3011" y="3485"/>
                    <a:pt x="2762" y="4685"/>
                    <a:pt x="2536" y="5907"/>
                  </a:cubicBezTo>
                  <a:cubicBezTo>
                    <a:pt x="2853" y="4934"/>
                    <a:pt x="3169" y="3938"/>
                    <a:pt x="3464" y="2988"/>
                  </a:cubicBezTo>
                  <a:cubicBezTo>
                    <a:pt x="3418" y="4119"/>
                    <a:pt x="3350" y="5273"/>
                    <a:pt x="3328" y="6405"/>
                  </a:cubicBezTo>
                  <a:cubicBezTo>
                    <a:pt x="3532" y="5477"/>
                    <a:pt x="3735" y="4549"/>
                    <a:pt x="3962" y="3621"/>
                  </a:cubicBezTo>
                  <a:cubicBezTo>
                    <a:pt x="3894" y="4708"/>
                    <a:pt x="3871" y="5794"/>
                    <a:pt x="3803" y="6903"/>
                  </a:cubicBezTo>
                  <a:cubicBezTo>
                    <a:pt x="3984" y="6518"/>
                    <a:pt x="4120" y="6133"/>
                    <a:pt x="4233" y="5726"/>
                  </a:cubicBezTo>
                  <a:cubicBezTo>
                    <a:pt x="4346" y="5387"/>
                    <a:pt x="4369" y="4866"/>
                    <a:pt x="4573" y="4594"/>
                  </a:cubicBezTo>
                  <a:cubicBezTo>
                    <a:pt x="4754" y="5500"/>
                    <a:pt x="4776" y="6450"/>
                    <a:pt x="4980" y="7356"/>
                  </a:cubicBezTo>
                  <a:cubicBezTo>
                    <a:pt x="5206" y="7039"/>
                    <a:pt x="5342" y="6699"/>
                    <a:pt x="5433" y="6337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31"/>
            <p:cNvSpPr/>
            <p:nvPr/>
          </p:nvSpPr>
          <p:spPr>
            <a:xfrm>
              <a:off x="3140702" y="4380153"/>
              <a:ext cx="142741" cy="431474"/>
            </a:xfrm>
            <a:custGeom>
              <a:avLst/>
              <a:gdLst/>
              <a:ahLst/>
              <a:cxnLst/>
              <a:rect l="l" t="t" r="r" b="b"/>
              <a:pathLst>
                <a:path w="2898" h="8760" fill="none" extrusionOk="0">
                  <a:moveTo>
                    <a:pt x="2829" y="2920"/>
                  </a:moveTo>
                  <a:cubicBezTo>
                    <a:pt x="2897" y="2083"/>
                    <a:pt x="2829" y="1200"/>
                    <a:pt x="2716" y="363"/>
                  </a:cubicBezTo>
                  <a:cubicBezTo>
                    <a:pt x="2693" y="249"/>
                    <a:pt x="2648" y="68"/>
                    <a:pt x="2558" y="46"/>
                  </a:cubicBezTo>
                  <a:cubicBezTo>
                    <a:pt x="2444" y="0"/>
                    <a:pt x="2331" y="91"/>
                    <a:pt x="2241" y="182"/>
                  </a:cubicBezTo>
                  <a:cubicBezTo>
                    <a:pt x="1539" y="1245"/>
                    <a:pt x="973" y="2332"/>
                    <a:pt x="589" y="3576"/>
                  </a:cubicBezTo>
                  <a:cubicBezTo>
                    <a:pt x="294" y="4595"/>
                    <a:pt x="181" y="5613"/>
                    <a:pt x="136" y="6654"/>
                  </a:cubicBezTo>
                  <a:cubicBezTo>
                    <a:pt x="136" y="7152"/>
                    <a:pt x="91" y="7650"/>
                    <a:pt x="23" y="8125"/>
                  </a:cubicBezTo>
                  <a:cubicBezTo>
                    <a:pt x="0" y="8442"/>
                    <a:pt x="23" y="8759"/>
                    <a:pt x="408" y="8352"/>
                  </a:cubicBezTo>
                  <a:cubicBezTo>
                    <a:pt x="679" y="8080"/>
                    <a:pt x="928" y="7786"/>
                    <a:pt x="1154" y="7469"/>
                  </a:cubicBezTo>
                  <a:cubicBezTo>
                    <a:pt x="1924" y="6518"/>
                    <a:pt x="2490" y="5477"/>
                    <a:pt x="2693" y="4187"/>
                  </a:cubicBezTo>
                  <a:cubicBezTo>
                    <a:pt x="2897" y="2897"/>
                    <a:pt x="2671" y="1698"/>
                    <a:pt x="2173" y="453"/>
                  </a:cubicBezTo>
                  <a:lnTo>
                    <a:pt x="2354" y="5545"/>
                  </a:lnTo>
                  <a:cubicBezTo>
                    <a:pt x="1947" y="4346"/>
                    <a:pt x="1607" y="3124"/>
                    <a:pt x="1313" y="1879"/>
                  </a:cubicBezTo>
                  <a:lnTo>
                    <a:pt x="1041" y="7469"/>
                  </a:lnTo>
                  <a:cubicBezTo>
                    <a:pt x="656" y="6609"/>
                    <a:pt x="408" y="5658"/>
                    <a:pt x="249" y="4708"/>
                  </a:cubicBezTo>
                  <a:cubicBezTo>
                    <a:pt x="408" y="5817"/>
                    <a:pt x="408" y="6949"/>
                    <a:pt x="317" y="8035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31"/>
            <p:cNvSpPr/>
            <p:nvPr/>
          </p:nvSpPr>
          <p:spPr>
            <a:xfrm>
              <a:off x="3132870" y="4405815"/>
              <a:ext cx="113779" cy="361187"/>
            </a:xfrm>
            <a:custGeom>
              <a:avLst/>
              <a:gdLst/>
              <a:ahLst/>
              <a:cxnLst/>
              <a:rect l="l" t="t" r="r" b="b"/>
              <a:pathLst>
                <a:path w="2310" h="7333" fill="none" extrusionOk="0">
                  <a:moveTo>
                    <a:pt x="2309" y="0"/>
                  </a:moveTo>
                  <a:lnTo>
                    <a:pt x="1970" y="430"/>
                  </a:lnTo>
                  <a:cubicBezTo>
                    <a:pt x="1585" y="905"/>
                    <a:pt x="1178" y="1426"/>
                    <a:pt x="861" y="1992"/>
                  </a:cubicBezTo>
                  <a:cubicBezTo>
                    <a:pt x="1" y="3598"/>
                    <a:pt x="46" y="5545"/>
                    <a:pt x="408" y="7333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31"/>
            <p:cNvSpPr/>
            <p:nvPr/>
          </p:nvSpPr>
          <p:spPr>
            <a:xfrm>
              <a:off x="2937821" y="4574120"/>
              <a:ext cx="207364" cy="394680"/>
            </a:xfrm>
            <a:custGeom>
              <a:avLst/>
              <a:gdLst/>
              <a:ahLst/>
              <a:cxnLst/>
              <a:rect l="l" t="t" r="r" b="b"/>
              <a:pathLst>
                <a:path w="4210" h="8013" fill="none" extrusionOk="0">
                  <a:moveTo>
                    <a:pt x="4029" y="5658"/>
                  </a:moveTo>
                  <a:cubicBezTo>
                    <a:pt x="4006" y="6315"/>
                    <a:pt x="3780" y="6971"/>
                    <a:pt x="3395" y="7469"/>
                  </a:cubicBezTo>
                  <a:lnTo>
                    <a:pt x="3395" y="3395"/>
                  </a:lnTo>
                  <a:cubicBezTo>
                    <a:pt x="3395" y="3169"/>
                    <a:pt x="3327" y="2897"/>
                    <a:pt x="3101" y="2875"/>
                  </a:cubicBezTo>
                  <a:cubicBezTo>
                    <a:pt x="2784" y="3961"/>
                    <a:pt x="2512" y="5093"/>
                    <a:pt x="2195" y="6202"/>
                  </a:cubicBezTo>
                  <a:cubicBezTo>
                    <a:pt x="1856" y="4572"/>
                    <a:pt x="2648" y="2829"/>
                    <a:pt x="2309" y="1177"/>
                  </a:cubicBezTo>
                  <a:cubicBezTo>
                    <a:pt x="1879" y="2264"/>
                    <a:pt x="1539" y="3373"/>
                    <a:pt x="1268" y="4504"/>
                  </a:cubicBezTo>
                  <a:cubicBezTo>
                    <a:pt x="1313" y="3101"/>
                    <a:pt x="1358" y="1653"/>
                    <a:pt x="1268" y="227"/>
                  </a:cubicBezTo>
                  <a:cubicBezTo>
                    <a:pt x="905" y="770"/>
                    <a:pt x="521" y="1472"/>
                    <a:pt x="453" y="2128"/>
                  </a:cubicBezTo>
                  <a:cubicBezTo>
                    <a:pt x="362" y="2580"/>
                    <a:pt x="611" y="3124"/>
                    <a:pt x="792" y="3576"/>
                  </a:cubicBezTo>
                  <a:cubicBezTo>
                    <a:pt x="1132" y="4414"/>
                    <a:pt x="1471" y="5274"/>
                    <a:pt x="1969" y="6043"/>
                  </a:cubicBezTo>
                  <a:cubicBezTo>
                    <a:pt x="2173" y="6315"/>
                    <a:pt x="3621" y="8012"/>
                    <a:pt x="3870" y="7130"/>
                  </a:cubicBezTo>
                  <a:cubicBezTo>
                    <a:pt x="4187" y="6088"/>
                    <a:pt x="4210" y="5047"/>
                    <a:pt x="3893" y="4029"/>
                  </a:cubicBezTo>
                  <a:cubicBezTo>
                    <a:pt x="3734" y="3441"/>
                    <a:pt x="3463" y="2875"/>
                    <a:pt x="3123" y="2332"/>
                  </a:cubicBezTo>
                  <a:cubicBezTo>
                    <a:pt x="2716" y="1653"/>
                    <a:pt x="1584" y="0"/>
                    <a:pt x="589" y="181"/>
                  </a:cubicBezTo>
                  <a:cubicBezTo>
                    <a:pt x="0" y="295"/>
                    <a:pt x="113" y="1313"/>
                    <a:pt x="340" y="2218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31"/>
            <p:cNvSpPr/>
            <p:nvPr/>
          </p:nvSpPr>
          <p:spPr>
            <a:xfrm>
              <a:off x="2923290" y="4609780"/>
              <a:ext cx="223027" cy="336707"/>
            </a:xfrm>
            <a:custGeom>
              <a:avLst/>
              <a:gdLst/>
              <a:ahLst/>
              <a:cxnLst/>
              <a:rect l="l" t="t" r="r" b="b"/>
              <a:pathLst>
                <a:path w="4528" h="6836" fill="none" extrusionOk="0">
                  <a:moveTo>
                    <a:pt x="1133" y="3531"/>
                  </a:moveTo>
                  <a:cubicBezTo>
                    <a:pt x="1585" y="4708"/>
                    <a:pt x="2038" y="5930"/>
                    <a:pt x="3237" y="6587"/>
                  </a:cubicBezTo>
                  <a:cubicBezTo>
                    <a:pt x="3486" y="6722"/>
                    <a:pt x="3826" y="6836"/>
                    <a:pt x="4075" y="6632"/>
                  </a:cubicBezTo>
                  <a:cubicBezTo>
                    <a:pt x="4210" y="6519"/>
                    <a:pt x="4278" y="6292"/>
                    <a:pt x="4301" y="6134"/>
                  </a:cubicBezTo>
                  <a:cubicBezTo>
                    <a:pt x="4527" y="4753"/>
                    <a:pt x="4210" y="3463"/>
                    <a:pt x="3509" y="2309"/>
                  </a:cubicBezTo>
                  <a:cubicBezTo>
                    <a:pt x="3079" y="1630"/>
                    <a:pt x="1947" y="1"/>
                    <a:pt x="974" y="159"/>
                  </a:cubicBezTo>
                  <a:cubicBezTo>
                    <a:pt x="1" y="295"/>
                    <a:pt x="929" y="3056"/>
                    <a:pt x="1133" y="353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31"/>
            <p:cNvSpPr/>
            <p:nvPr/>
          </p:nvSpPr>
          <p:spPr>
            <a:xfrm>
              <a:off x="2823007" y="4791482"/>
              <a:ext cx="299914" cy="400246"/>
            </a:xfrm>
            <a:custGeom>
              <a:avLst/>
              <a:gdLst/>
              <a:ahLst/>
              <a:cxnLst/>
              <a:rect l="l" t="t" r="r" b="b"/>
              <a:pathLst>
                <a:path w="6089" h="8126" fill="none" extrusionOk="0">
                  <a:moveTo>
                    <a:pt x="1200" y="657"/>
                  </a:moveTo>
                  <a:cubicBezTo>
                    <a:pt x="1200" y="657"/>
                    <a:pt x="1154" y="1087"/>
                    <a:pt x="1132" y="1064"/>
                  </a:cubicBezTo>
                  <a:cubicBezTo>
                    <a:pt x="905" y="883"/>
                    <a:pt x="453" y="1"/>
                    <a:pt x="204" y="272"/>
                  </a:cubicBezTo>
                  <a:cubicBezTo>
                    <a:pt x="0" y="499"/>
                    <a:pt x="23" y="1132"/>
                    <a:pt x="23" y="1427"/>
                  </a:cubicBezTo>
                  <a:cubicBezTo>
                    <a:pt x="23" y="2219"/>
                    <a:pt x="249" y="3441"/>
                    <a:pt x="656" y="4120"/>
                  </a:cubicBezTo>
                  <a:cubicBezTo>
                    <a:pt x="1448" y="5500"/>
                    <a:pt x="2829" y="6519"/>
                    <a:pt x="4210" y="7220"/>
                  </a:cubicBezTo>
                  <a:cubicBezTo>
                    <a:pt x="4504" y="7356"/>
                    <a:pt x="6088" y="8126"/>
                    <a:pt x="5726" y="7288"/>
                  </a:cubicBezTo>
                  <a:cubicBezTo>
                    <a:pt x="5273" y="6224"/>
                    <a:pt x="4843" y="5138"/>
                    <a:pt x="4210" y="4188"/>
                  </a:cubicBezTo>
                  <a:cubicBezTo>
                    <a:pt x="3395" y="2988"/>
                    <a:pt x="2376" y="1472"/>
                    <a:pt x="1200" y="657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31"/>
            <p:cNvSpPr/>
            <p:nvPr/>
          </p:nvSpPr>
          <p:spPr>
            <a:xfrm>
              <a:off x="2733806" y="5080215"/>
              <a:ext cx="366802" cy="299914"/>
            </a:xfrm>
            <a:custGeom>
              <a:avLst/>
              <a:gdLst/>
              <a:ahLst/>
              <a:cxnLst/>
              <a:rect l="l" t="t" r="r" b="b"/>
              <a:pathLst>
                <a:path w="7447" h="6089" extrusionOk="0">
                  <a:moveTo>
                    <a:pt x="340" y="0"/>
                  </a:moveTo>
                  <a:cubicBezTo>
                    <a:pt x="204" y="23"/>
                    <a:pt x="91" y="114"/>
                    <a:pt x="23" y="227"/>
                  </a:cubicBezTo>
                  <a:cubicBezTo>
                    <a:pt x="0" y="317"/>
                    <a:pt x="0" y="430"/>
                    <a:pt x="23" y="544"/>
                  </a:cubicBezTo>
                  <a:cubicBezTo>
                    <a:pt x="272" y="1585"/>
                    <a:pt x="793" y="2490"/>
                    <a:pt x="1494" y="3192"/>
                  </a:cubicBezTo>
                  <a:cubicBezTo>
                    <a:pt x="1698" y="3395"/>
                    <a:pt x="1902" y="3576"/>
                    <a:pt x="2128" y="3735"/>
                  </a:cubicBezTo>
                  <a:cubicBezTo>
                    <a:pt x="2965" y="4368"/>
                    <a:pt x="3984" y="4957"/>
                    <a:pt x="4980" y="5296"/>
                  </a:cubicBezTo>
                  <a:cubicBezTo>
                    <a:pt x="5772" y="5545"/>
                    <a:pt x="6473" y="5907"/>
                    <a:pt x="7311" y="6088"/>
                  </a:cubicBezTo>
                  <a:lnTo>
                    <a:pt x="7379" y="6088"/>
                  </a:lnTo>
                  <a:cubicBezTo>
                    <a:pt x="7446" y="6043"/>
                    <a:pt x="7424" y="5998"/>
                    <a:pt x="7424" y="5953"/>
                  </a:cubicBezTo>
                  <a:cubicBezTo>
                    <a:pt x="6971" y="4640"/>
                    <a:pt x="5794" y="3124"/>
                    <a:pt x="4753" y="2196"/>
                  </a:cubicBezTo>
                  <a:cubicBezTo>
                    <a:pt x="3689" y="1290"/>
                    <a:pt x="2083" y="453"/>
                    <a:pt x="725" y="46"/>
                  </a:cubicBezTo>
                  <a:cubicBezTo>
                    <a:pt x="589" y="23"/>
                    <a:pt x="47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31"/>
            <p:cNvSpPr/>
            <p:nvPr/>
          </p:nvSpPr>
          <p:spPr>
            <a:xfrm>
              <a:off x="3079379" y="4662188"/>
              <a:ext cx="307696" cy="278734"/>
            </a:xfrm>
            <a:custGeom>
              <a:avLst/>
              <a:gdLst/>
              <a:ahLst/>
              <a:cxnLst/>
              <a:rect l="l" t="t" r="r" b="b"/>
              <a:pathLst>
                <a:path w="6247" h="5659" fill="none" extrusionOk="0">
                  <a:moveTo>
                    <a:pt x="5160" y="249"/>
                  </a:moveTo>
                  <a:cubicBezTo>
                    <a:pt x="5455" y="114"/>
                    <a:pt x="5885" y="0"/>
                    <a:pt x="6111" y="249"/>
                  </a:cubicBezTo>
                  <a:cubicBezTo>
                    <a:pt x="6247" y="430"/>
                    <a:pt x="6224" y="657"/>
                    <a:pt x="6202" y="860"/>
                  </a:cubicBezTo>
                  <a:cubicBezTo>
                    <a:pt x="6021" y="2015"/>
                    <a:pt x="5319" y="3056"/>
                    <a:pt x="4414" y="3848"/>
                  </a:cubicBezTo>
                  <a:cubicBezTo>
                    <a:pt x="3916" y="4278"/>
                    <a:pt x="3350" y="4640"/>
                    <a:pt x="2784" y="4934"/>
                  </a:cubicBezTo>
                  <a:cubicBezTo>
                    <a:pt x="2354" y="5115"/>
                    <a:pt x="1562" y="5658"/>
                    <a:pt x="1087" y="5545"/>
                  </a:cubicBezTo>
                  <a:cubicBezTo>
                    <a:pt x="0" y="5274"/>
                    <a:pt x="1585" y="3531"/>
                    <a:pt x="1901" y="3191"/>
                  </a:cubicBezTo>
                  <a:cubicBezTo>
                    <a:pt x="2829" y="2105"/>
                    <a:pt x="3825" y="928"/>
                    <a:pt x="5160" y="249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31"/>
            <p:cNvSpPr/>
            <p:nvPr/>
          </p:nvSpPr>
          <p:spPr>
            <a:xfrm>
              <a:off x="3135087" y="4672236"/>
              <a:ext cx="235291" cy="244157"/>
            </a:xfrm>
            <a:custGeom>
              <a:avLst/>
              <a:gdLst/>
              <a:ahLst/>
              <a:cxnLst/>
              <a:rect l="l" t="t" r="r" b="b"/>
              <a:pathLst>
                <a:path w="4777" h="4957" fill="none" extrusionOk="0">
                  <a:moveTo>
                    <a:pt x="4618" y="2014"/>
                  </a:moveTo>
                  <a:cubicBezTo>
                    <a:pt x="4663" y="1335"/>
                    <a:pt x="4731" y="679"/>
                    <a:pt x="4776" y="0"/>
                  </a:cubicBezTo>
                  <a:cubicBezTo>
                    <a:pt x="4437" y="1019"/>
                    <a:pt x="4075" y="2060"/>
                    <a:pt x="3735" y="3078"/>
                  </a:cubicBezTo>
                  <a:cubicBezTo>
                    <a:pt x="4052" y="2127"/>
                    <a:pt x="3758" y="1041"/>
                    <a:pt x="4165" y="136"/>
                  </a:cubicBezTo>
                  <a:cubicBezTo>
                    <a:pt x="3645" y="1381"/>
                    <a:pt x="3147" y="2648"/>
                    <a:pt x="2694" y="3938"/>
                  </a:cubicBezTo>
                  <a:cubicBezTo>
                    <a:pt x="3034" y="2829"/>
                    <a:pt x="3169" y="1697"/>
                    <a:pt x="3305" y="543"/>
                  </a:cubicBezTo>
                  <a:cubicBezTo>
                    <a:pt x="2694" y="1946"/>
                    <a:pt x="2128" y="3372"/>
                    <a:pt x="1608" y="4843"/>
                  </a:cubicBezTo>
                  <a:cubicBezTo>
                    <a:pt x="1789" y="3780"/>
                    <a:pt x="1925" y="2716"/>
                    <a:pt x="2106" y="1675"/>
                  </a:cubicBezTo>
                  <a:cubicBezTo>
                    <a:pt x="1653" y="2761"/>
                    <a:pt x="1155" y="3848"/>
                    <a:pt x="703" y="4956"/>
                  </a:cubicBezTo>
                  <a:cubicBezTo>
                    <a:pt x="974" y="4187"/>
                    <a:pt x="1110" y="3395"/>
                    <a:pt x="1065" y="2603"/>
                  </a:cubicBezTo>
                  <a:cubicBezTo>
                    <a:pt x="770" y="3395"/>
                    <a:pt x="431" y="4164"/>
                    <a:pt x="1" y="488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31"/>
            <p:cNvSpPr/>
            <p:nvPr/>
          </p:nvSpPr>
          <p:spPr>
            <a:xfrm>
              <a:off x="3094993" y="4921909"/>
              <a:ext cx="340007" cy="253121"/>
            </a:xfrm>
            <a:custGeom>
              <a:avLst/>
              <a:gdLst/>
              <a:ahLst/>
              <a:cxnLst/>
              <a:rect l="l" t="t" r="r" b="b"/>
              <a:pathLst>
                <a:path w="6903" h="5139" fill="none" extrusionOk="0">
                  <a:moveTo>
                    <a:pt x="4911" y="408"/>
                  </a:moveTo>
                  <a:cubicBezTo>
                    <a:pt x="5228" y="295"/>
                    <a:pt x="5522" y="182"/>
                    <a:pt x="5817" y="69"/>
                  </a:cubicBezTo>
                  <a:cubicBezTo>
                    <a:pt x="5930" y="23"/>
                    <a:pt x="6088" y="1"/>
                    <a:pt x="6201" y="1"/>
                  </a:cubicBezTo>
                  <a:cubicBezTo>
                    <a:pt x="6903" y="1"/>
                    <a:pt x="6382" y="1064"/>
                    <a:pt x="6247" y="1381"/>
                  </a:cubicBezTo>
                  <a:cubicBezTo>
                    <a:pt x="5749" y="2309"/>
                    <a:pt x="5092" y="3101"/>
                    <a:pt x="4232" y="3758"/>
                  </a:cubicBezTo>
                  <a:cubicBezTo>
                    <a:pt x="3531" y="4278"/>
                    <a:pt x="2761" y="4731"/>
                    <a:pt x="1924" y="4957"/>
                  </a:cubicBezTo>
                  <a:cubicBezTo>
                    <a:pt x="1517" y="5070"/>
                    <a:pt x="1109" y="5115"/>
                    <a:pt x="679" y="5138"/>
                  </a:cubicBezTo>
                  <a:cubicBezTo>
                    <a:pt x="589" y="5138"/>
                    <a:pt x="476" y="5138"/>
                    <a:pt x="385" y="5115"/>
                  </a:cubicBezTo>
                  <a:cubicBezTo>
                    <a:pt x="249" y="5048"/>
                    <a:pt x="113" y="4799"/>
                    <a:pt x="91" y="4663"/>
                  </a:cubicBezTo>
                  <a:cubicBezTo>
                    <a:pt x="0" y="4233"/>
                    <a:pt x="340" y="3780"/>
                    <a:pt x="566" y="3463"/>
                  </a:cubicBezTo>
                  <a:cubicBezTo>
                    <a:pt x="815" y="3124"/>
                    <a:pt x="1154" y="2807"/>
                    <a:pt x="1494" y="2535"/>
                  </a:cubicBezTo>
                  <a:cubicBezTo>
                    <a:pt x="2014" y="2083"/>
                    <a:pt x="2512" y="1653"/>
                    <a:pt x="3101" y="1313"/>
                  </a:cubicBezTo>
                  <a:cubicBezTo>
                    <a:pt x="3667" y="951"/>
                    <a:pt x="4300" y="680"/>
                    <a:pt x="4911" y="408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31"/>
            <p:cNvSpPr/>
            <p:nvPr/>
          </p:nvSpPr>
          <p:spPr>
            <a:xfrm>
              <a:off x="3117257" y="4923042"/>
              <a:ext cx="275385" cy="236375"/>
            </a:xfrm>
            <a:custGeom>
              <a:avLst/>
              <a:gdLst/>
              <a:ahLst/>
              <a:cxnLst/>
              <a:rect l="l" t="t" r="r" b="b"/>
              <a:pathLst>
                <a:path w="5591" h="4799" fill="none" extrusionOk="0">
                  <a:moveTo>
                    <a:pt x="4686" y="2716"/>
                  </a:moveTo>
                  <a:cubicBezTo>
                    <a:pt x="5003" y="1811"/>
                    <a:pt x="5297" y="906"/>
                    <a:pt x="5591" y="0"/>
                  </a:cubicBezTo>
                  <a:cubicBezTo>
                    <a:pt x="5433" y="498"/>
                    <a:pt x="4957" y="1109"/>
                    <a:pt x="4663" y="1562"/>
                  </a:cubicBezTo>
                  <a:cubicBezTo>
                    <a:pt x="4301" y="2173"/>
                    <a:pt x="3961" y="2807"/>
                    <a:pt x="3667" y="3440"/>
                  </a:cubicBezTo>
                  <a:cubicBezTo>
                    <a:pt x="3961" y="2512"/>
                    <a:pt x="4233" y="1562"/>
                    <a:pt x="4210" y="566"/>
                  </a:cubicBezTo>
                  <a:cubicBezTo>
                    <a:pt x="3713" y="1856"/>
                    <a:pt x="3260" y="3169"/>
                    <a:pt x="2853" y="4527"/>
                  </a:cubicBezTo>
                  <a:cubicBezTo>
                    <a:pt x="3034" y="3372"/>
                    <a:pt x="3192" y="2241"/>
                    <a:pt x="3373" y="1064"/>
                  </a:cubicBezTo>
                  <a:cubicBezTo>
                    <a:pt x="3169" y="1630"/>
                    <a:pt x="2988" y="2196"/>
                    <a:pt x="2807" y="2739"/>
                  </a:cubicBezTo>
                  <a:cubicBezTo>
                    <a:pt x="2604" y="3327"/>
                    <a:pt x="2400" y="3961"/>
                    <a:pt x="2060" y="4504"/>
                  </a:cubicBezTo>
                  <a:lnTo>
                    <a:pt x="2920" y="1109"/>
                  </a:lnTo>
                  <a:cubicBezTo>
                    <a:pt x="2423" y="2354"/>
                    <a:pt x="1834" y="3553"/>
                    <a:pt x="1291" y="4798"/>
                  </a:cubicBezTo>
                  <a:cubicBezTo>
                    <a:pt x="1585" y="3825"/>
                    <a:pt x="1947" y="2807"/>
                    <a:pt x="2151" y="1788"/>
                  </a:cubicBezTo>
                  <a:cubicBezTo>
                    <a:pt x="1472" y="2761"/>
                    <a:pt x="770" y="3735"/>
                    <a:pt x="1" y="4662"/>
                  </a:cubicBezTo>
                  <a:cubicBezTo>
                    <a:pt x="250" y="4074"/>
                    <a:pt x="431" y="3440"/>
                    <a:pt x="567" y="282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31"/>
            <p:cNvSpPr/>
            <p:nvPr/>
          </p:nvSpPr>
          <p:spPr>
            <a:xfrm>
              <a:off x="3107258" y="4949788"/>
              <a:ext cx="299914" cy="230809"/>
            </a:xfrm>
            <a:custGeom>
              <a:avLst/>
              <a:gdLst/>
              <a:ahLst/>
              <a:cxnLst/>
              <a:rect l="l" t="t" r="r" b="b"/>
              <a:pathLst>
                <a:path w="6089" h="4686" fill="none" extrusionOk="0">
                  <a:moveTo>
                    <a:pt x="6066" y="0"/>
                  </a:moveTo>
                  <a:cubicBezTo>
                    <a:pt x="6088" y="136"/>
                    <a:pt x="6020" y="295"/>
                    <a:pt x="5998" y="453"/>
                  </a:cubicBezTo>
                  <a:cubicBezTo>
                    <a:pt x="5885" y="906"/>
                    <a:pt x="5749" y="1358"/>
                    <a:pt x="5568" y="1766"/>
                  </a:cubicBezTo>
                  <a:cubicBezTo>
                    <a:pt x="5115" y="2762"/>
                    <a:pt x="4300" y="3576"/>
                    <a:pt x="3304" y="4074"/>
                  </a:cubicBezTo>
                  <a:cubicBezTo>
                    <a:pt x="2286" y="4549"/>
                    <a:pt x="1109" y="4685"/>
                    <a:pt x="0" y="4459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31"/>
            <p:cNvSpPr/>
            <p:nvPr/>
          </p:nvSpPr>
          <p:spPr>
            <a:xfrm>
              <a:off x="3077212" y="5124741"/>
              <a:ext cx="425809" cy="265632"/>
            </a:xfrm>
            <a:custGeom>
              <a:avLst/>
              <a:gdLst/>
              <a:ahLst/>
              <a:cxnLst/>
              <a:rect l="l" t="t" r="r" b="b"/>
              <a:pathLst>
                <a:path w="8645" h="5393" extrusionOk="0">
                  <a:moveTo>
                    <a:pt x="8026" y="1"/>
                  </a:moveTo>
                  <a:cubicBezTo>
                    <a:pt x="7851" y="1"/>
                    <a:pt x="7666" y="26"/>
                    <a:pt x="7490" y="70"/>
                  </a:cubicBezTo>
                  <a:cubicBezTo>
                    <a:pt x="6472" y="228"/>
                    <a:pt x="5544" y="635"/>
                    <a:pt x="4684" y="1133"/>
                  </a:cubicBezTo>
                  <a:cubicBezTo>
                    <a:pt x="3892" y="1586"/>
                    <a:pt x="3190" y="2129"/>
                    <a:pt x="2489" y="2695"/>
                  </a:cubicBezTo>
                  <a:cubicBezTo>
                    <a:pt x="1855" y="3193"/>
                    <a:pt x="1063" y="3691"/>
                    <a:pt x="588" y="4324"/>
                  </a:cubicBezTo>
                  <a:cubicBezTo>
                    <a:pt x="242" y="4756"/>
                    <a:pt x="0" y="5393"/>
                    <a:pt x="703" y="5393"/>
                  </a:cubicBezTo>
                  <a:cubicBezTo>
                    <a:pt x="738" y="5393"/>
                    <a:pt x="775" y="5391"/>
                    <a:pt x="814" y="5388"/>
                  </a:cubicBezTo>
                  <a:cubicBezTo>
                    <a:pt x="1629" y="5320"/>
                    <a:pt x="2443" y="4981"/>
                    <a:pt x="3213" y="4664"/>
                  </a:cubicBezTo>
                  <a:cubicBezTo>
                    <a:pt x="3779" y="4438"/>
                    <a:pt x="4344" y="4211"/>
                    <a:pt x="4910" y="3962"/>
                  </a:cubicBezTo>
                  <a:cubicBezTo>
                    <a:pt x="5363" y="3759"/>
                    <a:pt x="5838" y="3532"/>
                    <a:pt x="6268" y="3238"/>
                  </a:cubicBezTo>
                  <a:cubicBezTo>
                    <a:pt x="7196" y="2582"/>
                    <a:pt x="7830" y="1586"/>
                    <a:pt x="8441" y="658"/>
                  </a:cubicBezTo>
                  <a:cubicBezTo>
                    <a:pt x="8554" y="522"/>
                    <a:pt x="8645" y="296"/>
                    <a:pt x="8531" y="137"/>
                  </a:cubicBezTo>
                  <a:cubicBezTo>
                    <a:pt x="8486" y="92"/>
                    <a:pt x="8396" y="70"/>
                    <a:pt x="8305" y="24"/>
                  </a:cubicBezTo>
                  <a:cubicBezTo>
                    <a:pt x="8217" y="8"/>
                    <a:pt x="8123" y="1"/>
                    <a:pt x="8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31"/>
            <p:cNvSpPr/>
            <p:nvPr/>
          </p:nvSpPr>
          <p:spPr>
            <a:xfrm>
              <a:off x="3093860" y="4490534"/>
              <a:ext cx="139392" cy="1044551"/>
            </a:xfrm>
            <a:custGeom>
              <a:avLst/>
              <a:gdLst/>
              <a:ahLst/>
              <a:cxnLst/>
              <a:rect l="l" t="t" r="r" b="b"/>
              <a:pathLst>
                <a:path w="2830" h="21207" extrusionOk="0">
                  <a:moveTo>
                    <a:pt x="2830" y="0"/>
                  </a:moveTo>
                  <a:cubicBezTo>
                    <a:pt x="2083" y="1652"/>
                    <a:pt x="1585" y="3372"/>
                    <a:pt x="1177" y="5138"/>
                  </a:cubicBezTo>
                  <a:cubicBezTo>
                    <a:pt x="747" y="6880"/>
                    <a:pt x="453" y="8668"/>
                    <a:pt x="272" y="10456"/>
                  </a:cubicBezTo>
                  <a:cubicBezTo>
                    <a:pt x="114" y="12221"/>
                    <a:pt x="1" y="14032"/>
                    <a:pt x="46" y="15842"/>
                  </a:cubicBezTo>
                  <a:cubicBezTo>
                    <a:pt x="46" y="16725"/>
                    <a:pt x="136" y="17630"/>
                    <a:pt x="182" y="18536"/>
                  </a:cubicBezTo>
                  <a:cubicBezTo>
                    <a:pt x="227" y="18966"/>
                    <a:pt x="272" y="19418"/>
                    <a:pt x="340" y="19871"/>
                  </a:cubicBezTo>
                  <a:cubicBezTo>
                    <a:pt x="385" y="20324"/>
                    <a:pt x="453" y="20754"/>
                    <a:pt x="499" y="21206"/>
                  </a:cubicBezTo>
                  <a:cubicBezTo>
                    <a:pt x="453" y="19418"/>
                    <a:pt x="363" y="17608"/>
                    <a:pt x="408" y="15820"/>
                  </a:cubicBezTo>
                  <a:cubicBezTo>
                    <a:pt x="408" y="15390"/>
                    <a:pt x="408" y="14937"/>
                    <a:pt x="453" y="14485"/>
                  </a:cubicBezTo>
                  <a:lnTo>
                    <a:pt x="521" y="13172"/>
                  </a:lnTo>
                  <a:cubicBezTo>
                    <a:pt x="521" y="12719"/>
                    <a:pt x="589" y="12289"/>
                    <a:pt x="612" y="11837"/>
                  </a:cubicBezTo>
                  <a:cubicBezTo>
                    <a:pt x="634" y="11384"/>
                    <a:pt x="680" y="10954"/>
                    <a:pt x="725" y="10501"/>
                  </a:cubicBezTo>
                  <a:lnTo>
                    <a:pt x="861" y="9166"/>
                  </a:lnTo>
                  <a:lnTo>
                    <a:pt x="1064" y="7831"/>
                  </a:lnTo>
                  <a:cubicBezTo>
                    <a:pt x="1200" y="6971"/>
                    <a:pt x="1359" y="6088"/>
                    <a:pt x="1517" y="5205"/>
                  </a:cubicBezTo>
                  <a:cubicBezTo>
                    <a:pt x="1879" y="3463"/>
                    <a:pt x="2286" y="1743"/>
                    <a:pt x="2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31"/>
            <p:cNvSpPr/>
            <p:nvPr/>
          </p:nvSpPr>
          <p:spPr>
            <a:xfrm>
              <a:off x="3018057" y="4685584"/>
              <a:ext cx="120428" cy="238345"/>
            </a:xfrm>
            <a:custGeom>
              <a:avLst/>
              <a:gdLst/>
              <a:ahLst/>
              <a:cxnLst/>
              <a:rect l="l" t="t" r="r" b="b"/>
              <a:pathLst>
                <a:path w="2445" h="4839" extrusionOk="0">
                  <a:moveTo>
                    <a:pt x="1" y="1"/>
                  </a:moveTo>
                  <a:cubicBezTo>
                    <a:pt x="770" y="1517"/>
                    <a:pt x="1426" y="3101"/>
                    <a:pt x="1924" y="4685"/>
                  </a:cubicBezTo>
                  <a:cubicBezTo>
                    <a:pt x="1975" y="4787"/>
                    <a:pt x="2077" y="4838"/>
                    <a:pt x="2173" y="4838"/>
                  </a:cubicBezTo>
                  <a:cubicBezTo>
                    <a:pt x="2204" y="4838"/>
                    <a:pt x="2236" y="4833"/>
                    <a:pt x="2264" y="4821"/>
                  </a:cubicBezTo>
                  <a:cubicBezTo>
                    <a:pt x="2377" y="4753"/>
                    <a:pt x="2445" y="4618"/>
                    <a:pt x="2377" y="4504"/>
                  </a:cubicBezTo>
                  <a:cubicBezTo>
                    <a:pt x="1698" y="2943"/>
                    <a:pt x="906" y="142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31"/>
            <p:cNvSpPr/>
            <p:nvPr/>
          </p:nvSpPr>
          <p:spPr>
            <a:xfrm>
              <a:off x="3116173" y="4749123"/>
              <a:ext cx="192883" cy="171703"/>
            </a:xfrm>
            <a:custGeom>
              <a:avLst/>
              <a:gdLst/>
              <a:ahLst/>
              <a:cxnLst/>
              <a:rect l="l" t="t" r="r" b="b"/>
              <a:pathLst>
                <a:path w="3916" h="3486" extrusionOk="0">
                  <a:moveTo>
                    <a:pt x="3916" y="1"/>
                  </a:moveTo>
                  <a:lnTo>
                    <a:pt x="113" y="3056"/>
                  </a:lnTo>
                  <a:lnTo>
                    <a:pt x="68" y="3079"/>
                  </a:lnTo>
                  <a:cubicBezTo>
                    <a:pt x="0" y="3169"/>
                    <a:pt x="0" y="3328"/>
                    <a:pt x="68" y="3418"/>
                  </a:cubicBezTo>
                  <a:cubicBezTo>
                    <a:pt x="113" y="3463"/>
                    <a:pt x="181" y="3486"/>
                    <a:pt x="246" y="3486"/>
                  </a:cubicBezTo>
                  <a:cubicBezTo>
                    <a:pt x="311" y="3486"/>
                    <a:pt x="374" y="3463"/>
                    <a:pt x="408" y="3418"/>
                  </a:cubicBezTo>
                  <a:lnTo>
                    <a:pt x="39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31"/>
            <p:cNvSpPr/>
            <p:nvPr/>
          </p:nvSpPr>
          <p:spPr>
            <a:xfrm>
              <a:off x="3144051" y="4713462"/>
              <a:ext cx="229676" cy="214062"/>
            </a:xfrm>
            <a:custGeom>
              <a:avLst/>
              <a:gdLst/>
              <a:ahLst/>
              <a:cxnLst/>
              <a:rect l="l" t="t" r="r" b="b"/>
              <a:pathLst>
                <a:path w="4663" h="4346" fill="none" extrusionOk="0">
                  <a:moveTo>
                    <a:pt x="4640" y="0"/>
                  </a:moveTo>
                  <a:cubicBezTo>
                    <a:pt x="4662" y="793"/>
                    <a:pt x="4368" y="1585"/>
                    <a:pt x="3915" y="2241"/>
                  </a:cubicBezTo>
                  <a:cubicBezTo>
                    <a:pt x="2987" y="3599"/>
                    <a:pt x="1630" y="4278"/>
                    <a:pt x="0" y="4346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31"/>
            <p:cNvSpPr/>
            <p:nvPr/>
          </p:nvSpPr>
          <p:spPr>
            <a:xfrm>
              <a:off x="2918857" y="4934174"/>
              <a:ext cx="198448" cy="232336"/>
            </a:xfrm>
            <a:custGeom>
              <a:avLst/>
              <a:gdLst/>
              <a:ahLst/>
              <a:cxnLst/>
              <a:rect l="l" t="t" r="r" b="b"/>
              <a:pathLst>
                <a:path w="4029" h="4717" extrusionOk="0">
                  <a:moveTo>
                    <a:pt x="0" y="1"/>
                  </a:moveTo>
                  <a:lnTo>
                    <a:pt x="0" y="1"/>
                  </a:lnTo>
                  <a:cubicBezTo>
                    <a:pt x="498" y="838"/>
                    <a:pt x="1019" y="1630"/>
                    <a:pt x="1630" y="2422"/>
                  </a:cubicBezTo>
                  <a:cubicBezTo>
                    <a:pt x="1924" y="2807"/>
                    <a:pt x="2241" y="3192"/>
                    <a:pt x="2558" y="3554"/>
                  </a:cubicBezTo>
                  <a:cubicBezTo>
                    <a:pt x="2875" y="3939"/>
                    <a:pt x="3214" y="4301"/>
                    <a:pt x="3576" y="4640"/>
                  </a:cubicBezTo>
                  <a:cubicBezTo>
                    <a:pt x="3636" y="4688"/>
                    <a:pt x="3708" y="4717"/>
                    <a:pt x="3777" y="4717"/>
                  </a:cubicBezTo>
                  <a:cubicBezTo>
                    <a:pt x="3838" y="4717"/>
                    <a:pt x="3896" y="4694"/>
                    <a:pt x="3938" y="4640"/>
                  </a:cubicBezTo>
                  <a:cubicBezTo>
                    <a:pt x="4029" y="4527"/>
                    <a:pt x="4029" y="4391"/>
                    <a:pt x="3916" y="4301"/>
                  </a:cubicBezTo>
                  <a:cubicBezTo>
                    <a:pt x="3554" y="4006"/>
                    <a:pt x="3169" y="3667"/>
                    <a:pt x="2829" y="3327"/>
                  </a:cubicBezTo>
                  <a:cubicBezTo>
                    <a:pt x="2467" y="2988"/>
                    <a:pt x="2128" y="2649"/>
                    <a:pt x="1811" y="2286"/>
                  </a:cubicBezTo>
                  <a:cubicBezTo>
                    <a:pt x="1177" y="1562"/>
                    <a:pt x="566" y="79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31"/>
            <p:cNvSpPr/>
            <p:nvPr/>
          </p:nvSpPr>
          <p:spPr>
            <a:xfrm>
              <a:off x="3093860" y="5035639"/>
              <a:ext cx="201798" cy="130476"/>
            </a:xfrm>
            <a:custGeom>
              <a:avLst/>
              <a:gdLst/>
              <a:ahLst/>
              <a:cxnLst/>
              <a:rect l="l" t="t" r="r" b="b"/>
              <a:pathLst>
                <a:path w="4097" h="2649" extrusionOk="0">
                  <a:moveTo>
                    <a:pt x="4097" y="0"/>
                  </a:moveTo>
                  <a:lnTo>
                    <a:pt x="4097" y="0"/>
                  </a:lnTo>
                  <a:cubicBezTo>
                    <a:pt x="3531" y="521"/>
                    <a:pt x="2898" y="928"/>
                    <a:pt x="2264" y="1335"/>
                  </a:cubicBezTo>
                  <a:cubicBezTo>
                    <a:pt x="1607" y="1698"/>
                    <a:pt x="929" y="2014"/>
                    <a:pt x="227" y="2173"/>
                  </a:cubicBezTo>
                  <a:lnTo>
                    <a:pt x="182" y="2173"/>
                  </a:lnTo>
                  <a:cubicBezTo>
                    <a:pt x="69" y="2241"/>
                    <a:pt x="1" y="2376"/>
                    <a:pt x="46" y="2490"/>
                  </a:cubicBezTo>
                  <a:cubicBezTo>
                    <a:pt x="98" y="2576"/>
                    <a:pt x="189" y="2649"/>
                    <a:pt x="279" y="2649"/>
                  </a:cubicBezTo>
                  <a:cubicBezTo>
                    <a:pt x="307" y="2649"/>
                    <a:pt x="336" y="2642"/>
                    <a:pt x="363" y="2625"/>
                  </a:cubicBezTo>
                  <a:cubicBezTo>
                    <a:pt x="1087" y="2376"/>
                    <a:pt x="1766" y="1992"/>
                    <a:pt x="2400" y="1539"/>
                  </a:cubicBezTo>
                  <a:cubicBezTo>
                    <a:pt x="2988" y="1086"/>
                    <a:pt x="3576" y="566"/>
                    <a:pt x="40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5" name="Google Shape;10875;p31"/>
          <p:cNvGrpSpPr/>
          <p:nvPr/>
        </p:nvGrpSpPr>
        <p:grpSpPr>
          <a:xfrm>
            <a:off x="3707629" y="4456362"/>
            <a:ext cx="788129" cy="1014456"/>
            <a:chOff x="3707629" y="4456362"/>
            <a:chExt cx="788129" cy="1014456"/>
          </a:xfrm>
        </p:grpSpPr>
        <p:sp>
          <p:nvSpPr>
            <p:cNvPr id="10876" name="Google Shape;10876;p31"/>
            <p:cNvSpPr/>
            <p:nvPr/>
          </p:nvSpPr>
          <p:spPr>
            <a:xfrm>
              <a:off x="3723194" y="5018214"/>
              <a:ext cx="469400" cy="196232"/>
            </a:xfrm>
            <a:custGeom>
              <a:avLst/>
              <a:gdLst/>
              <a:ahLst/>
              <a:cxnLst/>
              <a:rect l="l" t="t" r="r" b="b"/>
              <a:pathLst>
                <a:path w="9530" h="3984" fill="none" extrusionOk="0">
                  <a:moveTo>
                    <a:pt x="1472" y="2286"/>
                  </a:moveTo>
                  <a:cubicBezTo>
                    <a:pt x="1834" y="2603"/>
                    <a:pt x="2264" y="2875"/>
                    <a:pt x="2672" y="3078"/>
                  </a:cubicBezTo>
                  <a:cubicBezTo>
                    <a:pt x="3532" y="3463"/>
                    <a:pt x="4459" y="3667"/>
                    <a:pt x="5387" y="3757"/>
                  </a:cubicBezTo>
                  <a:cubicBezTo>
                    <a:pt x="6723" y="3893"/>
                    <a:pt x="8171" y="3984"/>
                    <a:pt x="9393" y="3395"/>
                  </a:cubicBezTo>
                  <a:cubicBezTo>
                    <a:pt x="9529" y="3327"/>
                    <a:pt x="9325" y="2988"/>
                    <a:pt x="9303" y="2829"/>
                  </a:cubicBezTo>
                  <a:cubicBezTo>
                    <a:pt x="9280" y="2739"/>
                    <a:pt x="9190" y="2671"/>
                    <a:pt x="9099" y="2648"/>
                  </a:cubicBezTo>
                  <a:cubicBezTo>
                    <a:pt x="7990" y="2060"/>
                    <a:pt x="7356" y="1766"/>
                    <a:pt x="6225" y="1245"/>
                  </a:cubicBezTo>
                  <a:cubicBezTo>
                    <a:pt x="5025" y="679"/>
                    <a:pt x="3758" y="453"/>
                    <a:pt x="2513" y="113"/>
                  </a:cubicBezTo>
                  <a:cubicBezTo>
                    <a:pt x="2174" y="23"/>
                    <a:pt x="1834" y="0"/>
                    <a:pt x="1495" y="46"/>
                  </a:cubicBezTo>
                  <a:cubicBezTo>
                    <a:pt x="1178" y="113"/>
                    <a:pt x="816" y="136"/>
                    <a:pt x="522" y="249"/>
                  </a:cubicBezTo>
                  <a:cubicBezTo>
                    <a:pt x="1" y="476"/>
                    <a:pt x="725" y="1403"/>
                    <a:pt x="906" y="1630"/>
                  </a:cubicBezTo>
                  <a:cubicBezTo>
                    <a:pt x="1042" y="1879"/>
                    <a:pt x="1223" y="2105"/>
                    <a:pt x="1472" y="2286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31"/>
            <p:cNvSpPr/>
            <p:nvPr/>
          </p:nvSpPr>
          <p:spPr>
            <a:xfrm>
              <a:off x="3771168" y="5024913"/>
              <a:ext cx="379066" cy="189533"/>
            </a:xfrm>
            <a:custGeom>
              <a:avLst/>
              <a:gdLst/>
              <a:ahLst/>
              <a:cxnLst/>
              <a:rect l="l" t="t" r="r" b="b"/>
              <a:pathLst>
                <a:path w="7696" h="3848" fill="none" extrusionOk="0">
                  <a:moveTo>
                    <a:pt x="453" y="2127"/>
                  </a:moveTo>
                  <a:cubicBezTo>
                    <a:pt x="204" y="1516"/>
                    <a:pt x="45" y="837"/>
                    <a:pt x="0" y="204"/>
                  </a:cubicBezTo>
                  <a:cubicBezTo>
                    <a:pt x="340" y="1064"/>
                    <a:pt x="838" y="1924"/>
                    <a:pt x="1426" y="2648"/>
                  </a:cubicBezTo>
                  <a:cubicBezTo>
                    <a:pt x="1064" y="1788"/>
                    <a:pt x="747" y="905"/>
                    <a:pt x="498" y="0"/>
                  </a:cubicBezTo>
                  <a:cubicBezTo>
                    <a:pt x="747" y="340"/>
                    <a:pt x="883" y="770"/>
                    <a:pt x="1086" y="1154"/>
                  </a:cubicBezTo>
                  <a:cubicBezTo>
                    <a:pt x="1381" y="1901"/>
                    <a:pt x="1811" y="2580"/>
                    <a:pt x="2309" y="3191"/>
                  </a:cubicBezTo>
                  <a:cubicBezTo>
                    <a:pt x="2331" y="3101"/>
                    <a:pt x="2309" y="3033"/>
                    <a:pt x="2263" y="2942"/>
                  </a:cubicBezTo>
                  <a:cubicBezTo>
                    <a:pt x="1924" y="2014"/>
                    <a:pt x="1562" y="1064"/>
                    <a:pt x="1109" y="204"/>
                  </a:cubicBezTo>
                  <a:cubicBezTo>
                    <a:pt x="1245" y="475"/>
                    <a:pt x="1539" y="724"/>
                    <a:pt x="1675" y="1041"/>
                  </a:cubicBezTo>
                  <a:cubicBezTo>
                    <a:pt x="1811" y="1290"/>
                    <a:pt x="1924" y="1494"/>
                    <a:pt x="2105" y="1720"/>
                  </a:cubicBezTo>
                  <a:cubicBezTo>
                    <a:pt x="2558" y="2286"/>
                    <a:pt x="2920" y="2965"/>
                    <a:pt x="3327" y="3621"/>
                  </a:cubicBezTo>
                  <a:cubicBezTo>
                    <a:pt x="2988" y="2512"/>
                    <a:pt x="2558" y="1449"/>
                    <a:pt x="2037" y="385"/>
                  </a:cubicBezTo>
                  <a:cubicBezTo>
                    <a:pt x="2490" y="883"/>
                    <a:pt x="2829" y="1403"/>
                    <a:pt x="3214" y="1969"/>
                  </a:cubicBezTo>
                  <a:cubicBezTo>
                    <a:pt x="3599" y="2603"/>
                    <a:pt x="4029" y="3214"/>
                    <a:pt x="4413" y="3848"/>
                  </a:cubicBezTo>
                  <a:cubicBezTo>
                    <a:pt x="4255" y="3621"/>
                    <a:pt x="4232" y="3214"/>
                    <a:pt x="4142" y="2942"/>
                  </a:cubicBezTo>
                  <a:cubicBezTo>
                    <a:pt x="4051" y="2693"/>
                    <a:pt x="3915" y="2490"/>
                    <a:pt x="3802" y="2241"/>
                  </a:cubicBezTo>
                  <a:cubicBezTo>
                    <a:pt x="3553" y="1697"/>
                    <a:pt x="3372" y="1132"/>
                    <a:pt x="3350" y="543"/>
                  </a:cubicBezTo>
                  <a:cubicBezTo>
                    <a:pt x="3893" y="1630"/>
                    <a:pt x="4413" y="2739"/>
                    <a:pt x="4934" y="3848"/>
                  </a:cubicBezTo>
                  <a:cubicBezTo>
                    <a:pt x="4594" y="2874"/>
                    <a:pt x="4255" y="1924"/>
                    <a:pt x="3915" y="928"/>
                  </a:cubicBezTo>
                  <a:cubicBezTo>
                    <a:pt x="4572" y="1856"/>
                    <a:pt x="5206" y="2829"/>
                    <a:pt x="5839" y="3757"/>
                  </a:cubicBezTo>
                  <a:lnTo>
                    <a:pt x="4640" y="1132"/>
                  </a:lnTo>
                  <a:cubicBezTo>
                    <a:pt x="5273" y="2037"/>
                    <a:pt x="5884" y="2942"/>
                    <a:pt x="6496" y="3825"/>
                  </a:cubicBezTo>
                  <a:cubicBezTo>
                    <a:pt x="6405" y="3418"/>
                    <a:pt x="6269" y="3033"/>
                    <a:pt x="6156" y="2625"/>
                  </a:cubicBezTo>
                  <a:cubicBezTo>
                    <a:pt x="6043" y="2286"/>
                    <a:pt x="5726" y="1856"/>
                    <a:pt x="5726" y="1516"/>
                  </a:cubicBezTo>
                  <a:cubicBezTo>
                    <a:pt x="6405" y="2150"/>
                    <a:pt x="6971" y="2874"/>
                    <a:pt x="7695" y="3485"/>
                  </a:cubicBezTo>
                  <a:cubicBezTo>
                    <a:pt x="7695" y="3101"/>
                    <a:pt x="7627" y="2739"/>
                    <a:pt x="7469" y="2376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31"/>
            <p:cNvSpPr/>
            <p:nvPr/>
          </p:nvSpPr>
          <p:spPr>
            <a:xfrm>
              <a:off x="3831358" y="4456362"/>
              <a:ext cx="176185" cy="422559"/>
            </a:xfrm>
            <a:custGeom>
              <a:avLst/>
              <a:gdLst/>
              <a:ahLst/>
              <a:cxnLst/>
              <a:rect l="l" t="t" r="r" b="b"/>
              <a:pathLst>
                <a:path w="3577" h="8579" fill="none" extrusionOk="0">
                  <a:moveTo>
                    <a:pt x="2150" y="2173"/>
                  </a:moveTo>
                  <a:cubicBezTo>
                    <a:pt x="1675" y="1472"/>
                    <a:pt x="1132" y="793"/>
                    <a:pt x="498" y="204"/>
                  </a:cubicBezTo>
                  <a:cubicBezTo>
                    <a:pt x="430" y="114"/>
                    <a:pt x="317" y="1"/>
                    <a:pt x="159" y="46"/>
                  </a:cubicBezTo>
                  <a:cubicBezTo>
                    <a:pt x="46" y="91"/>
                    <a:pt x="0" y="227"/>
                    <a:pt x="23" y="363"/>
                  </a:cubicBezTo>
                  <a:cubicBezTo>
                    <a:pt x="113" y="1630"/>
                    <a:pt x="295" y="2852"/>
                    <a:pt x="725" y="4075"/>
                  </a:cubicBezTo>
                  <a:cubicBezTo>
                    <a:pt x="1109" y="5070"/>
                    <a:pt x="1607" y="5930"/>
                    <a:pt x="2241" y="6813"/>
                  </a:cubicBezTo>
                  <a:cubicBezTo>
                    <a:pt x="2512" y="7220"/>
                    <a:pt x="2784" y="7628"/>
                    <a:pt x="3033" y="8058"/>
                  </a:cubicBezTo>
                  <a:cubicBezTo>
                    <a:pt x="3191" y="8352"/>
                    <a:pt x="3395" y="8578"/>
                    <a:pt x="3463" y="8035"/>
                  </a:cubicBezTo>
                  <a:cubicBezTo>
                    <a:pt x="3508" y="7628"/>
                    <a:pt x="3531" y="7266"/>
                    <a:pt x="3531" y="6881"/>
                  </a:cubicBezTo>
                  <a:cubicBezTo>
                    <a:pt x="3576" y="5659"/>
                    <a:pt x="3395" y="4459"/>
                    <a:pt x="2807" y="3328"/>
                  </a:cubicBezTo>
                  <a:cubicBezTo>
                    <a:pt x="2173" y="2173"/>
                    <a:pt x="1268" y="1359"/>
                    <a:pt x="181" y="680"/>
                  </a:cubicBezTo>
                  <a:cubicBezTo>
                    <a:pt x="1245" y="2015"/>
                    <a:pt x="2286" y="3328"/>
                    <a:pt x="3372" y="4663"/>
                  </a:cubicBezTo>
                  <a:cubicBezTo>
                    <a:pt x="2331" y="3939"/>
                    <a:pt x="1313" y="3169"/>
                    <a:pt x="340" y="2354"/>
                  </a:cubicBezTo>
                  <a:cubicBezTo>
                    <a:pt x="1381" y="3893"/>
                    <a:pt x="2445" y="5432"/>
                    <a:pt x="3486" y="6994"/>
                  </a:cubicBezTo>
                  <a:cubicBezTo>
                    <a:pt x="2626" y="6496"/>
                    <a:pt x="1879" y="5930"/>
                    <a:pt x="1200" y="5251"/>
                  </a:cubicBezTo>
                  <a:cubicBezTo>
                    <a:pt x="1947" y="6066"/>
                    <a:pt x="2626" y="6949"/>
                    <a:pt x="3259" y="7877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31"/>
            <p:cNvSpPr/>
            <p:nvPr/>
          </p:nvSpPr>
          <p:spPr>
            <a:xfrm>
              <a:off x="3835791" y="4489807"/>
              <a:ext cx="144957" cy="344489"/>
            </a:xfrm>
            <a:custGeom>
              <a:avLst/>
              <a:gdLst/>
              <a:ahLst/>
              <a:cxnLst/>
              <a:rect l="l" t="t" r="r" b="b"/>
              <a:pathLst>
                <a:path w="2943" h="6994" fill="none" extrusionOk="0">
                  <a:moveTo>
                    <a:pt x="69" y="1"/>
                  </a:moveTo>
                  <a:cubicBezTo>
                    <a:pt x="69" y="159"/>
                    <a:pt x="69" y="363"/>
                    <a:pt x="46" y="544"/>
                  </a:cubicBezTo>
                  <a:cubicBezTo>
                    <a:pt x="23" y="1155"/>
                    <a:pt x="1" y="1811"/>
                    <a:pt x="114" y="2422"/>
                  </a:cubicBezTo>
                  <a:cubicBezTo>
                    <a:pt x="363" y="4233"/>
                    <a:pt x="1585" y="5772"/>
                    <a:pt x="2943" y="6994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31"/>
            <p:cNvSpPr/>
            <p:nvPr/>
          </p:nvSpPr>
          <p:spPr>
            <a:xfrm>
              <a:off x="3707629" y="4759576"/>
              <a:ext cx="367886" cy="256471"/>
            </a:xfrm>
            <a:custGeom>
              <a:avLst/>
              <a:gdLst/>
              <a:ahLst/>
              <a:cxnLst/>
              <a:rect l="l" t="t" r="r" b="b"/>
              <a:pathLst>
                <a:path w="7469" h="5207" fill="none" extrusionOk="0">
                  <a:moveTo>
                    <a:pt x="6360" y="3124"/>
                  </a:moveTo>
                  <a:cubicBezTo>
                    <a:pt x="6722" y="3667"/>
                    <a:pt x="6926" y="4301"/>
                    <a:pt x="6926" y="4957"/>
                  </a:cubicBezTo>
                  <a:cubicBezTo>
                    <a:pt x="6111" y="3893"/>
                    <a:pt x="5319" y="2784"/>
                    <a:pt x="4504" y="1698"/>
                  </a:cubicBezTo>
                  <a:cubicBezTo>
                    <a:pt x="4345" y="1540"/>
                    <a:pt x="4119" y="1336"/>
                    <a:pt x="3938" y="1449"/>
                  </a:cubicBezTo>
                  <a:cubicBezTo>
                    <a:pt x="4345" y="2535"/>
                    <a:pt x="4775" y="3599"/>
                    <a:pt x="5205" y="4640"/>
                  </a:cubicBezTo>
                  <a:cubicBezTo>
                    <a:pt x="3961" y="3509"/>
                    <a:pt x="3531" y="1675"/>
                    <a:pt x="2286" y="544"/>
                  </a:cubicBezTo>
                  <a:cubicBezTo>
                    <a:pt x="2603" y="1675"/>
                    <a:pt x="2988" y="2784"/>
                    <a:pt x="3463" y="3848"/>
                  </a:cubicBezTo>
                  <a:cubicBezTo>
                    <a:pt x="2648" y="2694"/>
                    <a:pt x="1833" y="1517"/>
                    <a:pt x="905" y="431"/>
                  </a:cubicBezTo>
                  <a:cubicBezTo>
                    <a:pt x="928" y="1087"/>
                    <a:pt x="1064" y="1879"/>
                    <a:pt x="1381" y="2445"/>
                  </a:cubicBezTo>
                  <a:cubicBezTo>
                    <a:pt x="1607" y="2875"/>
                    <a:pt x="2105" y="3124"/>
                    <a:pt x="2512" y="3373"/>
                  </a:cubicBezTo>
                  <a:cubicBezTo>
                    <a:pt x="3282" y="3848"/>
                    <a:pt x="4074" y="4301"/>
                    <a:pt x="4934" y="4618"/>
                  </a:cubicBezTo>
                  <a:cubicBezTo>
                    <a:pt x="5273" y="4731"/>
                    <a:pt x="7469" y="5206"/>
                    <a:pt x="7152" y="4369"/>
                  </a:cubicBezTo>
                  <a:cubicBezTo>
                    <a:pt x="6790" y="3350"/>
                    <a:pt x="6156" y="2490"/>
                    <a:pt x="5319" y="1856"/>
                  </a:cubicBezTo>
                  <a:cubicBezTo>
                    <a:pt x="4798" y="1472"/>
                    <a:pt x="4255" y="1178"/>
                    <a:pt x="3689" y="951"/>
                  </a:cubicBezTo>
                  <a:cubicBezTo>
                    <a:pt x="2942" y="634"/>
                    <a:pt x="1064" y="1"/>
                    <a:pt x="385" y="748"/>
                  </a:cubicBezTo>
                  <a:cubicBezTo>
                    <a:pt x="0" y="1155"/>
                    <a:pt x="679" y="1924"/>
                    <a:pt x="1403" y="2513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31"/>
            <p:cNvSpPr/>
            <p:nvPr/>
          </p:nvSpPr>
          <p:spPr>
            <a:xfrm>
              <a:off x="3713195" y="4786322"/>
              <a:ext cx="350055" cy="233025"/>
            </a:xfrm>
            <a:custGeom>
              <a:avLst/>
              <a:gdLst/>
              <a:ahLst/>
              <a:cxnLst/>
              <a:rect l="l" t="t" r="r" b="b"/>
              <a:pathLst>
                <a:path w="7107" h="4731" fill="none" extrusionOk="0">
                  <a:moveTo>
                    <a:pt x="2829" y="3350"/>
                  </a:moveTo>
                  <a:cubicBezTo>
                    <a:pt x="3893" y="4029"/>
                    <a:pt x="5002" y="4731"/>
                    <a:pt x="6337" y="4527"/>
                  </a:cubicBezTo>
                  <a:cubicBezTo>
                    <a:pt x="6609" y="4505"/>
                    <a:pt x="6948" y="4391"/>
                    <a:pt x="7039" y="4075"/>
                  </a:cubicBezTo>
                  <a:cubicBezTo>
                    <a:pt x="7107" y="3871"/>
                    <a:pt x="7016" y="3712"/>
                    <a:pt x="6903" y="3509"/>
                  </a:cubicBezTo>
                  <a:cubicBezTo>
                    <a:pt x="6247" y="2287"/>
                    <a:pt x="5251" y="1449"/>
                    <a:pt x="3961" y="929"/>
                  </a:cubicBezTo>
                  <a:cubicBezTo>
                    <a:pt x="3191" y="635"/>
                    <a:pt x="1313" y="1"/>
                    <a:pt x="657" y="748"/>
                  </a:cubicBezTo>
                  <a:cubicBezTo>
                    <a:pt x="0" y="1472"/>
                    <a:pt x="2399" y="3079"/>
                    <a:pt x="2829" y="3350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31"/>
            <p:cNvSpPr/>
            <p:nvPr/>
          </p:nvSpPr>
          <p:spPr>
            <a:xfrm>
              <a:off x="3747723" y="5038261"/>
              <a:ext cx="467134" cy="187317"/>
            </a:xfrm>
            <a:custGeom>
              <a:avLst/>
              <a:gdLst/>
              <a:ahLst/>
              <a:cxnLst/>
              <a:rect l="l" t="t" r="r" b="b"/>
              <a:pathLst>
                <a:path w="9484" h="3803" fill="none" extrusionOk="0">
                  <a:moveTo>
                    <a:pt x="1042" y="91"/>
                  </a:moveTo>
                  <a:cubicBezTo>
                    <a:pt x="1042" y="91"/>
                    <a:pt x="1268" y="431"/>
                    <a:pt x="1246" y="431"/>
                  </a:cubicBezTo>
                  <a:cubicBezTo>
                    <a:pt x="974" y="431"/>
                    <a:pt x="91" y="1"/>
                    <a:pt x="24" y="385"/>
                  </a:cubicBezTo>
                  <a:cubicBezTo>
                    <a:pt x="1" y="680"/>
                    <a:pt x="431" y="1178"/>
                    <a:pt x="589" y="1404"/>
                  </a:cubicBezTo>
                  <a:cubicBezTo>
                    <a:pt x="1065" y="2038"/>
                    <a:pt x="1993" y="2875"/>
                    <a:pt x="2717" y="3169"/>
                  </a:cubicBezTo>
                  <a:cubicBezTo>
                    <a:pt x="4188" y="3803"/>
                    <a:pt x="5908" y="3803"/>
                    <a:pt x="7447" y="3509"/>
                  </a:cubicBezTo>
                  <a:cubicBezTo>
                    <a:pt x="7741" y="3463"/>
                    <a:pt x="9484" y="3124"/>
                    <a:pt x="8669" y="2671"/>
                  </a:cubicBezTo>
                  <a:cubicBezTo>
                    <a:pt x="7673" y="2105"/>
                    <a:pt x="6655" y="1472"/>
                    <a:pt x="5591" y="1110"/>
                  </a:cubicBezTo>
                  <a:cubicBezTo>
                    <a:pt x="4188" y="612"/>
                    <a:pt x="2490" y="46"/>
                    <a:pt x="1042" y="9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31"/>
            <p:cNvSpPr/>
            <p:nvPr/>
          </p:nvSpPr>
          <p:spPr>
            <a:xfrm>
              <a:off x="3842490" y="5280497"/>
              <a:ext cx="466002" cy="140180"/>
            </a:xfrm>
            <a:custGeom>
              <a:avLst/>
              <a:gdLst/>
              <a:ahLst/>
              <a:cxnLst/>
              <a:rect l="l" t="t" r="r" b="b"/>
              <a:pathLst>
                <a:path w="9461" h="2846" extrusionOk="0">
                  <a:moveTo>
                    <a:pt x="4452" y="0"/>
                  </a:moveTo>
                  <a:cubicBezTo>
                    <a:pt x="3149" y="0"/>
                    <a:pt x="1629" y="278"/>
                    <a:pt x="476" y="695"/>
                  </a:cubicBezTo>
                  <a:cubicBezTo>
                    <a:pt x="363" y="741"/>
                    <a:pt x="227" y="809"/>
                    <a:pt x="136" y="899"/>
                  </a:cubicBezTo>
                  <a:cubicBezTo>
                    <a:pt x="69" y="967"/>
                    <a:pt x="1" y="1125"/>
                    <a:pt x="23" y="1261"/>
                  </a:cubicBezTo>
                  <a:cubicBezTo>
                    <a:pt x="69" y="1374"/>
                    <a:pt x="136" y="1420"/>
                    <a:pt x="227" y="1510"/>
                  </a:cubicBezTo>
                  <a:cubicBezTo>
                    <a:pt x="1019" y="2212"/>
                    <a:pt x="1947" y="2642"/>
                    <a:pt x="2965" y="2778"/>
                  </a:cubicBezTo>
                  <a:cubicBezTo>
                    <a:pt x="3260" y="2823"/>
                    <a:pt x="3509" y="2845"/>
                    <a:pt x="3803" y="2845"/>
                  </a:cubicBezTo>
                  <a:cubicBezTo>
                    <a:pt x="4844" y="2845"/>
                    <a:pt x="6021" y="2710"/>
                    <a:pt x="7017" y="2370"/>
                  </a:cubicBezTo>
                  <a:cubicBezTo>
                    <a:pt x="7809" y="2099"/>
                    <a:pt x="8601" y="1963"/>
                    <a:pt x="9370" y="1601"/>
                  </a:cubicBezTo>
                  <a:cubicBezTo>
                    <a:pt x="9393" y="1601"/>
                    <a:pt x="9416" y="1578"/>
                    <a:pt x="9416" y="1533"/>
                  </a:cubicBezTo>
                  <a:cubicBezTo>
                    <a:pt x="9461" y="1488"/>
                    <a:pt x="9393" y="1420"/>
                    <a:pt x="9348" y="1397"/>
                  </a:cubicBezTo>
                  <a:cubicBezTo>
                    <a:pt x="8171" y="628"/>
                    <a:pt x="6338" y="84"/>
                    <a:pt x="4980" y="16"/>
                  </a:cubicBezTo>
                  <a:cubicBezTo>
                    <a:pt x="4809" y="5"/>
                    <a:pt x="4633" y="0"/>
                    <a:pt x="4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31"/>
            <p:cNvSpPr/>
            <p:nvPr/>
          </p:nvSpPr>
          <p:spPr>
            <a:xfrm>
              <a:off x="4015276" y="4622450"/>
              <a:ext cx="144957" cy="380199"/>
            </a:xfrm>
            <a:custGeom>
              <a:avLst/>
              <a:gdLst/>
              <a:ahLst/>
              <a:cxnLst/>
              <a:rect l="l" t="t" r="r" b="b"/>
              <a:pathLst>
                <a:path w="2943" h="7719" fill="none" extrusionOk="0">
                  <a:moveTo>
                    <a:pt x="1132" y="635"/>
                  </a:moveTo>
                  <a:cubicBezTo>
                    <a:pt x="1268" y="340"/>
                    <a:pt x="1562" y="1"/>
                    <a:pt x="1902" y="69"/>
                  </a:cubicBezTo>
                  <a:cubicBezTo>
                    <a:pt x="2105" y="137"/>
                    <a:pt x="2241" y="295"/>
                    <a:pt x="2332" y="499"/>
                  </a:cubicBezTo>
                  <a:cubicBezTo>
                    <a:pt x="2897" y="1540"/>
                    <a:pt x="2943" y="2785"/>
                    <a:pt x="2694" y="3962"/>
                  </a:cubicBezTo>
                  <a:cubicBezTo>
                    <a:pt x="2558" y="4595"/>
                    <a:pt x="2332" y="5229"/>
                    <a:pt x="2015" y="5817"/>
                  </a:cubicBezTo>
                  <a:cubicBezTo>
                    <a:pt x="1811" y="6247"/>
                    <a:pt x="1472" y="7153"/>
                    <a:pt x="1019" y="7311"/>
                  </a:cubicBezTo>
                  <a:cubicBezTo>
                    <a:pt x="1" y="7718"/>
                    <a:pt x="227" y="5387"/>
                    <a:pt x="250" y="4935"/>
                  </a:cubicBezTo>
                  <a:cubicBezTo>
                    <a:pt x="408" y="3464"/>
                    <a:pt x="453" y="1947"/>
                    <a:pt x="1132" y="635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31"/>
            <p:cNvSpPr/>
            <p:nvPr/>
          </p:nvSpPr>
          <p:spPr>
            <a:xfrm>
              <a:off x="4029757" y="4628065"/>
              <a:ext cx="122694" cy="331092"/>
            </a:xfrm>
            <a:custGeom>
              <a:avLst/>
              <a:gdLst/>
              <a:ahLst/>
              <a:cxnLst/>
              <a:rect l="l" t="t" r="r" b="b"/>
              <a:pathLst>
                <a:path w="2491" h="6722" fill="none" extrusionOk="0">
                  <a:moveTo>
                    <a:pt x="2490" y="1697"/>
                  </a:moveTo>
                  <a:cubicBezTo>
                    <a:pt x="2106" y="1132"/>
                    <a:pt x="1766" y="566"/>
                    <a:pt x="1404" y="0"/>
                  </a:cubicBezTo>
                  <a:cubicBezTo>
                    <a:pt x="1743" y="1019"/>
                    <a:pt x="2083" y="2060"/>
                    <a:pt x="2422" y="3078"/>
                  </a:cubicBezTo>
                  <a:cubicBezTo>
                    <a:pt x="2083" y="2150"/>
                    <a:pt x="1200" y="1426"/>
                    <a:pt x="974" y="475"/>
                  </a:cubicBezTo>
                  <a:cubicBezTo>
                    <a:pt x="1313" y="1765"/>
                    <a:pt x="1698" y="3101"/>
                    <a:pt x="2083" y="4368"/>
                  </a:cubicBezTo>
                  <a:cubicBezTo>
                    <a:pt x="1721" y="3304"/>
                    <a:pt x="1132" y="2286"/>
                    <a:pt x="567" y="1290"/>
                  </a:cubicBezTo>
                  <a:cubicBezTo>
                    <a:pt x="883" y="2784"/>
                    <a:pt x="1291" y="4278"/>
                    <a:pt x="1766" y="5726"/>
                  </a:cubicBezTo>
                  <a:cubicBezTo>
                    <a:pt x="1268" y="4798"/>
                    <a:pt x="748" y="3870"/>
                    <a:pt x="250" y="2897"/>
                  </a:cubicBezTo>
                  <a:cubicBezTo>
                    <a:pt x="521" y="4074"/>
                    <a:pt x="816" y="5205"/>
                    <a:pt x="1087" y="6360"/>
                  </a:cubicBezTo>
                  <a:cubicBezTo>
                    <a:pt x="838" y="5590"/>
                    <a:pt x="476" y="4889"/>
                    <a:pt x="1" y="4255"/>
                  </a:cubicBezTo>
                  <a:cubicBezTo>
                    <a:pt x="227" y="5092"/>
                    <a:pt x="386" y="5907"/>
                    <a:pt x="499" y="6722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31"/>
            <p:cNvSpPr/>
            <p:nvPr/>
          </p:nvSpPr>
          <p:spPr>
            <a:xfrm>
              <a:off x="4152402" y="4789671"/>
              <a:ext cx="170570" cy="396897"/>
            </a:xfrm>
            <a:custGeom>
              <a:avLst/>
              <a:gdLst/>
              <a:ahLst/>
              <a:cxnLst/>
              <a:rect l="l" t="t" r="r" b="b"/>
              <a:pathLst>
                <a:path w="3463" h="8058" fill="none" extrusionOk="0">
                  <a:moveTo>
                    <a:pt x="1652" y="1517"/>
                  </a:moveTo>
                  <a:cubicBezTo>
                    <a:pt x="1834" y="1245"/>
                    <a:pt x="1992" y="974"/>
                    <a:pt x="2173" y="702"/>
                  </a:cubicBezTo>
                  <a:cubicBezTo>
                    <a:pt x="2218" y="589"/>
                    <a:pt x="2309" y="476"/>
                    <a:pt x="2422" y="408"/>
                  </a:cubicBezTo>
                  <a:cubicBezTo>
                    <a:pt x="2988" y="1"/>
                    <a:pt x="3237" y="1155"/>
                    <a:pt x="3305" y="1494"/>
                  </a:cubicBezTo>
                  <a:cubicBezTo>
                    <a:pt x="3463" y="2536"/>
                    <a:pt x="3418" y="3554"/>
                    <a:pt x="3101" y="4595"/>
                  </a:cubicBezTo>
                  <a:cubicBezTo>
                    <a:pt x="2852" y="5455"/>
                    <a:pt x="2535" y="6270"/>
                    <a:pt x="1969" y="6971"/>
                  </a:cubicBezTo>
                  <a:cubicBezTo>
                    <a:pt x="1720" y="7288"/>
                    <a:pt x="1404" y="7605"/>
                    <a:pt x="1087" y="7854"/>
                  </a:cubicBezTo>
                  <a:cubicBezTo>
                    <a:pt x="1041" y="7922"/>
                    <a:pt x="951" y="7967"/>
                    <a:pt x="860" y="7990"/>
                  </a:cubicBezTo>
                  <a:cubicBezTo>
                    <a:pt x="725" y="8058"/>
                    <a:pt x="453" y="7922"/>
                    <a:pt x="340" y="7831"/>
                  </a:cubicBezTo>
                  <a:cubicBezTo>
                    <a:pt x="23" y="7537"/>
                    <a:pt x="0" y="6971"/>
                    <a:pt x="23" y="6587"/>
                  </a:cubicBezTo>
                  <a:cubicBezTo>
                    <a:pt x="23" y="6134"/>
                    <a:pt x="113" y="5704"/>
                    <a:pt x="181" y="5274"/>
                  </a:cubicBezTo>
                  <a:cubicBezTo>
                    <a:pt x="340" y="4595"/>
                    <a:pt x="476" y="3939"/>
                    <a:pt x="725" y="3328"/>
                  </a:cubicBezTo>
                  <a:cubicBezTo>
                    <a:pt x="973" y="2671"/>
                    <a:pt x="1313" y="2083"/>
                    <a:pt x="1652" y="1517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31"/>
            <p:cNvSpPr/>
            <p:nvPr/>
          </p:nvSpPr>
          <p:spPr>
            <a:xfrm>
              <a:off x="4155751" y="4815333"/>
              <a:ext cx="156089" cy="350055"/>
            </a:xfrm>
            <a:custGeom>
              <a:avLst/>
              <a:gdLst/>
              <a:ahLst/>
              <a:cxnLst/>
              <a:rect l="l" t="t" r="r" b="b"/>
              <a:pathLst>
                <a:path w="3169" h="7107" fill="none" extrusionOk="0">
                  <a:moveTo>
                    <a:pt x="3169" y="2716"/>
                  </a:moveTo>
                  <a:cubicBezTo>
                    <a:pt x="2874" y="1811"/>
                    <a:pt x="2580" y="906"/>
                    <a:pt x="2263" y="0"/>
                  </a:cubicBezTo>
                  <a:cubicBezTo>
                    <a:pt x="2444" y="521"/>
                    <a:pt x="2422" y="1290"/>
                    <a:pt x="2467" y="1811"/>
                  </a:cubicBezTo>
                  <a:cubicBezTo>
                    <a:pt x="2535" y="2535"/>
                    <a:pt x="2648" y="3237"/>
                    <a:pt x="2807" y="3938"/>
                  </a:cubicBezTo>
                  <a:cubicBezTo>
                    <a:pt x="2467" y="3010"/>
                    <a:pt x="2105" y="2082"/>
                    <a:pt x="1517" y="1313"/>
                  </a:cubicBezTo>
                  <a:cubicBezTo>
                    <a:pt x="1879" y="2671"/>
                    <a:pt x="2309" y="3961"/>
                    <a:pt x="2807" y="5296"/>
                  </a:cubicBezTo>
                  <a:cubicBezTo>
                    <a:pt x="2241" y="4278"/>
                    <a:pt x="1698" y="3259"/>
                    <a:pt x="1132" y="2241"/>
                  </a:cubicBezTo>
                  <a:cubicBezTo>
                    <a:pt x="1336" y="2807"/>
                    <a:pt x="1517" y="3372"/>
                    <a:pt x="1698" y="3916"/>
                  </a:cubicBezTo>
                  <a:cubicBezTo>
                    <a:pt x="1901" y="4504"/>
                    <a:pt x="2105" y="5138"/>
                    <a:pt x="2173" y="5749"/>
                  </a:cubicBezTo>
                  <a:lnTo>
                    <a:pt x="815" y="2535"/>
                  </a:lnTo>
                  <a:cubicBezTo>
                    <a:pt x="1200" y="3825"/>
                    <a:pt x="1426" y="5160"/>
                    <a:pt x="1766" y="6450"/>
                  </a:cubicBezTo>
                  <a:cubicBezTo>
                    <a:pt x="1381" y="5500"/>
                    <a:pt x="1087" y="4459"/>
                    <a:pt x="634" y="3508"/>
                  </a:cubicBezTo>
                  <a:cubicBezTo>
                    <a:pt x="679" y="4708"/>
                    <a:pt x="679" y="5930"/>
                    <a:pt x="657" y="7107"/>
                  </a:cubicBezTo>
                  <a:cubicBezTo>
                    <a:pt x="475" y="6496"/>
                    <a:pt x="294" y="5885"/>
                    <a:pt x="0" y="5296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31"/>
            <p:cNvSpPr/>
            <p:nvPr/>
          </p:nvSpPr>
          <p:spPr>
            <a:xfrm>
              <a:off x="4186930" y="4828681"/>
              <a:ext cx="151656" cy="354537"/>
            </a:xfrm>
            <a:custGeom>
              <a:avLst/>
              <a:gdLst/>
              <a:ahLst/>
              <a:cxnLst/>
              <a:rect l="l" t="t" r="r" b="b"/>
              <a:pathLst>
                <a:path w="3079" h="7198" fill="none" extrusionOk="0">
                  <a:moveTo>
                    <a:pt x="2174" y="1"/>
                  </a:moveTo>
                  <a:cubicBezTo>
                    <a:pt x="2287" y="114"/>
                    <a:pt x="2355" y="250"/>
                    <a:pt x="2400" y="386"/>
                  </a:cubicBezTo>
                  <a:cubicBezTo>
                    <a:pt x="2581" y="816"/>
                    <a:pt x="2739" y="1246"/>
                    <a:pt x="2853" y="1698"/>
                  </a:cubicBezTo>
                  <a:cubicBezTo>
                    <a:pt x="3079" y="2739"/>
                    <a:pt x="2943" y="3894"/>
                    <a:pt x="2400" y="4889"/>
                  </a:cubicBezTo>
                  <a:cubicBezTo>
                    <a:pt x="1902" y="5863"/>
                    <a:pt x="1019" y="6723"/>
                    <a:pt x="1" y="7198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31"/>
            <p:cNvSpPr/>
            <p:nvPr/>
          </p:nvSpPr>
          <p:spPr>
            <a:xfrm>
              <a:off x="4287262" y="4918670"/>
              <a:ext cx="208496" cy="446201"/>
            </a:xfrm>
            <a:custGeom>
              <a:avLst/>
              <a:gdLst/>
              <a:ahLst/>
              <a:cxnLst/>
              <a:rect l="l" t="t" r="r" b="b"/>
              <a:pathLst>
                <a:path w="4233" h="9059" extrusionOk="0">
                  <a:moveTo>
                    <a:pt x="3797" y="1"/>
                  </a:moveTo>
                  <a:cubicBezTo>
                    <a:pt x="3724" y="1"/>
                    <a:pt x="3654" y="34"/>
                    <a:pt x="3599" y="52"/>
                  </a:cubicBezTo>
                  <a:cubicBezTo>
                    <a:pt x="3328" y="165"/>
                    <a:pt x="3124" y="369"/>
                    <a:pt x="2943" y="573"/>
                  </a:cubicBezTo>
                  <a:cubicBezTo>
                    <a:pt x="2264" y="1297"/>
                    <a:pt x="1743" y="2202"/>
                    <a:pt x="1359" y="3108"/>
                  </a:cubicBezTo>
                  <a:cubicBezTo>
                    <a:pt x="1019" y="3968"/>
                    <a:pt x="770" y="4805"/>
                    <a:pt x="544" y="5688"/>
                  </a:cubicBezTo>
                  <a:cubicBezTo>
                    <a:pt x="340" y="6480"/>
                    <a:pt x="1" y="7340"/>
                    <a:pt x="1" y="8155"/>
                  </a:cubicBezTo>
                  <a:cubicBezTo>
                    <a:pt x="1" y="8588"/>
                    <a:pt x="124" y="9059"/>
                    <a:pt x="424" y="9059"/>
                  </a:cubicBezTo>
                  <a:cubicBezTo>
                    <a:pt x="531" y="9059"/>
                    <a:pt x="661" y="8999"/>
                    <a:pt x="816" y="8856"/>
                  </a:cubicBezTo>
                  <a:cubicBezTo>
                    <a:pt x="1449" y="8290"/>
                    <a:pt x="1902" y="7521"/>
                    <a:pt x="2309" y="6819"/>
                  </a:cubicBezTo>
                  <a:cubicBezTo>
                    <a:pt x="2626" y="6276"/>
                    <a:pt x="2966" y="5778"/>
                    <a:pt x="3260" y="5235"/>
                  </a:cubicBezTo>
                  <a:cubicBezTo>
                    <a:pt x="3509" y="4782"/>
                    <a:pt x="3735" y="4330"/>
                    <a:pt x="3893" y="3832"/>
                  </a:cubicBezTo>
                  <a:cubicBezTo>
                    <a:pt x="4233" y="2746"/>
                    <a:pt x="4188" y="1591"/>
                    <a:pt x="4097" y="460"/>
                  </a:cubicBezTo>
                  <a:cubicBezTo>
                    <a:pt x="4075" y="279"/>
                    <a:pt x="4007" y="52"/>
                    <a:pt x="3848" y="7"/>
                  </a:cubicBezTo>
                  <a:cubicBezTo>
                    <a:pt x="3831" y="3"/>
                    <a:pt x="3814" y="1"/>
                    <a:pt x="3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31"/>
            <p:cNvSpPr/>
            <p:nvPr/>
          </p:nvSpPr>
          <p:spPr>
            <a:xfrm>
              <a:off x="3880416" y="4564526"/>
              <a:ext cx="535106" cy="906292"/>
            </a:xfrm>
            <a:custGeom>
              <a:avLst/>
              <a:gdLst/>
              <a:ahLst/>
              <a:cxnLst/>
              <a:rect l="l" t="t" r="r" b="b"/>
              <a:pathLst>
                <a:path w="10864" h="18400" extrusionOk="0">
                  <a:moveTo>
                    <a:pt x="0" y="0"/>
                  </a:moveTo>
                  <a:lnTo>
                    <a:pt x="0" y="0"/>
                  </a:lnTo>
                  <a:cubicBezTo>
                    <a:pt x="385" y="1765"/>
                    <a:pt x="1019" y="3485"/>
                    <a:pt x="1743" y="5092"/>
                  </a:cubicBezTo>
                  <a:cubicBezTo>
                    <a:pt x="2467" y="6744"/>
                    <a:pt x="3282" y="8351"/>
                    <a:pt x="4210" y="9913"/>
                  </a:cubicBezTo>
                  <a:cubicBezTo>
                    <a:pt x="5138" y="11474"/>
                    <a:pt x="6133" y="12968"/>
                    <a:pt x="7265" y="14371"/>
                  </a:cubicBezTo>
                  <a:cubicBezTo>
                    <a:pt x="7808" y="15096"/>
                    <a:pt x="8397" y="15775"/>
                    <a:pt x="8985" y="16454"/>
                  </a:cubicBezTo>
                  <a:cubicBezTo>
                    <a:pt x="9302" y="16793"/>
                    <a:pt x="9619" y="17087"/>
                    <a:pt x="9936" y="17427"/>
                  </a:cubicBezTo>
                  <a:cubicBezTo>
                    <a:pt x="10230" y="17744"/>
                    <a:pt x="10547" y="18083"/>
                    <a:pt x="10863" y="18400"/>
                  </a:cubicBezTo>
                  <a:cubicBezTo>
                    <a:pt x="9732" y="17019"/>
                    <a:pt x="8623" y="15616"/>
                    <a:pt x="7582" y="14145"/>
                  </a:cubicBezTo>
                  <a:lnTo>
                    <a:pt x="6812" y="13059"/>
                  </a:lnTo>
                  <a:lnTo>
                    <a:pt x="6088" y="11950"/>
                  </a:lnTo>
                  <a:cubicBezTo>
                    <a:pt x="5817" y="11588"/>
                    <a:pt x="5568" y="11180"/>
                    <a:pt x="5341" y="10818"/>
                  </a:cubicBezTo>
                  <a:cubicBezTo>
                    <a:pt x="5092" y="10456"/>
                    <a:pt x="4866" y="10071"/>
                    <a:pt x="4640" y="9687"/>
                  </a:cubicBezTo>
                  <a:lnTo>
                    <a:pt x="3961" y="8532"/>
                  </a:lnTo>
                  <a:lnTo>
                    <a:pt x="3304" y="7333"/>
                  </a:lnTo>
                  <a:cubicBezTo>
                    <a:pt x="2874" y="6563"/>
                    <a:pt x="2490" y="5749"/>
                    <a:pt x="2082" y="4956"/>
                  </a:cubicBezTo>
                  <a:cubicBezTo>
                    <a:pt x="1313" y="3350"/>
                    <a:pt x="589" y="169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31"/>
            <p:cNvSpPr/>
            <p:nvPr/>
          </p:nvSpPr>
          <p:spPr>
            <a:xfrm>
              <a:off x="3825792" y="4850993"/>
              <a:ext cx="234109" cy="128457"/>
            </a:xfrm>
            <a:custGeom>
              <a:avLst/>
              <a:gdLst/>
              <a:ahLst/>
              <a:cxnLst/>
              <a:rect l="l" t="t" r="r" b="b"/>
              <a:pathLst>
                <a:path w="4753" h="2608" extrusionOk="0">
                  <a:moveTo>
                    <a:pt x="0" y="0"/>
                  </a:moveTo>
                  <a:cubicBezTo>
                    <a:pt x="1494" y="725"/>
                    <a:pt x="2965" y="1607"/>
                    <a:pt x="4323" y="2558"/>
                  </a:cubicBezTo>
                  <a:cubicBezTo>
                    <a:pt x="4383" y="2592"/>
                    <a:pt x="4441" y="2607"/>
                    <a:pt x="4493" y="2607"/>
                  </a:cubicBezTo>
                  <a:cubicBezTo>
                    <a:pt x="4578" y="2607"/>
                    <a:pt x="4652" y="2569"/>
                    <a:pt x="4708" y="2513"/>
                  </a:cubicBezTo>
                  <a:cubicBezTo>
                    <a:pt x="4753" y="2399"/>
                    <a:pt x="4730" y="2218"/>
                    <a:pt x="4617" y="2173"/>
                  </a:cubicBezTo>
                  <a:cubicBezTo>
                    <a:pt x="3123" y="1313"/>
                    <a:pt x="1584" y="58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31"/>
            <p:cNvSpPr/>
            <p:nvPr/>
          </p:nvSpPr>
          <p:spPr>
            <a:xfrm>
              <a:off x="4035323" y="4725048"/>
              <a:ext cx="61372" cy="248787"/>
            </a:xfrm>
            <a:custGeom>
              <a:avLst/>
              <a:gdLst/>
              <a:ahLst/>
              <a:cxnLst/>
              <a:rect l="l" t="t" r="r" b="b"/>
              <a:pathLst>
                <a:path w="1246" h="5051" extrusionOk="0">
                  <a:moveTo>
                    <a:pt x="1246" y="0"/>
                  </a:moveTo>
                  <a:lnTo>
                    <a:pt x="24" y="4730"/>
                  </a:lnTo>
                  <a:lnTo>
                    <a:pt x="24" y="4753"/>
                  </a:lnTo>
                  <a:cubicBezTo>
                    <a:pt x="1" y="4889"/>
                    <a:pt x="69" y="5002"/>
                    <a:pt x="227" y="5047"/>
                  </a:cubicBezTo>
                  <a:cubicBezTo>
                    <a:pt x="241" y="5049"/>
                    <a:pt x="255" y="5050"/>
                    <a:pt x="269" y="5050"/>
                  </a:cubicBezTo>
                  <a:cubicBezTo>
                    <a:pt x="385" y="5050"/>
                    <a:pt x="479" y="4965"/>
                    <a:pt x="499" y="4843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31"/>
            <p:cNvSpPr/>
            <p:nvPr/>
          </p:nvSpPr>
          <p:spPr>
            <a:xfrm>
              <a:off x="4072116" y="4661509"/>
              <a:ext cx="97032" cy="306563"/>
            </a:xfrm>
            <a:custGeom>
              <a:avLst/>
              <a:gdLst/>
              <a:ahLst/>
              <a:cxnLst/>
              <a:rect l="l" t="t" r="r" b="b"/>
              <a:pathLst>
                <a:path w="1970" h="6224" fill="none" extrusionOk="0">
                  <a:moveTo>
                    <a:pt x="1087" y="0"/>
                  </a:moveTo>
                  <a:cubicBezTo>
                    <a:pt x="1562" y="611"/>
                    <a:pt x="1811" y="1403"/>
                    <a:pt x="1879" y="2195"/>
                  </a:cubicBezTo>
                  <a:cubicBezTo>
                    <a:pt x="1970" y="3825"/>
                    <a:pt x="1291" y="5228"/>
                    <a:pt x="1" y="6224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31"/>
            <p:cNvSpPr/>
            <p:nvPr/>
          </p:nvSpPr>
          <p:spPr>
            <a:xfrm>
              <a:off x="3893764" y="5105149"/>
              <a:ext cx="293215" cy="80335"/>
            </a:xfrm>
            <a:custGeom>
              <a:avLst/>
              <a:gdLst/>
              <a:ahLst/>
              <a:cxnLst/>
              <a:rect l="l" t="t" r="r" b="b"/>
              <a:pathLst>
                <a:path w="5953" h="1631" extrusionOk="0">
                  <a:moveTo>
                    <a:pt x="1" y="1"/>
                  </a:moveTo>
                  <a:lnTo>
                    <a:pt x="1" y="1"/>
                  </a:lnTo>
                  <a:cubicBezTo>
                    <a:pt x="906" y="408"/>
                    <a:pt x="1857" y="725"/>
                    <a:pt x="2784" y="996"/>
                  </a:cubicBezTo>
                  <a:cubicBezTo>
                    <a:pt x="3237" y="1132"/>
                    <a:pt x="3712" y="1245"/>
                    <a:pt x="4188" y="1359"/>
                  </a:cubicBezTo>
                  <a:cubicBezTo>
                    <a:pt x="4686" y="1472"/>
                    <a:pt x="5161" y="1562"/>
                    <a:pt x="5659" y="1630"/>
                  </a:cubicBezTo>
                  <a:cubicBezTo>
                    <a:pt x="5817" y="1630"/>
                    <a:pt x="5930" y="1540"/>
                    <a:pt x="5953" y="1359"/>
                  </a:cubicBezTo>
                  <a:cubicBezTo>
                    <a:pt x="5953" y="1223"/>
                    <a:pt x="5862" y="1110"/>
                    <a:pt x="5727" y="1110"/>
                  </a:cubicBezTo>
                  <a:cubicBezTo>
                    <a:pt x="5251" y="1110"/>
                    <a:pt x="4753" y="1064"/>
                    <a:pt x="4278" y="996"/>
                  </a:cubicBezTo>
                  <a:cubicBezTo>
                    <a:pt x="3803" y="951"/>
                    <a:pt x="3328" y="861"/>
                    <a:pt x="2830" y="770"/>
                  </a:cubicBezTo>
                  <a:cubicBezTo>
                    <a:pt x="1879" y="566"/>
                    <a:pt x="951" y="3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31"/>
            <p:cNvSpPr/>
            <p:nvPr/>
          </p:nvSpPr>
          <p:spPr>
            <a:xfrm>
              <a:off x="4164667" y="4963590"/>
              <a:ext cx="93683" cy="219776"/>
            </a:xfrm>
            <a:custGeom>
              <a:avLst/>
              <a:gdLst/>
              <a:ahLst/>
              <a:cxnLst/>
              <a:rect l="l" t="t" r="r" b="b"/>
              <a:pathLst>
                <a:path w="1902" h="4462" extrusionOk="0">
                  <a:moveTo>
                    <a:pt x="1901" y="0"/>
                  </a:moveTo>
                  <a:lnTo>
                    <a:pt x="1901" y="0"/>
                  </a:lnTo>
                  <a:cubicBezTo>
                    <a:pt x="1720" y="770"/>
                    <a:pt x="1494" y="1471"/>
                    <a:pt x="1245" y="2128"/>
                  </a:cubicBezTo>
                  <a:cubicBezTo>
                    <a:pt x="928" y="2829"/>
                    <a:pt x="566" y="3486"/>
                    <a:pt x="113" y="4051"/>
                  </a:cubicBezTo>
                  <a:lnTo>
                    <a:pt x="91" y="4074"/>
                  </a:lnTo>
                  <a:cubicBezTo>
                    <a:pt x="0" y="4187"/>
                    <a:pt x="23" y="4323"/>
                    <a:pt x="136" y="4414"/>
                  </a:cubicBezTo>
                  <a:cubicBezTo>
                    <a:pt x="178" y="4447"/>
                    <a:pt x="222" y="4462"/>
                    <a:pt x="266" y="4462"/>
                  </a:cubicBezTo>
                  <a:cubicBezTo>
                    <a:pt x="343" y="4462"/>
                    <a:pt x="418" y="4417"/>
                    <a:pt x="476" y="4346"/>
                  </a:cubicBezTo>
                  <a:cubicBezTo>
                    <a:pt x="906" y="3667"/>
                    <a:pt x="1222" y="2965"/>
                    <a:pt x="1449" y="2241"/>
                  </a:cubicBezTo>
                  <a:cubicBezTo>
                    <a:pt x="1652" y="1494"/>
                    <a:pt x="1811" y="770"/>
                    <a:pt x="1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6" name="Google Shape;10896;p31"/>
          <p:cNvGrpSpPr/>
          <p:nvPr/>
        </p:nvGrpSpPr>
        <p:grpSpPr>
          <a:xfrm>
            <a:off x="6499806" y="4156978"/>
            <a:ext cx="768082" cy="1156015"/>
            <a:chOff x="6499806" y="4156978"/>
            <a:chExt cx="768082" cy="1156015"/>
          </a:xfrm>
        </p:grpSpPr>
        <p:sp>
          <p:nvSpPr>
            <p:cNvPr id="10897" name="Google Shape;10897;p31"/>
            <p:cNvSpPr/>
            <p:nvPr/>
          </p:nvSpPr>
          <p:spPr>
            <a:xfrm flipH="1">
              <a:off x="6583391" y="4551610"/>
              <a:ext cx="299914" cy="395764"/>
            </a:xfrm>
            <a:custGeom>
              <a:avLst/>
              <a:gdLst/>
              <a:ahLst/>
              <a:cxnLst/>
              <a:rect l="l" t="t" r="r" b="b"/>
              <a:pathLst>
                <a:path w="6089" h="8035" fill="none" extrusionOk="0">
                  <a:moveTo>
                    <a:pt x="5953" y="2377"/>
                  </a:moveTo>
                  <a:cubicBezTo>
                    <a:pt x="5862" y="2874"/>
                    <a:pt x="5658" y="3327"/>
                    <a:pt x="5477" y="3734"/>
                  </a:cubicBezTo>
                  <a:cubicBezTo>
                    <a:pt x="5047" y="4572"/>
                    <a:pt x="4391" y="5273"/>
                    <a:pt x="3712" y="5885"/>
                  </a:cubicBezTo>
                  <a:cubicBezTo>
                    <a:pt x="2716" y="6790"/>
                    <a:pt x="1653" y="7740"/>
                    <a:pt x="295" y="8012"/>
                  </a:cubicBezTo>
                  <a:cubicBezTo>
                    <a:pt x="159" y="8035"/>
                    <a:pt x="91" y="7650"/>
                    <a:pt x="46" y="7514"/>
                  </a:cubicBezTo>
                  <a:cubicBezTo>
                    <a:pt x="0" y="7424"/>
                    <a:pt x="46" y="7333"/>
                    <a:pt x="91" y="7242"/>
                  </a:cubicBezTo>
                  <a:cubicBezTo>
                    <a:pt x="634" y="6111"/>
                    <a:pt x="974" y="5477"/>
                    <a:pt x="1562" y="4368"/>
                  </a:cubicBezTo>
                  <a:cubicBezTo>
                    <a:pt x="2196" y="3214"/>
                    <a:pt x="3056" y="2263"/>
                    <a:pt x="3848" y="1222"/>
                  </a:cubicBezTo>
                  <a:cubicBezTo>
                    <a:pt x="4052" y="973"/>
                    <a:pt x="4346" y="747"/>
                    <a:pt x="4617" y="566"/>
                  </a:cubicBezTo>
                  <a:cubicBezTo>
                    <a:pt x="4912" y="430"/>
                    <a:pt x="5206" y="227"/>
                    <a:pt x="5523" y="159"/>
                  </a:cubicBezTo>
                  <a:cubicBezTo>
                    <a:pt x="6088" y="0"/>
                    <a:pt x="6066" y="1200"/>
                    <a:pt x="6066" y="1471"/>
                  </a:cubicBezTo>
                  <a:cubicBezTo>
                    <a:pt x="6043" y="1788"/>
                    <a:pt x="5998" y="2105"/>
                    <a:pt x="5953" y="2377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31"/>
            <p:cNvSpPr/>
            <p:nvPr/>
          </p:nvSpPr>
          <p:spPr>
            <a:xfrm flipH="1">
              <a:off x="6591223" y="4576139"/>
              <a:ext cx="267553" cy="362320"/>
            </a:xfrm>
            <a:custGeom>
              <a:avLst/>
              <a:gdLst/>
              <a:ahLst/>
              <a:cxnLst/>
              <a:rect l="l" t="t" r="r" b="b"/>
              <a:pathLst>
                <a:path w="5432" h="7356" fill="none" extrusionOk="0">
                  <a:moveTo>
                    <a:pt x="5432" y="1833"/>
                  </a:moveTo>
                  <a:cubicBezTo>
                    <a:pt x="5251" y="1200"/>
                    <a:pt x="5002" y="566"/>
                    <a:pt x="4617" y="0"/>
                  </a:cubicBezTo>
                  <a:cubicBezTo>
                    <a:pt x="4889" y="905"/>
                    <a:pt x="5002" y="1856"/>
                    <a:pt x="4957" y="2784"/>
                  </a:cubicBezTo>
                  <a:cubicBezTo>
                    <a:pt x="4730" y="1879"/>
                    <a:pt x="4459" y="973"/>
                    <a:pt x="4119" y="113"/>
                  </a:cubicBezTo>
                  <a:cubicBezTo>
                    <a:pt x="4119" y="521"/>
                    <a:pt x="4255" y="951"/>
                    <a:pt x="4346" y="1381"/>
                  </a:cubicBezTo>
                  <a:cubicBezTo>
                    <a:pt x="4527" y="2150"/>
                    <a:pt x="4595" y="2965"/>
                    <a:pt x="4595" y="3757"/>
                  </a:cubicBezTo>
                  <a:cubicBezTo>
                    <a:pt x="4504" y="3734"/>
                    <a:pt x="4481" y="3621"/>
                    <a:pt x="4459" y="3531"/>
                  </a:cubicBezTo>
                  <a:cubicBezTo>
                    <a:pt x="4165" y="2558"/>
                    <a:pt x="3916" y="1607"/>
                    <a:pt x="3712" y="634"/>
                  </a:cubicBezTo>
                  <a:cubicBezTo>
                    <a:pt x="3780" y="951"/>
                    <a:pt x="3712" y="1313"/>
                    <a:pt x="3780" y="1652"/>
                  </a:cubicBezTo>
                  <a:cubicBezTo>
                    <a:pt x="3802" y="1946"/>
                    <a:pt x="3825" y="2173"/>
                    <a:pt x="3825" y="2490"/>
                  </a:cubicBezTo>
                  <a:cubicBezTo>
                    <a:pt x="3802" y="3214"/>
                    <a:pt x="3916" y="3983"/>
                    <a:pt x="4006" y="4708"/>
                  </a:cubicBezTo>
                  <a:cubicBezTo>
                    <a:pt x="3599" y="3621"/>
                    <a:pt x="3305" y="2512"/>
                    <a:pt x="3101" y="1381"/>
                  </a:cubicBezTo>
                  <a:cubicBezTo>
                    <a:pt x="3010" y="2037"/>
                    <a:pt x="3078" y="2671"/>
                    <a:pt x="3124" y="3327"/>
                  </a:cubicBezTo>
                  <a:cubicBezTo>
                    <a:pt x="3191" y="4074"/>
                    <a:pt x="3237" y="4821"/>
                    <a:pt x="3305" y="5568"/>
                  </a:cubicBezTo>
                  <a:cubicBezTo>
                    <a:pt x="3305" y="5273"/>
                    <a:pt x="3078" y="4934"/>
                    <a:pt x="2988" y="4685"/>
                  </a:cubicBezTo>
                  <a:cubicBezTo>
                    <a:pt x="2920" y="4436"/>
                    <a:pt x="2897" y="4187"/>
                    <a:pt x="2852" y="3915"/>
                  </a:cubicBezTo>
                  <a:cubicBezTo>
                    <a:pt x="2694" y="3350"/>
                    <a:pt x="2512" y="2761"/>
                    <a:pt x="2173" y="2286"/>
                  </a:cubicBezTo>
                  <a:cubicBezTo>
                    <a:pt x="2399" y="3485"/>
                    <a:pt x="2648" y="4685"/>
                    <a:pt x="2875" y="5907"/>
                  </a:cubicBezTo>
                  <a:cubicBezTo>
                    <a:pt x="2558" y="4934"/>
                    <a:pt x="2263" y="3938"/>
                    <a:pt x="1947" y="2988"/>
                  </a:cubicBezTo>
                  <a:cubicBezTo>
                    <a:pt x="1992" y="4119"/>
                    <a:pt x="2060" y="5273"/>
                    <a:pt x="2082" y="6405"/>
                  </a:cubicBezTo>
                  <a:cubicBezTo>
                    <a:pt x="1879" y="5477"/>
                    <a:pt x="1698" y="4549"/>
                    <a:pt x="1471" y="3621"/>
                  </a:cubicBezTo>
                  <a:cubicBezTo>
                    <a:pt x="1517" y="4708"/>
                    <a:pt x="1539" y="5794"/>
                    <a:pt x="1607" y="6903"/>
                  </a:cubicBezTo>
                  <a:cubicBezTo>
                    <a:pt x="1426" y="6518"/>
                    <a:pt x="1290" y="6133"/>
                    <a:pt x="1177" y="5726"/>
                  </a:cubicBezTo>
                  <a:cubicBezTo>
                    <a:pt x="1064" y="5387"/>
                    <a:pt x="1041" y="4866"/>
                    <a:pt x="838" y="4594"/>
                  </a:cubicBezTo>
                  <a:cubicBezTo>
                    <a:pt x="679" y="5500"/>
                    <a:pt x="634" y="6450"/>
                    <a:pt x="453" y="7356"/>
                  </a:cubicBezTo>
                  <a:cubicBezTo>
                    <a:pt x="227" y="7039"/>
                    <a:pt x="68" y="6699"/>
                    <a:pt x="0" y="6337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9" name="Google Shape;10899;p31"/>
            <p:cNvSpPr/>
            <p:nvPr/>
          </p:nvSpPr>
          <p:spPr>
            <a:xfrm flipH="1">
              <a:off x="6905568" y="4156978"/>
              <a:ext cx="141608" cy="431474"/>
            </a:xfrm>
            <a:custGeom>
              <a:avLst/>
              <a:gdLst/>
              <a:ahLst/>
              <a:cxnLst/>
              <a:rect l="l" t="t" r="r" b="b"/>
              <a:pathLst>
                <a:path w="2875" h="8760" fill="none" extrusionOk="0">
                  <a:moveTo>
                    <a:pt x="46" y="2920"/>
                  </a:moveTo>
                  <a:cubicBezTo>
                    <a:pt x="0" y="2083"/>
                    <a:pt x="46" y="1200"/>
                    <a:pt x="159" y="363"/>
                  </a:cubicBezTo>
                  <a:cubicBezTo>
                    <a:pt x="204" y="249"/>
                    <a:pt x="227" y="68"/>
                    <a:pt x="340" y="46"/>
                  </a:cubicBezTo>
                  <a:cubicBezTo>
                    <a:pt x="453" y="0"/>
                    <a:pt x="566" y="91"/>
                    <a:pt x="657" y="182"/>
                  </a:cubicBezTo>
                  <a:cubicBezTo>
                    <a:pt x="1358" y="1245"/>
                    <a:pt x="1924" y="2332"/>
                    <a:pt x="2286" y="3576"/>
                  </a:cubicBezTo>
                  <a:cubicBezTo>
                    <a:pt x="2603" y="4595"/>
                    <a:pt x="2716" y="5613"/>
                    <a:pt x="2739" y="6654"/>
                  </a:cubicBezTo>
                  <a:cubicBezTo>
                    <a:pt x="2739" y="7152"/>
                    <a:pt x="2784" y="7650"/>
                    <a:pt x="2852" y="8125"/>
                  </a:cubicBezTo>
                  <a:cubicBezTo>
                    <a:pt x="2875" y="8442"/>
                    <a:pt x="2852" y="8759"/>
                    <a:pt x="2490" y="8352"/>
                  </a:cubicBezTo>
                  <a:cubicBezTo>
                    <a:pt x="2196" y="8080"/>
                    <a:pt x="1947" y="7786"/>
                    <a:pt x="1721" y="7469"/>
                  </a:cubicBezTo>
                  <a:cubicBezTo>
                    <a:pt x="951" y="6518"/>
                    <a:pt x="385" y="5477"/>
                    <a:pt x="204" y="4187"/>
                  </a:cubicBezTo>
                  <a:cubicBezTo>
                    <a:pt x="0" y="2897"/>
                    <a:pt x="227" y="1698"/>
                    <a:pt x="702" y="453"/>
                  </a:cubicBezTo>
                  <a:lnTo>
                    <a:pt x="544" y="5545"/>
                  </a:lnTo>
                  <a:cubicBezTo>
                    <a:pt x="928" y="4346"/>
                    <a:pt x="1268" y="3124"/>
                    <a:pt x="1585" y="1879"/>
                  </a:cubicBezTo>
                  <a:lnTo>
                    <a:pt x="1834" y="7469"/>
                  </a:lnTo>
                  <a:cubicBezTo>
                    <a:pt x="2241" y="6609"/>
                    <a:pt x="2490" y="5658"/>
                    <a:pt x="2626" y="4708"/>
                  </a:cubicBezTo>
                  <a:cubicBezTo>
                    <a:pt x="2490" y="5817"/>
                    <a:pt x="2490" y="6949"/>
                    <a:pt x="2581" y="8035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0" name="Google Shape;10900;p31"/>
            <p:cNvSpPr/>
            <p:nvPr/>
          </p:nvSpPr>
          <p:spPr>
            <a:xfrm flipH="1">
              <a:off x="6896653" y="4182640"/>
              <a:ext cx="114863" cy="361187"/>
            </a:xfrm>
            <a:custGeom>
              <a:avLst/>
              <a:gdLst/>
              <a:ahLst/>
              <a:cxnLst/>
              <a:rect l="l" t="t" r="r" b="b"/>
              <a:pathLst>
                <a:path w="2332" h="7333" fill="none" extrusionOk="0">
                  <a:moveTo>
                    <a:pt x="1" y="0"/>
                  </a:moveTo>
                  <a:lnTo>
                    <a:pt x="340" y="430"/>
                  </a:lnTo>
                  <a:cubicBezTo>
                    <a:pt x="748" y="905"/>
                    <a:pt x="1132" y="1426"/>
                    <a:pt x="1449" y="1992"/>
                  </a:cubicBezTo>
                  <a:cubicBezTo>
                    <a:pt x="2332" y="3598"/>
                    <a:pt x="2264" y="5545"/>
                    <a:pt x="1902" y="7333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31"/>
            <p:cNvSpPr/>
            <p:nvPr/>
          </p:nvSpPr>
          <p:spPr>
            <a:xfrm flipH="1">
              <a:off x="6701554" y="4350945"/>
              <a:ext cx="207413" cy="394680"/>
            </a:xfrm>
            <a:custGeom>
              <a:avLst/>
              <a:gdLst/>
              <a:ahLst/>
              <a:cxnLst/>
              <a:rect l="l" t="t" r="r" b="b"/>
              <a:pathLst>
                <a:path w="4211" h="8013" fill="none" extrusionOk="0">
                  <a:moveTo>
                    <a:pt x="159" y="5658"/>
                  </a:moveTo>
                  <a:cubicBezTo>
                    <a:pt x="182" y="6315"/>
                    <a:pt x="408" y="6971"/>
                    <a:pt x="816" y="7469"/>
                  </a:cubicBezTo>
                  <a:lnTo>
                    <a:pt x="816" y="3395"/>
                  </a:lnTo>
                  <a:cubicBezTo>
                    <a:pt x="816" y="3169"/>
                    <a:pt x="861" y="2897"/>
                    <a:pt x="1087" y="2875"/>
                  </a:cubicBezTo>
                  <a:cubicBezTo>
                    <a:pt x="1404" y="3961"/>
                    <a:pt x="1698" y="5093"/>
                    <a:pt x="1992" y="6202"/>
                  </a:cubicBezTo>
                  <a:cubicBezTo>
                    <a:pt x="2332" y="4572"/>
                    <a:pt x="1540" y="2829"/>
                    <a:pt x="1879" y="1177"/>
                  </a:cubicBezTo>
                  <a:cubicBezTo>
                    <a:pt x="2309" y="2264"/>
                    <a:pt x="2649" y="3373"/>
                    <a:pt x="2943" y="4504"/>
                  </a:cubicBezTo>
                  <a:cubicBezTo>
                    <a:pt x="2875" y="3101"/>
                    <a:pt x="2852" y="1653"/>
                    <a:pt x="2943" y="227"/>
                  </a:cubicBezTo>
                  <a:cubicBezTo>
                    <a:pt x="3305" y="770"/>
                    <a:pt x="3667" y="1472"/>
                    <a:pt x="3758" y="2128"/>
                  </a:cubicBezTo>
                  <a:cubicBezTo>
                    <a:pt x="3848" y="2580"/>
                    <a:pt x="3577" y="3124"/>
                    <a:pt x="3418" y="3576"/>
                  </a:cubicBezTo>
                  <a:cubicBezTo>
                    <a:pt x="3079" y="4414"/>
                    <a:pt x="2739" y="5274"/>
                    <a:pt x="2219" y="6043"/>
                  </a:cubicBezTo>
                  <a:cubicBezTo>
                    <a:pt x="2038" y="6315"/>
                    <a:pt x="589" y="8012"/>
                    <a:pt x="340" y="7130"/>
                  </a:cubicBezTo>
                  <a:cubicBezTo>
                    <a:pt x="23" y="6088"/>
                    <a:pt x="1" y="5047"/>
                    <a:pt x="295" y="4029"/>
                  </a:cubicBezTo>
                  <a:cubicBezTo>
                    <a:pt x="476" y="3441"/>
                    <a:pt x="725" y="2875"/>
                    <a:pt x="1065" y="2332"/>
                  </a:cubicBezTo>
                  <a:cubicBezTo>
                    <a:pt x="1495" y="1653"/>
                    <a:pt x="2626" y="0"/>
                    <a:pt x="3622" y="181"/>
                  </a:cubicBezTo>
                  <a:cubicBezTo>
                    <a:pt x="4210" y="295"/>
                    <a:pt x="4097" y="1313"/>
                    <a:pt x="3871" y="2218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31"/>
            <p:cNvSpPr/>
            <p:nvPr/>
          </p:nvSpPr>
          <p:spPr>
            <a:xfrm flipH="1">
              <a:off x="6688206" y="4386605"/>
              <a:ext cx="224110" cy="336707"/>
            </a:xfrm>
            <a:custGeom>
              <a:avLst/>
              <a:gdLst/>
              <a:ahLst/>
              <a:cxnLst/>
              <a:rect l="l" t="t" r="r" b="b"/>
              <a:pathLst>
                <a:path w="4550" h="6836" fill="none" extrusionOk="0">
                  <a:moveTo>
                    <a:pt x="3396" y="3531"/>
                  </a:moveTo>
                  <a:cubicBezTo>
                    <a:pt x="2943" y="4708"/>
                    <a:pt x="2490" y="5930"/>
                    <a:pt x="1314" y="6587"/>
                  </a:cubicBezTo>
                  <a:cubicBezTo>
                    <a:pt x="1042" y="6722"/>
                    <a:pt x="703" y="6836"/>
                    <a:pt x="454" y="6632"/>
                  </a:cubicBezTo>
                  <a:cubicBezTo>
                    <a:pt x="318" y="6519"/>
                    <a:pt x="250" y="6292"/>
                    <a:pt x="227" y="6134"/>
                  </a:cubicBezTo>
                  <a:cubicBezTo>
                    <a:pt x="1" y="4753"/>
                    <a:pt x="318" y="3463"/>
                    <a:pt x="1019" y="2309"/>
                  </a:cubicBezTo>
                  <a:cubicBezTo>
                    <a:pt x="1449" y="1630"/>
                    <a:pt x="2581" y="1"/>
                    <a:pt x="3554" y="159"/>
                  </a:cubicBezTo>
                  <a:cubicBezTo>
                    <a:pt x="4550" y="295"/>
                    <a:pt x="3599" y="3056"/>
                    <a:pt x="3396" y="353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31"/>
            <p:cNvSpPr/>
            <p:nvPr/>
          </p:nvSpPr>
          <p:spPr>
            <a:xfrm flipH="1">
              <a:off x="6499806" y="4857040"/>
              <a:ext cx="366802" cy="299914"/>
            </a:xfrm>
            <a:custGeom>
              <a:avLst/>
              <a:gdLst/>
              <a:ahLst/>
              <a:cxnLst/>
              <a:rect l="l" t="t" r="r" b="b"/>
              <a:pathLst>
                <a:path w="7447" h="6089" extrusionOk="0">
                  <a:moveTo>
                    <a:pt x="7107" y="0"/>
                  </a:moveTo>
                  <a:cubicBezTo>
                    <a:pt x="6972" y="0"/>
                    <a:pt x="6858" y="23"/>
                    <a:pt x="6723" y="46"/>
                  </a:cubicBezTo>
                  <a:cubicBezTo>
                    <a:pt x="5342" y="453"/>
                    <a:pt x="3780" y="1290"/>
                    <a:pt x="2694" y="2196"/>
                  </a:cubicBezTo>
                  <a:cubicBezTo>
                    <a:pt x="1653" y="3124"/>
                    <a:pt x="499" y="4640"/>
                    <a:pt x="46" y="5953"/>
                  </a:cubicBezTo>
                  <a:cubicBezTo>
                    <a:pt x="46" y="5998"/>
                    <a:pt x="1" y="6043"/>
                    <a:pt x="69" y="6088"/>
                  </a:cubicBezTo>
                  <a:lnTo>
                    <a:pt x="159" y="6088"/>
                  </a:lnTo>
                  <a:cubicBezTo>
                    <a:pt x="974" y="5907"/>
                    <a:pt x="1676" y="5545"/>
                    <a:pt x="2468" y="5296"/>
                  </a:cubicBezTo>
                  <a:cubicBezTo>
                    <a:pt x="3464" y="4957"/>
                    <a:pt x="4482" y="4368"/>
                    <a:pt x="5319" y="3735"/>
                  </a:cubicBezTo>
                  <a:cubicBezTo>
                    <a:pt x="5546" y="3576"/>
                    <a:pt x="5749" y="3395"/>
                    <a:pt x="5953" y="3192"/>
                  </a:cubicBezTo>
                  <a:cubicBezTo>
                    <a:pt x="6677" y="2490"/>
                    <a:pt x="7175" y="1585"/>
                    <a:pt x="7424" y="544"/>
                  </a:cubicBezTo>
                  <a:cubicBezTo>
                    <a:pt x="7447" y="430"/>
                    <a:pt x="7447" y="317"/>
                    <a:pt x="7424" y="227"/>
                  </a:cubicBezTo>
                  <a:cubicBezTo>
                    <a:pt x="7356" y="114"/>
                    <a:pt x="7243" y="23"/>
                    <a:pt x="7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31"/>
            <p:cNvSpPr/>
            <p:nvPr/>
          </p:nvSpPr>
          <p:spPr>
            <a:xfrm flipH="1">
              <a:off x="6844246" y="4439013"/>
              <a:ext cx="307696" cy="278734"/>
            </a:xfrm>
            <a:custGeom>
              <a:avLst/>
              <a:gdLst/>
              <a:ahLst/>
              <a:cxnLst/>
              <a:rect l="l" t="t" r="r" b="b"/>
              <a:pathLst>
                <a:path w="6247" h="5659" fill="none" extrusionOk="0">
                  <a:moveTo>
                    <a:pt x="1109" y="249"/>
                  </a:moveTo>
                  <a:cubicBezTo>
                    <a:pt x="792" y="114"/>
                    <a:pt x="362" y="0"/>
                    <a:pt x="136" y="249"/>
                  </a:cubicBezTo>
                  <a:cubicBezTo>
                    <a:pt x="0" y="430"/>
                    <a:pt x="23" y="657"/>
                    <a:pt x="68" y="860"/>
                  </a:cubicBezTo>
                  <a:cubicBezTo>
                    <a:pt x="226" y="2015"/>
                    <a:pt x="928" y="3056"/>
                    <a:pt x="1833" y="3848"/>
                  </a:cubicBezTo>
                  <a:cubicBezTo>
                    <a:pt x="2354" y="4278"/>
                    <a:pt x="2920" y="4640"/>
                    <a:pt x="3485" y="4934"/>
                  </a:cubicBezTo>
                  <a:cubicBezTo>
                    <a:pt x="3915" y="5115"/>
                    <a:pt x="4708" y="5658"/>
                    <a:pt x="5183" y="5545"/>
                  </a:cubicBezTo>
                  <a:cubicBezTo>
                    <a:pt x="6247" y="5274"/>
                    <a:pt x="4662" y="3531"/>
                    <a:pt x="4368" y="3191"/>
                  </a:cubicBezTo>
                  <a:cubicBezTo>
                    <a:pt x="3395" y="2105"/>
                    <a:pt x="2444" y="928"/>
                    <a:pt x="1109" y="249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31"/>
            <p:cNvSpPr/>
            <p:nvPr/>
          </p:nvSpPr>
          <p:spPr>
            <a:xfrm flipH="1">
              <a:off x="6901086" y="4449061"/>
              <a:ext cx="235291" cy="244157"/>
            </a:xfrm>
            <a:custGeom>
              <a:avLst/>
              <a:gdLst/>
              <a:ahLst/>
              <a:cxnLst/>
              <a:rect l="l" t="t" r="r" b="b"/>
              <a:pathLst>
                <a:path w="4777" h="4957" fill="none" extrusionOk="0">
                  <a:moveTo>
                    <a:pt x="159" y="2014"/>
                  </a:moveTo>
                  <a:cubicBezTo>
                    <a:pt x="114" y="1335"/>
                    <a:pt x="46" y="679"/>
                    <a:pt x="1" y="0"/>
                  </a:cubicBezTo>
                  <a:cubicBezTo>
                    <a:pt x="340" y="1019"/>
                    <a:pt x="703" y="2060"/>
                    <a:pt x="1042" y="3078"/>
                  </a:cubicBezTo>
                  <a:cubicBezTo>
                    <a:pt x="725" y="2127"/>
                    <a:pt x="1019" y="1041"/>
                    <a:pt x="612" y="136"/>
                  </a:cubicBezTo>
                  <a:cubicBezTo>
                    <a:pt x="1133" y="1381"/>
                    <a:pt x="1630" y="2648"/>
                    <a:pt x="2083" y="3938"/>
                  </a:cubicBezTo>
                  <a:cubicBezTo>
                    <a:pt x="1744" y="2829"/>
                    <a:pt x="1608" y="1697"/>
                    <a:pt x="1472" y="543"/>
                  </a:cubicBezTo>
                  <a:cubicBezTo>
                    <a:pt x="2083" y="1946"/>
                    <a:pt x="2649" y="3372"/>
                    <a:pt x="3169" y="4843"/>
                  </a:cubicBezTo>
                  <a:cubicBezTo>
                    <a:pt x="2988" y="3780"/>
                    <a:pt x="2853" y="2716"/>
                    <a:pt x="2694" y="1675"/>
                  </a:cubicBezTo>
                  <a:cubicBezTo>
                    <a:pt x="3147" y="2761"/>
                    <a:pt x="3622" y="3848"/>
                    <a:pt x="4075" y="4956"/>
                  </a:cubicBezTo>
                  <a:cubicBezTo>
                    <a:pt x="3826" y="4187"/>
                    <a:pt x="3667" y="3395"/>
                    <a:pt x="3713" y="2603"/>
                  </a:cubicBezTo>
                  <a:cubicBezTo>
                    <a:pt x="4007" y="3395"/>
                    <a:pt x="4346" y="4164"/>
                    <a:pt x="4776" y="488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31"/>
            <p:cNvSpPr/>
            <p:nvPr/>
          </p:nvSpPr>
          <p:spPr>
            <a:xfrm flipH="1">
              <a:off x="6858727" y="4698734"/>
              <a:ext cx="340057" cy="253121"/>
            </a:xfrm>
            <a:custGeom>
              <a:avLst/>
              <a:gdLst/>
              <a:ahLst/>
              <a:cxnLst/>
              <a:rect l="l" t="t" r="r" b="b"/>
              <a:pathLst>
                <a:path w="6904" h="5139" fill="none" extrusionOk="0">
                  <a:moveTo>
                    <a:pt x="1970" y="408"/>
                  </a:moveTo>
                  <a:cubicBezTo>
                    <a:pt x="1653" y="295"/>
                    <a:pt x="1381" y="182"/>
                    <a:pt x="1064" y="69"/>
                  </a:cubicBezTo>
                  <a:cubicBezTo>
                    <a:pt x="951" y="23"/>
                    <a:pt x="815" y="1"/>
                    <a:pt x="702" y="1"/>
                  </a:cubicBezTo>
                  <a:cubicBezTo>
                    <a:pt x="1" y="1"/>
                    <a:pt x="498" y="1064"/>
                    <a:pt x="634" y="1381"/>
                  </a:cubicBezTo>
                  <a:cubicBezTo>
                    <a:pt x="1155" y="2309"/>
                    <a:pt x="1811" y="3101"/>
                    <a:pt x="2648" y="3758"/>
                  </a:cubicBezTo>
                  <a:cubicBezTo>
                    <a:pt x="3350" y="4278"/>
                    <a:pt x="4120" y="4731"/>
                    <a:pt x="4980" y="4957"/>
                  </a:cubicBezTo>
                  <a:cubicBezTo>
                    <a:pt x="5364" y="5070"/>
                    <a:pt x="5794" y="5115"/>
                    <a:pt x="6224" y="5138"/>
                  </a:cubicBezTo>
                  <a:cubicBezTo>
                    <a:pt x="6292" y="5138"/>
                    <a:pt x="6405" y="5138"/>
                    <a:pt x="6496" y="5115"/>
                  </a:cubicBezTo>
                  <a:cubicBezTo>
                    <a:pt x="6632" y="5048"/>
                    <a:pt x="6790" y="4799"/>
                    <a:pt x="6813" y="4663"/>
                  </a:cubicBezTo>
                  <a:cubicBezTo>
                    <a:pt x="6903" y="4233"/>
                    <a:pt x="6564" y="3780"/>
                    <a:pt x="6337" y="3463"/>
                  </a:cubicBezTo>
                  <a:cubicBezTo>
                    <a:pt x="6066" y="3124"/>
                    <a:pt x="5726" y="2807"/>
                    <a:pt x="5387" y="2535"/>
                  </a:cubicBezTo>
                  <a:cubicBezTo>
                    <a:pt x="4889" y="2083"/>
                    <a:pt x="4369" y="1653"/>
                    <a:pt x="3780" y="1313"/>
                  </a:cubicBezTo>
                  <a:cubicBezTo>
                    <a:pt x="3214" y="951"/>
                    <a:pt x="2603" y="680"/>
                    <a:pt x="1970" y="408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31"/>
            <p:cNvSpPr/>
            <p:nvPr/>
          </p:nvSpPr>
          <p:spPr>
            <a:xfrm flipH="1">
              <a:off x="6881039" y="4699867"/>
              <a:ext cx="276518" cy="236375"/>
            </a:xfrm>
            <a:custGeom>
              <a:avLst/>
              <a:gdLst/>
              <a:ahLst/>
              <a:cxnLst/>
              <a:rect l="l" t="t" r="r" b="b"/>
              <a:pathLst>
                <a:path w="5614" h="4799" fill="none" extrusionOk="0">
                  <a:moveTo>
                    <a:pt x="906" y="2716"/>
                  </a:moveTo>
                  <a:cubicBezTo>
                    <a:pt x="589" y="1811"/>
                    <a:pt x="318" y="906"/>
                    <a:pt x="1" y="0"/>
                  </a:cubicBezTo>
                  <a:cubicBezTo>
                    <a:pt x="182" y="498"/>
                    <a:pt x="657" y="1109"/>
                    <a:pt x="929" y="1562"/>
                  </a:cubicBezTo>
                  <a:cubicBezTo>
                    <a:pt x="1314" y="2173"/>
                    <a:pt x="1653" y="2807"/>
                    <a:pt x="1925" y="3440"/>
                  </a:cubicBezTo>
                  <a:cubicBezTo>
                    <a:pt x="1653" y="2512"/>
                    <a:pt x="1359" y="1562"/>
                    <a:pt x="1381" y="566"/>
                  </a:cubicBezTo>
                  <a:cubicBezTo>
                    <a:pt x="1902" y="1856"/>
                    <a:pt x="2355" y="3169"/>
                    <a:pt x="2739" y="4527"/>
                  </a:cubicBezTo>
                  <a:cubicBezTo>
                    <a:pt x="2581" y="3372"/>
                    <a:pt x="2400" y="2241"/>
                    <a:pt x="2241" y="1064"/>
                  </a:cubicBezTo>
                  <a:cubicBezTo>
                    <a:pt x="2445" y="1630"/>
                    <a:pt x="2604" y="2196"/>
                    <a:pt x="2807" y="2739"/>
                  </a:cubicBezTo>
                  <a:cubicBezTo>
                    <a:pt x="3011" y="3327"/>
                    <a:pt x="3192" y="3961"/>
                    <a:pt x="3532" y="4504"/>
                  </a:cubicBezTo>
                  <a:lnTo>
                    <a:pt x="2694" y="1109"/>
                  </a:lnTo>
                  <a:cubicBezTo>
                    <a:pt x="3169" y="2354"/>
                    <a:pt x="3758" y="3553"/>
                    <a:pt x="4301" y="4798"/>
                  </a:cubicBezTo>
                  <a:cubicBezTo>
                    <a:pt x="4029" y="3825"/>
                    <a:pt x="3645" y="2807"/>
                    <a:pt x="3464" y="1788"/>
                  </a:cubicBezTo>
                  <a:cubicBezTo>
                    <a:pt x="4143" y="2761"/>
                    <a:pt x="4844" y="3735"/>
                    <a:pt x="5614" y="4662"/>
                  </a:cubicBezTo>
                  <a:cubicBezTo>
                    <a:pt x="5342" y="4074"/>
                    <a:pt x="5184" y="3440"/>
                    <a:pt x="5048" y="282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31"/>
            <p:cNvSpPr/>
            <p:nvPr/>
          </p:nvSpPr>
          <p:spPr>
            <a:xfrm flipH="1">
              <a:off x="6873208" y="4726613"/>
              <a:ext cx="299914" cy="230809"/>
            </a:xfrm>
            <a:custGeom>
              <a:avLst/>
              <a:gdLst/>
              <a:ahLst/>
              <a:cxnLst/>
              <a:rect l="l" t="t" r="r" b="b"/>
              <a:pathLst>
                <a:path w="6089" h="4686" fill="none" extrusionOk="0">
                  <a:moveTo>
                    <a:pt x="45" y="0"/>
                  </a:moveTo>
                  <a:cubicBezTo>
                    <a:pt x="0" y="136"/>
                    <a:pt x="68" y="295"/>
                    <a:pt x="91" y="453"/>
                  </a:cubicBezTo>
                  <a:cubicBezTo>
                    <a:pt x="204" y="906"/>
                    <a:pt x="340" y="1358"/>
                    <a:pt x="521" y="1766"/>
                  </a:cubicBezTo>
                  <a:cubicBezTo>
                    <a:pt x="973" y="2762"/>
                    <a:pt x="1788" y="3576"/>
                    <a:pt x="2784" y="4074"/>
                  </a:cubicBezTo>
                  <a:cubicBezTo>
                    <a:pt x="3802" y="4549"/>
                    <a:pt x="4979" y="4685"/>
                    <a:pt x="6088" y="4459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31"/>
            <p:cNvSpPr/>
            <p:nvPr/>
          </p:nvSpPr>
          <p:spPr>
            <a:xfrm flipH="1">
              <a:off x="6841980" y="4901566"/>
              <a:ext cx="425908" cy="265632"/>
            </a:xfrm>
            <a:custGeom>
              <a:avLst/>
              <a:gdLst/>
              <a:ahLst/>
              <a:cxnLst/>
              <a:rect l="l" t="t" r="r" b="b"/>
              <a:pathLst>
                <a:path w="8647" h="5393" extrusionOk="0">
                  <a:moveTo>
                    <a:pt x="629" y="1"/>
                  </a:moveTo>
                  <a:cubicBezTo>
                    <a:pt x="532" y="1"/>
                    <a:pt x="436" y="8"/>
                    <a:pt x="340" y="24"/>
                  </a:cubicBezTo>
                  <a:cubicBezTo>
                    <a:pt x="272" y="70"/>
                    <a:pt x="181" y="92"/>
                    <a:pt x="114" y="137"/>
                  </a:cubicBezTo>
                  <a:cubicBezTo>
                    <a:pt x="0" y="296"/>
                    <a:pt x="91" y="522"/>
                    <a:pt x="204" y="658"/>
                  </a:cubicBezTo>
                  <a:cubicBezTo>
                    <a:pt x="838" y="1586"/>
                    <a:pt x="1449" y="2582"/>
                    <a:pt x="2377" y="3238"/>
                  </a:cubicBezTo>
                  <a:cubicBezTo>
                    <a:pt x="2807" y="3532"/>
                    <a:pt x="3282" y="3759"/>
                    <a:pt x="3735" y="3962"/>
                  </a:cubicBezTo>
                  <a:cubicBezTo>
                    <a:pt x="4300" y="4211"/>
                    <a:pt x="4866" y="4438"/>
                    <a:pt x="5432" y="4664"/>
                  </a:cubicBezTo>
                  <a:cubicBezTo>
                    <a:pt x="6202" y="4981"/>
                    <a:pt x="7016" y="5320"/>
                    <a:pt x="7854" y="5388"/>
                  </a:cubicBezTo>
                  <a:cubicBezTo>
                    <a:pt x="7892" y="5391"/>
                    <a:pt x="7928" y="5393"/>
                    <a:pt x="7961" y="5393"/>
                  </a:cubicBezTo>
                  <a:cubicBezTo>
                    <a:pt x="8647" y="5393"/>
                    <a:pt x="8425" y="4756"/>
                    <a:pt x="8080" y="4324"/>
                  </a:cubicBezTo>
                  <a:cubicBezTo>
                    <a:pt x="7582" y="3691"/>
                    <a:pt x="6790" y="3193"/>
                    <a:pt x="6179" y="2695"/>
                  </a:cubicBezTo>
                  <a:cubicBezTo>
                    <a:pt x="5477" y="2129"/>
                    <a:pt x="4753" y="1586"/>
                    <a:pt x="3961" y="1133"/>
                  </a:cubicBezTo>
                  <a:cubicBezTo>
                    <a:pt x="3101" y="635"/>
                    <a:pt x="2150" y="228"/>
                    <a:pt x="1177" y="70"/>
                  </a:cubicBezTo>
                  <a:cubicBezTo>
                    <a:pt x="987" y="26"/>
                    <a:pt x="807" y="1"/>
                    <a:pt x="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31"/>
            <p:cNvSpPr/>
            <p:nvPr/>
          </p:nvSpPr>
          <p:spPr>
            <a:xfrm flipH="1">
              <a:off x="6856510" y="4267359"/>
              <a:ext cx="140525" cy="1045634"/>
            </a:xfrm>
            <a:custGeom>
              <a:avLst/>
              <a:gdLst/>
              <a:ahLst/>
              <a:cxnLst/>
              <a:rect l="l" t="t" r="r" b="b"/>
              <a:pathLst>
                <a:path w="2853" h="21229" extrusionOk="0">
                  <a:moveTo>
                    <a:pt x="1" y="0"/>
                  </a:moveTo>
                  <a:lnTo>
                    <a:pt x="1" y="0"/>
                  </a:lnTo>
                  <a:cubicBezTo>
                    <a:pt x="544" y="1697"/>
                    <a:pt x="929" y="3463"/>
                    <a:pt x="1336" y="5228"/>
                  </a:cubicBezTo>
                  <a:cubicBezTo>
                    <a:pt x="1495" y="6111"/>
                    <a:pt x="1630" y="6993"/>
                    <a:pt x="1789" y="7876"/>
                  </a:cubicBezTo>
                  <a:lnTo>
                    <a:pt x="1970" y="9189"/>
                  </a:lnTo>
                  <a:lnTo>
                    <a:pt x="2128" y="10524"/>
                  </a:lnTo>
                  <a:cubicBezTo>
                    <a:pt x="2174" y="10954"/>
                    <a:pt x="2196" y="11407"/>
                    <a:pt x="2241" y="11859"/>
                  </a:cubicBezTo>
                  <a:cubicBezTo>
                    <a:pt x="2264" y="12289"/>
                    <a:pt x="2287" y="12742"/>
                    <a:pt x="2309" y="13195"/>
                  </a:cubicBezTo>
                  <a:lnTo>
                    <a:pt x="2400" y="14530"/>
                  </a:lnTo>
                  <a:cubicBezTo>
                    <a:pt x="2423" y="14937"/>
                    <a:pt x="2400" y="15390"/>
                    <a:pt x="2423" y="15842"/>
                  </a:cubicBezTo>
                  <a:cubicBezTo>
                    <a:pt x="2490" y="17630"/>
                    <a:pt x="2400" y="19418"/>
                    <a:pt x="2355" y="21229"/>
                  </a:cubicBezTo>
                  <a:cubicBezTo>
                    <a:pt x="2400" y="20799"/>
                    <a:pt x="2468" y="20346"/>
                    <a:pt x="2513" y="19894"/>
                  </a:cubicBezTo>
                  <a:cubicBezTo>
                    <a:pt x="2581" y="19464"/>
                    <a:pt x="2626" y="19011"/>
                    <a:pt x="2649" y="18558"/>
                  </a:cubicBezTo>
                  <a:cubicBezTo>
                    <a:pt x="2717" y="17698"/>
                    <a:pt x="2807" y="16793"/>
                    <a:pt x="2807" y="15888"/>
                  </a:cubicBezTo>
                  <a:cubicBezTo>
                    <a:pt x="2853" y="14077"/>
                    <a:pt x="2739" y="12267"/>
                    <a:pt x="2581" y="10479"/>
                  </a:cubicBezTo>
                  <a:cubicBezTo>
                    <a:pt x="2400" y="8691"/>
                    <a:pt x="2083" y="6903"/>
                    <a:pt x="1676" y="5160"/>
                  </a:cubicBezTo>
                  <a:cubicBezTo>
                    <a:pt x="1246" y="3395"/>
                    <a:pt x="703" y="165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31"/>
            <p:cNvSpPr/>
            <p:nvPr/>
          </p:nvSpPr>
          <p:spPr>
            <a:xfrm flipH="1">
              <a:off x="6782923" y="4462409"/>
              <a:ext cx="119345" cy="238837"/>
            </a:xfrm>
            <a:custGeom>
              <a:avLst/>
              <a:gdLst/>
              <a:ahLst/>
              <a:cxnLst/>
              <a:rect l="l" t="t" r="r" b="b"/>
              <a:pathLst>
                <a:path w="2423" h="4849" extrusionOk="0">
                  <a:moveTo>
                    <a:pt x="2422" y="1"/>
                  </a:moveTo>
                  <a:lnTo>
                    <a:pt x="2422" y="1"/>
                  </a:lnTo>
                  <a:cubicBezTo>
                    <a:pt x="1517" y="1426"/>
                    <a:pt x="725" y="2943"/>
                    <a:pt x="46" y="4504"/>
                  </a:cubicBezTo>
                  <a:cubicBezTo>
                    <a:pt x="1" y="4640"/>
                    <a:pt x="46" y="4799"/>
                    <a:pt x="204" y="4844"/>
                  </a:cubicBezTo>
                  <a:cubicBezTo>
                    <a:pt x="222" y="4847"/>
                    <a:pt x="239" y="4848"/>
                    <a:pt x="257" y="4848"/>
                  </a:cubicBezTo>
                  <a:cubicBezTo>
                    <a:pt x="373" y="4848"/>
                    <a:pt x="479" y="4784"/>
                    <a:pt x="499" y="4685"/>
                  </a:cubicBezTo>
                  <a:cubicBezTo>
                    <a:pt x="1019" y="3056"/>
                    <a:pt x="1675" y="1517"/>
                    <a:pt x="2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31"/>
            <p:cNvSpPr/>
            <p:nvPr/>
          </p:nvSpPr>
          <p:spPr>
            <a:xfrm flipH="1">
              <a:off x="6879906" y="4525948"/>
              <a:ext cx="194015" cy="171604"/>
            </a:xfrm>
            <a:custGeom>
              <a:avLst/>
              <a:gdLst/>
              <a:ahLst/>
              <a:cxnLst/>
              <a:rect l="l" t="t" r="r" b="b"/>
              <a:pathLst>
                <a:path w="3939" h="3484" extrusionOk="0">
                  <a:moveTo>
                    <a:pt x="0" y="1"/>
                  </a:moveTo>
                  <a:lnTo>
                    <a:pt x="3486" y="3395"/>
                  </a:lnTo>
                  <a:lnTo>
                    <a:pt x="3508" y="3418"/>
                  </a:lnTo>
                  <a:cubicBezTo>
                    <a:pt x="3562" y="3461"/>
                    <a:pt x="3620" y="3483"/>
                    <a:pt x="3677" y="3483"/>
                  </a:cubicBezTo>
                  <a:cubicBezTo>
                    <a:pt x="3740" y="3483"/>
                    <a:pt x="3800" y="3455"/>
                    <a:pt x="3848" y="3395"/>
                  </a:cubicBezTo>
                  <a:cubicBezTo>
                    <a:pt x="3938" y="3260"/>
                    <a:pt x="3938" y="3124"/>
                    <a:pt x="3825" y="30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31"/>
            <p:cNvSpPr/>
            <p:nvPr/>
          </p:nvSpPr>
          <p:spPr>
            <a:xfrm flipH="1">
              <a:off x="6907785" y="4490287"/>
              <a:ext cx="229676" cy="214062"/>
            </a:xfrm>
            <a:custGeom>
              <a:avLst/>
              <a:gdLst/>
              <a:ahLst/>
              <a:cxnLst/>
              <a:rect l="l" t="t" r="r" b="b"/>
              <a:pathLst>
                <a:path w="4663" h="4346" fill="none" extrusionOk="0">
                  <a:moveTo>
                    <a:pt x="23" y="0"/>
                  </a:moveTo>
                  <a:cubicBezTo>
                    <a:pt x="0" y="793"/>
                    <a:pt x="272" y="1585"/>
                    <a:pt x="725" y="2241"/>
                  </a:cubicBezTo>
                  <a:cubicBezTo>
                    <a:pt x="1652" y="3599"/>
                    <a:pt x="3010" y="4278"/>
                    <a:pt x="4662" y="4346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31"/>
            <p:cNvSpPr/>
            <p:nvPr/>
          </p:nvSpPr>
          <p:spPr>
            <a:xfrm flipH="1">
              <a:off x="6683724" y="4708782"/>
              <a:ext cx="197365" cy="231893"/>
            </a:xfrm>
            <a:custGeom>
              <a:avLst/>
              <a:gdLst/>
              <a:ahLst/>
              <a:cxnLst/>
              <a:rect l="l" t="t" r="r" b="b"/>
              <a:pathLst>
                <a:path w="4007" h="4708" extrusionOk="0">
                  <a:moveTo>
                    <a:pt x="4007" y="0"/>
                  </a:moveTo>
                  <a:lnTo>
                    <a:pt x="4007" y="0"/>
                  </a:lnTo>
                  <a:cubicBezTo>
                    <a:pt x="3441" y="815"/>
                    <a:pt x="2852" y="1562"/>
                    <a:pt x="2196" y="2309"/>
                  </a:cubicBezTo>
                  <a:cubicBezTo>
                    <a:pt x="1856" y="2671"/>
                    <a:pt x="1517" y="3010"/>
                    <a:pt x="1178" y="3350"/>
                  </a:cubicBezTo>
                  <a:cubicBezTo>
                    <a:pt x="838" y="3689"/>
                    <a:pt x="476" y="4029"/>
                    <a:pt x="114" y="4323"/>
                  </a:cubicBezTo>
                  <a:cubicBezTo>
                    <a:pt x="1" y="4436"/>
                    <a:pt x="1" y="4572"/>
                    <a:pt x="114" y="4640"/>
                  </a:cubicBezTo>
                  <a:cubicBezTo>
                    <a:pt x="148" y="4685"/>
                    <a:pt x="210" y="4708"/>
                    <a:pt x="275" y="4708"/>
                  </a:cubicBezTo>
                  <a:cubicBezTo>
                    <a:pt x="340" y="4708"/>
                    <a:pt x="408" y="4685"/>
                    <a:pt x="453" y="4640"/>
                  </a:cubicBezTo>
                  <a:cubicBezTo>
                    <a:pt x="815" y="4323"/>
                    <a:pt x="1155" y="3938"/>
                    <a:pt x="1472" y="3576"/>
                  </a:cubicBezTo>
                  <a:cubicBezTo>
                    <a:pt x="1811" y="3214"/>
                    <a:pt x="2105" y="2829"/>
                    <a:pt x="2400" y="2445"/>
                  </a:cubicBezTo>
                  <a:cubicBezTo>
                    <a:pt x="2988" y="1675"/>
                    <a:pt x="3531" y="860"/>
                    <a:pt x="40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31"/>
            <p:cNvSpPr/>
            <p:nvPr/>
          </p:nvSpPr>
          <p:spPr>
            <a:xfrm flipH="1">
              <a:off x="6859860" y="4812464"/>
              <a:ext cx="199581" cy="130033"/>
            </a:xfrm>
            <a:custGeom>
              <a:avLst/>
              <a:gdLst/>
              <a:ahLst/>
              <a:cxnLst/>
              <a:rect l="l" t="t" r="r" b="b"/>
              <a:pathLst>
                <a:path w="4052" h="2640" extrusionOk="0">
                  <a:moveTo>
                    <a:pt x="1" y="0"/>
                  </a:moveTo>
                  <a:cubicBezTo>
                    <a:pt x="498" y="566"/>
                    <a:pt x="1064" y="1086"/>
                    <a:pt x="1698" y="1539"/>
                  </a:cubicBezTo>
                  <a:cubicBezTo>
                    <a:pt x="2309" y="1992"/>
                    <a:pt x="2988" y="2376"/>
                    <a:pt x="3735" y="2625"/>
                  </a:cubicBezTo>
                  <a:lnTo>
                    <a:pt x="3757" y="2625"/>
                  </a:lnTo>
                  <a:cubicBezTo>
                    <a:pt x="3781" y="2635"/>
                    <a:pt x="3806" y="2639"/>
                    <a:pt x="3830" y="2639"/>
                  </a:cubicBezTo>
                  <a:cubicBezTo>
                    <a:pt x="3922" y="2639"/>
                    <a:pt x="4011" y="2574"/>
                    <a:pt x="4029" y="2467"/>
                  </a:cubicBezTo>
                  <a:cubicBezTo>
                    <a:pt x="4052" y="2354"/>
                    <a:pt x="4006" y="2218"/>
                    <a:pt x="3871" y="2173"/>
                  </a:cubicBezTo>
                  <a:cubicBezTo>
                    <a:pt x="3169" y="2014"/>
                    <a:pt x="2490" y="1698"/>
                    <a:pt x="1834" y="1335"/>
                  </a:cubicBezTo>
                  <a:cubicBezTo>
                    <a:pt x="1177" y="928"/>
                    <a:pt x="566" y="5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6" name="Google Shape;10916;p31"/>
          <p:cNvGrpSpPr/>
          <p:nvPr/>
        </p:nvGrpSpPr>
        <p:grpSpPr>
          <a:xfrm>
            <a:off x="5673057" y="4303953"/>
            <a:ext cx="769215" cy="1154931"/>
            <a:chOff x="5673057" y="4303953"/>
            <a:chExt cx="769215" cy="1154931"/>
          </a:xfrm>
        </p:grpSpPr>
        <p:sp>
          <p:nvSpPr>
            <p:cNvPr id="10917" name="Google Shape;10917;p31"/>
            <p:cNvSpPr/>
            <p:nvPr/>
          </p:nvSpPr>
          <p:spPr>
            <a:xfrm flipH="1">
              <a:off x="6058773" y="4698585"/>
              <a:ext cx="299914" cy="395764"/>
            </a:xfrm>
            <a:custGeom>
              <a:avLst/>
              <a:gdLst/>
              <a:ahLst/>
              <a:cxnLst/>
              <a:rect l="l" t="t" r="r" b="b"/>
              <a:pathLst>
                <a:path w="6089" h="8035" fill="none" extrusionOk="0">
                  <a:moveTo>
                    <a:pt x="137" y="2377"/>
                  </a:moveTo>
                  <a:cubicBezTo>
                    <a:pt x="227" y="2874"/>
                    <a:pt x="431" y="3327"/>
                    <a:pt x="635" y="3734"/>
                  </a:cubicBezTo>
                  <a:cubicBezTo>
                    <a:pt x="1042" y="4572"/>
                    <a:pt x="1698" y="5273"/>
                    <a:pt x="2377" y="5885"/>
                  </a:cubicBezTo>
                  <a:cubicBezTo>
                    <a:pt x="3373" y="6790"/>
                    <a:pt x="4437" y="7740"/>
                    <a:pt x="5795" y="8012"/>
                  </a:cubicBezTo>
                  <a:cubicBezTo>
                    <a:pt x="5953" y="8035"/>
                    <a:pt x="5998" y="7650"/>
                    <a:pt x="6066" y="7514"/>
                  </a:cubicBezTo>
                  <a:cubicBezTo>
                    <a:pt x="6089" y="7424"/>
                    <a:pt x="6066" y="7333"/>
                    <a:pt x="5998" y="7242"/>
                  </a:cubicBezTo>
                  <a:cubicBezTo>
                    <a:pt x="5455" y="6111"/>
                    <a:pt x="5116" y="5477"/>
                    <a:pt x="4527" y="4368"/>
                  </a:cubicBezTo>
                  <a:cubicBezTo>
                    <a:pt x="3916" y="3214"/>
                    <a:pt x="3034" y="2263"/>
                    <a:pt x="2241" y="1222"/>
                  </a:cubicBezTo>
                  <a:cubicBezTo>
                    <a:pt x="2038" y="973"/>
                    <a:pt x="1766" y="747"/>
                    <a:pt x="1472" y="566"/>
                  </a:cubicBezTo>
                  <a:cubicBezTo>
                    <a:pt x="1200" y="430"/>
                    <a:pt x="884" y="227"/>
                    <a:pt x="567" y="159"/>
                  </a:cubicBezTo>
                  <a:cubicBezTo>
                    <a:pt x="1" y="0"/>
                    <a:pt x="23" y="1200"/>
                    <a:pt x="23" y="1471"/>
                  </a:cubicBezTo>
                  <a:cubicBezTo>
                    <a:pt x="69" y="1788"/>
                    <a:pt x="91" y="2105"/>
                    <a:pt x="137" y="2377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31"/>
            <p:cNvSpPr/>
            <p:nvPr/>
          </p:nvSpPr>
          <p:spPr>
            <a:xfrm flipH="1">
              <a:off x="6082169" y="4723114"/>
              <a:ext cx="267602" cy="362320"/>
            </a:xfrm>
            <a:custGeom>
              <a:avLst/>
              <a:gdLst/>
              <a:ahLst/>
              <a:cxnLst/>
              <a:rect l="l" t="t" r="r" b="b"/>
              <a:pathLst>
                <a:path w="5433" h="7356" fill="none" extrusionOk="0">
                  <a:moveTo>
                    <a:pt x="1" y="1833"/>
                  </a:moveTo>
                  <a:cubicBezTo>
                    <a:pt x="159" y="1200"/>
                    <a:pt x="408" y="566"/>
                    <a:pt x="793" y="0"/>
                  </a:cubicBezTo>
                  <a:cubicBezTo>
                    <a:pt x="521" y="905"/>
                    <a:pt x="408" y="1856"/>
                    <a:pt x="454" y="2784"/>
                  </a:cubicBezTo>
                  <a:cubicBezTo>
                    <a:pt x="680" y="1879"/>
                    <a:pt x="951" y="973"/>
                    <a:pt x="1291" y="113"/>
                  </a:cubicBezTo>
                  <a:cubicBezTo>
                    <a:pt x="1291" y="521"/>
                    <a:pt x="1155" y="951"/>
                    <a:pt x="1065" y="1381"/>
                  </a:cubicBezTo>
                  <a:cubicBezTo>
                    <a:pt x="906" y="2150"/>
                    <a:pt x="816" y="2965"/>
                    <a:pt x="816" y="3757"/>
                  </a:cubicBezTo>
                  <a:cubicBezTo>
                    <a:pt x="906" y="3734"/>
                    <a:pt x="929" y="3621"/>
                    <a:pt x="951" y="3531"/>
                  </a:cubicBezTo>
                  <a:cubicBezTo>
                    <a:pt x="1246" y="2558"/>
                    <a:pt x="1495" y="1607"/>
                    <a:pt x="1676" y="634"/>
                  </a:cubicBezTo>
                  <a:cubicBezTo>
                    <a:pt x="1630" y="951"/>
                    <a:pt x="1676" y="1313"/>
                    <a:pt x="1630" y="1652"/>
                  </a:cubicBezTo>
                  <a:cubicBezTo>
                    <a:pt x="1608" y="1946"/>
                    <a:pt x="1563" y="2173"/>
                    <a:pt x="1563" y="2490"/>
                  </a:cubicBezTo>
                  <a:cubicBezTo>
                    <a:pt x="1608" y="3214"/>
                    <a:pt x="1495" y="3983"/>
                    <a:pt x="1404" y="4708"/>
                  </a:cubicBezTo>
                  <a:cubicBezTo>
                    <a:pt x="1811" y="3621"/>
                    <a:pt x="2106" y="2512"/>
                    <a:pt x="2309" y="1381"/>
                  </a:cubicBezTo>
                  <a:cubicBezTo>
                    <a:pt x="2400" y="2037"/>
                    <a:pt x="2332" y="2671"/>
                    <a:pt x="2287" y="3327"/>
                  </a:cubicBezTo>
                  <a:cubicBezTo>
                    <a:pt x="2219" y="4074"/>
                    <a:pt x="2174" y="4821"/>
                    <a:pt x="2106" y="5568"/>
                  </a:cubicBezTo>
                  <a:cubicBezTo>
                    <a:pt x="2106" y="5273"/>
                    <a:pt x="2332" y="4934"/>
                    <a:pt x="2423" y="4685"/>
                  </a:cubicBezTo>
                  <a:cubicBezTo>
                    <a:pt x="2490" y="4436"/>
                    <a:pt x="2513" y="4187"/>
                    <a:pt x="2558" y="3915"/>
                  </a:cubicBezTo>
                  <a:cubicBezTo>
                    <a:pt x="2717" y="3350"/>
                    <a:pt x="2898" y="2761"/>
                    <a:pt x="3237" y="2286"/>
                  </a:cubicBezTo>
                  <a:cubicBezTo>
                    <a:pt x="3011" y="3485"/>
                    <a:pt x="2762" y="4685"/>
                    <a:pt x="2536" y="5907"/>
                  </a:cubicBezTo>
                  <a:cubicBezTo>
                    <a:pt x="2853" y="4934"/>
                    <a:pt x="3169" y="3938"/>
                    <a:pt x="3464" y="2988"/>
                  </a:cubicBezTo>
                  <a:cubicBezTo>
                    <a:pt x="3418" y="4119"/>
                    <a:pt x="3350" y="5273"/>
                    <a:pt x="3328" y="6405"/>
                  </a:cubicBezTo>
                  <a:cubicBezTo>
                    <a:pt x="3532" y="5477"/>
                    <a:pt x="3735" y="4549"/>
                    <a:pt x="3962" y="3621"/>
                  </a:cubicBezTo>
                  <a:cubicBezTo>
                    <a:pt x="3894" y="4708"/>
                    <a:pt x="3871" y="5794"/>
                    <a:pt x="3803" y="6903"/>
                  </a:cubicBezTo>
                  <a:cubicBezTo>
                    <a:pt x="3984" y="6518"/>
                    <a:pt x="4120" y="6133"/>
                    <a:pt x="4233" y="5726"/>
                  </a:cubicBezTo>
                  <a:cubicBezTo>
                    <a:pt x="4346" y="5387"/>
                    <a:pt x="4369" y="4866"/>
                    <a:pt x="4573" y="4594"/>
                  </a:cubicBezTo>
                  <a:cubicBezTo>
                    <a:pt x="4754" y="5500"/>
                    <a:pt x="4776" y="6450"/>
                    <a:pt x="4980" y="7356"/>
                  </a:cubicBezTo>
                  <a:cubicBezTo>
                    <a:pt x="5206" y="7039"/>
                    <a:pt x="5342" y="6699"/>
                    <a:pt x="5433" y="6337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31"/>
            <p:cNvSpPr/>
            <p:nvPr/>
          </p:nvSpPr>
          <p:spPr>
            <a:xfrm flipH="1">
              <a:off x="5892635" y="4303953"/>
              <a:ext cx="142741" cy="431474"/>
            </a:xfrm>
            <a:custGeom>
              <a:avLst/>
              <a:gdLst/>
              <a:ahLst/>
              <a:cxnLst/>
              <a:rect l="l" t="t" r="r" b="b"/>
              <a:pathLst>
                <a:path w="2898" h="8760" fill="none" extrusionOk="0">
                  <a:moveTo>
                    <a:pt x="2829" y="2920"/>
                  </a:moveTo>
                  <a:cubicBezTo>
                    <a:pt x="2897" y="2083"/>
                    <a:pt x="2829" y="1200"/>
                    <a:pt x="2716" y="363"/>
                  </a:cubicBezTo>
                  <a:cubicBezTo>
                    <a:pt x="2693" y="249"/>
                    <a:pt x="2648" y="68"/>
                    <a:pt x="2558" y="46"/>
                  </a:cubicBezTo>
                  <a:cubicBezTo>
                    <a:pt x="2444" y="0"/>
                    <a:pt x="2331" y="91"/>
                    <a:pt x="2241" y="182"/>
                  </a:cubicBezTo>
                  <a:cubicBezTo>
                    <a:pt x="1539" y="1245"/>
                    <a:pt x="973" y="2332"/>
                    <a:pt x="589" y="3576"/>
                  </a:cubicBezTo>
                  <a:cubicBezTo>
                    <a:pt x="294" y="4595"/>
                    <a:pt x="181" y="5613"/>
                    <a:pt x="136" y="6654"/>
                  </a:cubicBezTo>
                  <a:cubicBezTo>
                    <a:pt x="136" y="7152"/>
                    <a:pt x="91" y="7650"/>
                    <a:pt x="23" y="8125"/>
                  </a:cubicBezTo>
                  <a:cubicBezTo>
                    <a:pt x="0" y="8442"/>
                    <a:pt x="23" y="8759"/>
                    <a:pt x="408" y="8352"/>
                  </a:cubicBezTo>
                  <a:cubicBezTo>
                    <a:pt x="679" y="8080"/>
                    <a:pt x="928" y="7786"/>
                    <a:pt x="1154" y="7469"/>
                  </a:cubicBezTo>
                  <a:cubicBezTo>
                    <a:pt x="1924" y="6518"/>
                    <a:pt x="2490" y="5477"/>
                    <a:pt x="2693" y="4187"/>
                  </a:cubicBezTo>
                  <a:cubicBezTo>
                    <a:pt x="2897" y="2897"/>
                    <a:pt x="2671" y="1698"/>
                    <a:pt x="2173" y="453"/>
                  </a:cubicBezTo>
                  <a:lnTo>
                    <a:pt x="2354" y="5545"/>
                  </a:lnTo>
                  <a:cubicBezTo>
                    <a:pt x="1947" y="4346"/>
                    <a:pt x="1607" y="3124"/>
                    <a:pt x="1313" y="1879"/>
                  </a:cubicBezTo>
                  <a:lnTo>
                    <a:pt x="1041" y="7469"/>
                  </a:lnTo>
                  <a:cubicBezTo>
                    <a:pt x="656" y="6609"/>
                    <a:pt x="408" y="5658"/>
                    <a:pt x="249" y="4708"/>
                  </a:cubicBezTo>
                  <a:cubicBezTo>
                    <a:pt x="408" y="5817"/>
                    <a:pt x="408" y="6949"/>
                    <a:pt x="317" y="8035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31"/>
            <p:cNvSpPr/>
            <p:nvPr/>
          </p:nvSpPr>
          <p:spPr>
            <a:xfrm flipH="1">
              <a:off x="5929429" y="4329615"/>
              <a:ext cx="113779" cy="361187"/>
            </a:xfrm>
            <a:custGeom>
              <a:avLst/>
              <a:gdLst/>
              <a:ahLst/>
              <a:cxnLst/>
              <a:rect l="l" t="t" r="r" b="b"/>
              <a:pathLst>
                <a:path w="2310" h="7333" fill="none" extrusionOk="0">
                  <a:moveTo>
                    <a:pt x="2309" y="0"/>
                  </a:moveTo>
                  <a:lnTo>
                    <a:pt x="1970" y="430"/>
                  </a:lnTo>
                  <a:cubicBezTo>
                    <a:pt x="1585" y="905"/>
                    <a:pt x="1178" y="1426"/>
                    <a:pt x="861" y="1992"/>
                  </a:cubicBezTo>
                  <a:cubicBezTo>
                    <a:pt x="1" y="3598"/>
                    <a:pt x="46" y="5545"/>
                    <a:pt x="408" y="7333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31"/>
            <p:cNvSpPr/>
            <p:nvPr/>
          </p:nvSpPr>
          <p:spPr>
            <a:xfrm flipH="1">
              <a:off x="6030894" y="4497920"/>
              <a:ext cx="207364" cy="394680"/>
            </a:xfrm>
            <a:custGeom>
              <a:avLst/>
              <a:gdLst/>
              <a:ahLst/>
              <a:cxnLst/>
              <a:rect l="l" t="t" r="r" b="b"/>
              <a:pathLst>
                <a:path w="4210" h="8013" fill="none" extrusionOk="0">
                  <a:moveTo>
                    <a:pt x="4029" y="5658"/>
                  </a:moveTo>
                  <a:cubicBezTo>
                    <a:pt x="4006" y="6315"/>
                    <a:pt x="3780" y="6971"/>
                    <a:pt x="3395" y="7469"/>
                  </a:cubicBezTo>
                  <a:lnTo>
                    <a:pt x="3395" y="3395"/>
                  </a:lnTo>
                  <a:cubicBezTo>
                    <a:pt x="3395" y="3169"/>
                    <a:pt x="3327" y="2897"/>
                    <a:pt x="3101" y="2875"/>
                  </a:cubicBezTo>
                  <a:cubicBezTo>
                    <a:pt x="2784" y="3961"/>
                    <a:pt x="2512" y="5093"/>
                    <a:pt x="2195" y="6202"/>
                  </a:cubicBezTo>
                  <a:cubicBezTo>
                    <a:pt x="1856" y="4572"/>
                    <a:pt x="2648" y="2829"/>
                    <a:pt x="2309" y="1177"/>
                  </a:cubicBezTo>
                  <a:cubicBezTo>
                    <a:pt x="1879" y="2264"/>
                    <a:pt x="1539" y="3373"/>
                    <a:pt x="1268" y="4504"/>
                  </a:cubicBezTo>
                  <a:cubicBezTo>
                    <a:pt x="1313" y="3101"/>
                    <a:pt x="1358" y="1653"/>
                    <a:pt x="1268" y="227"/>
                  </a:cubicBezTo>
                  <a:cubicBezTo>
                    <a:pt x="905" y="770"/>
                    <a:pt x="521" y="1472"/>
                    <a:pt x="453" y="2128"/>
                  </a:cubicBezTo>
                  <a:cubicBezTo>
                    <a:pt x="362" y="2580"/>
                    <a:pt x="611" y="3124"/>
                    <a:pt x="792" y="3576"/>
                  </a:cubicBezTo>
                  <a:cubicBezTo>
                    <a:pt x="1132" y="4414"/>
                    <a:pt x="1471" y="5274"/>
                    <a:pt x="1969" y="6043"/>
                  </a:cubicBezTo>
                  <a:cubicBezTo>
                    <a:pt x="2173" y="6315"/>
                    <a:pt x="3621" y="8012"/>
                    <a:pt x="3870" y="7130"/>
                  </a:cubicBezTo>
                  <a:cubicBezTo>
                    <a:pt x="4187" y="6088"/>
                    <a:pt x="4210" y="5047"/>
                    <a:pt x="3893" y="4029"/>
                  </a:cubicBezTo>
                  <a:cubicBezTo>
                    <a:pt x="3734" y="3441"/>
                    <a:pt x="3463" y="2875"/>
                    <a:pt x="3123" y="2332"/>
                  </a:cubicBezTo>
                  <a:cubicBezTo>
                    <a:pt x="2716" y="1653"/>
                    <a:pt x="1584" y="0"/>
                    <a:pt x="589" y="181"/>
                  </a:cubicBezTo>
                  <a:cubicBezTo>
                    <a:pt x="0" y="295"/>
                    <a:pt x="113" y="1313"/>
                    <a:pt x="340" y="2218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31"/>
            <p:cNvSpPr/>
            <p:nvPr/>
          </p:nvSpPr>
          <p:spPr>
            <a:xfrm flipH="1">
              <a:off x="6029761" y="4533580"/>
              <a:ext cx="223027" cy="336707"/>
            </a:xfrm>
            <a:custGeom>
              <a:avLst/>
              <a:gdLst/>
              <a:ahLst/>
              <a:cxnLst/>
              <a:rect l="l" t="t" r="r" b="b"/>
              <a:pathLst>
                <a:path w="4528" h="6836" fill="none" extrusionOk="0">
                  <a:moveTo>
                    <a:pt x="1133" y="3531"/>
                  </a:moveTo>
                  <a:cubicBezTo>
                    <a:pt x="1585" y="4708"/>
                    <a:pt x="2038" y="5930"/>
                    <a:pt x="3237" y="6587"/>
                  </a:cubicBezTo>
                  <a:cubicBezTo>
                    <a:pt x="3486" y="6722"/>
                    <a:pt x="3826" y="6836"/>
                    <a:pt x="4075" y="6632"/>
                  </a:cubicBezTo>
                  <a:cubicBezTo>
                    <a:pt x="4210" y="6519"/>
                    <a:pt x="4278" y="6292"/>
                    <a:pt x="4301" y="6134"/>
                  </a:cubicBezTo>
                  <a:cubicBezTo>
                    <a:pt x="4527" y="4753"/>
                    <a:pt x="4210" y="3463"/>
                    <a:pt x="3509" y="2309"/>
                  </a:cubicBezTo>
                  <a:cubicBezTo>
                    <a:pt x="3079" y="1630"/>
                    <a:pt x="1947" y="1"/>
                    <a:pt x="974" y="159"/>
                  </a:cubicBezTo>
                  <a:cubicBezTo>
                    <a:pt x="1" y="295"/>
                    <a:pt x="929" y="3056"/>
                    <a:pt x="1133" y="353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31"/>
            <p:cNvSpPr/>
            <p:nvPr/>
          </p:nvSpPr>
          <p:spPr>
            <a:xfrm flipH="1">
              <a:off x="6053157" y="4715282"/>
              <a:ext cx="299914" cy="400246"/>
            </a:xfrm>
            <a:custGeom>
              <a:avLst/>
              <a:gdLst/>
              <a:ahLst/>
              <a:cxnLst/>
              <a:rect l="l" t="t" r="r" b="b"/>
              <a:pathLst>
                <a:path w="6089" h="8126" fill="none" extrusionOk="0">
                  <a:moveTo>
                    <a:pt x="1200" y="657"/>
                  </a:moveTo>
                  <a:cubicBezTo>
                    <a:pt x="1200" y="657"/>
                    <a:pt x="1154" y="1087"/>
                    <a:pt x="1132" y="1064"/>
                  </a:cubicBezTo>
                  <a:cubicBezTo>
                    <a:pt x="905" y="883"/>
                    <a:pt x="453" y="1"/>
                    <a:pt x="204" y="272"/>
                  </a:cubicBezTo>
                  <a:cubicBezTo>
                    <a:pt x="0" y="499"/>
                    <a:pt x="23" y="1132"/>
                    <a:pt x="23" y="1427"/>
                  </a:cubicBezTo>
                  <a:cubicBezTo>
                    <a:pt x="23" y="2219"/>
                    <a:pt x="249" y="3441"/>
                    <a:pt x="656" y="4120"/>
                  </a:cubicBezTo>
                  <a:cubicBezTo>
                    <a:pt x="1448" y="5500"/>
                    <a:pt x="2829" y="6519"/>
                    <a:pt x="4210" y="7220"/>
                  </a:cubicBezTo>
                  <a:cubicBezTo>
                    <a:pt x="4504" y="7356"/>
                    <a:pt x="6088" y="8126"/>
                    <a:pt x="5726" y="7288"/>
                  </a:cubicBezTo>
                  <a:cubicBezTo>
                    <a:pt x="5273" y="6224"/>
                    <a:pt x="4843" y="5138"/>
                    <a:pt x="4210" y="4188"/>
                  </a:cubicBezTo>
                  <a:cubicBezTo>
                    <a:pt x="3395" y="2988"/>
                    <a:pt x="2376" y="1472"/>
                    <a:pt x="1200" y="657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31"/>
            <p:cNvSpPr/>
            <p:nvPr/>
          </p:nvSpPr>
          <p:spPr>
            <a:xfrm flipH="1">
              <a:off x="6075470" y="5004015"/>
              <a:ext cx="366802" cy="299914"/>
            </a:xfrm>
            <a:custGeom>
              <a:avLst/>
              <a:gdLst/>
              <a:ahLst/>
              <a:cxnLst/>
              <a:rect l="l" t="t" r="r" b="b"/>
              <a:pathLst>
                <a:path w="7447" h="6089" extrusionOk="0">
                  <a:moveTo>
                    <a:pt x="340" y="0"/>
                  </a:moveTo>
                  <a:cubicBezTo>
                    <a:pt x="204" y="23"/>
                    <a:pt x="91" y="114"/>
                    <a:pt x="23" y="227"/>
                  </a:cubicBezTo>
                  <a:cubicBezTo>
                    <a:pt x="0" y="317"/>
                    <a:pt x="0" y="430"/>
                    <a:pt x="23" y="544"/>
                  </a:cubicBezTo>
                  <a:cubicBezTo>
                    <a:pt x="272" y="1585"/>
                    <a:pt x="793" y="2490"/>
                    <a:pt x="1494" y="3192"/>
                  </a:cubicBezTo>
                  <a:cubicBezTo>
                    <a:pt x="1698" y="3395"/>
                    <a:pt x="1902" y="3576"/>
                    <a:pt x="2128" y="3735"/>
                  </a:cubicBezTo>
                  <a:cubicBezTo>
                    <a:pt x="2965" y="4368"/>
                    <a:pt x="3984" y="4957"/>
                    <a:pt x="4980" y="5296"/>
                  </a:cubicBezTo>
                  <a:cubicBezTo>
                    <a:pt x="5772" y="5545"/>
                    <a:pt x="6473" y="5907"/>
                    <a:pt x="7311" y="6088"/>
                  </a:cubicBezTo>
                  <a:lnTo>
                    <a:pt x="7379" y="6088"/>
                  </a:lnTo>
                  <a:cubicBezTo>
                    <a:pt x="7446" y="6043"/>
                    <a:pt x="7424" y="5998"/>
                    <a:pt x="7424" y="5953"/>
                  </a:cubicBezTo>
                  <a:cubicBezTo>
                    <a:pt x="6971" y="4640"/>
                    <a:pt x="5794" y="3124"/>
                    <a:pt x="4753" y="2196"/>
                  </a:cubicBezTo>
                  <a:cubicBezTo>
                    <a:pt x="3689" y="1290"/>
                    <a:pt x="2083" y="453"/>
                    <a:pt x="725" y="46"/>
                  </a:cubicBezTo>
                  <a:cubicBezTo>
                    <a:pt x="589" y="23"/>
                    <a:pt x="47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31"/>
            <p:cNvSpPr/>
            <p:nvPr/>
          </p:nvSpPr>
          <p:spPr>
            <a:xfrm flipH="1">
              <a:off x="5789003" y="4585988"/>
              <a:ext cx="307696" cy="278734"/>
            </a:xfrm>
            <a:custGeom>
              <a:avLst/>
              <a:gdLst/>
              <a:ahLst/>
              <a:cxnLst/>
              <a:rect l="l" t="t" r="r" b="b"/>
              <a:pathLst>
                <a:path w="6247" h="5659" fill="none" extrusionOk="0">
                  <a:moveTo>
                    <a:pt x="5160" y="249"/>
                  </a:moveTo>
                  <a:cubicBezTo>
                    <a:pt x="5455" y="114"/>
                    <a:pt x="5885" y="0"/>
                    <a:pt x="6111" y="249"/>
                  </a:cubicBezTo>
                  <a:cubicBezTo>
                    <a:pt x="6247" y="430"/>
                    <a:pt x="6224" y="657"/>
                    <a:pt x="6202" y="860"/>
                  </a:cubicBezTo>
                  <a:cubicBezTo>
                    <a:pt x="6021" y="2015"/>
                    <a:pt x="5319" y="3056"/>
                    <a:pt x="4414" y="3848"/>
                  </a:cubicBezTo>
                  <a:cubicBezTo>
                    <a:pt x="3916" y="4278"/>
                    <a:pt x="3350" y="4640"/>
                    <a:pt x="2784" y="4934"/>
                  </a:cubicBezTo>
                  <a:cubicBezTo>
                    <a:pt x="2354" y="5115"/>
                    <a:pt x="1562" y="5658"/>
                    <a:pt x="1087" y="5545"/>
                  </a:cubicBezTo>
                  <a:cubicBezTo>
                    <a:pt x="0" y="5274"/>
                    <a:pt x="1585" y="3531"/>
                    <a:pt x="1901" y="3191"/>
                  </a:cubicBezTo>
                  <a:cubicBezTo>
                    <a:pt x="2829" y="2105"/>
                    <a:pt x="3825" y="928"/>
                    <a:pt x="5160" y="249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31"/>
            <p:cNvSpPr/>
            <p:nvPr/>
          </p:nvSpPr>
          <p:spPr>
            <a:xfrm flipH="1">
              <a:off x="5805700" y="4596036"/>
              <a:ext cx="235291" cy="244157"/>
            </a:xfrm>
            <a:custGeom>
              <a:avLst/>
              <a:gdLst/>
              <a:ahLst/>
              <a:cxnLst/>
              <a:rect l="l" t="t" r="r" b="b"/>
              <a:pathLst>
                <a:path w="4777" h="4957" fill="none" extrusionOk="0">
                  <a:moveTo>
                    <a:pt x="4618" y="2014"/>
                  </a:moveTo>
                  <a:cubicBezTo>
                    <a:pt x="4663" y="1335"/>
                    <a:pt x="4731" y="679"/>
                    <a:pt x="4776" y="0"/>
                  </a:cubicBezTo>
                  <a:cubicBezTo>
                    <a:pt x="4437" y="1019"/>
                    <a:pt x="4075" y="2060"/>
                    <a:pt x="3735" y="3078"/>
                  </a:cubicBezTo>
                  <a:cubicBezTo>
                    <a:pt x="4052" y="2127"/>
                    <a:pt x="3758" y="1041"/>
                    <a:pt x="4165" y="136"/>
                  </a:cubicBezTo>
                  <a:cubicBezTo>
                    <a:pt x="3645" y="1381"/>
                    <a:pt x="3147" y="2648"/>
                    <a:pt x="2694" y="3938"/>
                  </a:cubicBezTo>
                  <a:cubicBezTo>
                    <a:pt x="3034" y="2829"/>
                    <a:pt x="3169" y="1697"/>
                    <a:pt x="3305" y="543"/>
                  </a:cubicBezTo>
                  <a:cubicBezTo>
                    <a:pt x="2694" y="1946"/>
                    <a:pt x="2128" y="3372"/>
                    <a:pt x="1608" y="4843"/>
                  </a:cubicBezTo>
                  <a:cubicBezTo>
                    <a:pt x="1789" y="3780"/>
                    <a:pt x="1925" y="2716"/>
                    <a:pt x="2106" y="1675"/>
                  </a:cubicBezTo>
                  <a:cubicBezTo>
                    <a:pt x="1653" y="2761"/>
                    <a:pt x="1155" y="3848"/>
                    <a:pt x="703" y="4956"/>
                  </a:cubicBezTo>
                  <a:cubicBezTo>
                    <a:pt x="974" y="4187"/>
                    <a:pt x="1110" y="3395"/>
                    <a:pt x="1065" y="2603"/>
                  </a:cubicBezTo>
                  <a:cubicBezTo>
                    <a:pt x="770" y="3395"/>
                    <a:pt x="431" y="4164"/>
                    <a:pt x="1" y="488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31"/>
            <p:cNvSpPr/>
            <p:nvPr/>
          </p:nvSpPr>
          <p:spPr>
            <a:xfrm flipH="1">
              <a:off x="5741078" y="4845709"/>
              <a:ext cx="340007" cy="253121"/>
            </a:xfrm>
            <a:custGeom>
              <a:avLst/>
              <a:gdLst/>
              <a:ahLst/>
              <a:cxnLst/>
              <a:rect l="l" t="t" r="r" b="b"/>
              <a:pathLst>
                <a:path w="6903" h="5139" fill="none" extrusionOk="0">
                  <a:moveTo>
                    <a:pt x="4911" y="408"/>
                  </a:moveTo>
                  <a:cubicBezTo>
                    <a:pt x="5228" y="295"/>
                    <a:pt x="5522" y="182"/>
                    <a:pt x="5817" y="69"/>
                  </a:cubicBezTo>
                  <a:cubicBezTo>
                    <a:pt x="5930" y="23"/>
                    <a:pt x="6088" y="1"/>
                    <a:pt x="6201" y="1"/>
                  </a:cubicBezTo>
                  <a:cubicBezTo>
                    <a:pt x="6903" y="1"/>
                    <a:pt x="6382" y="1064"/>
                    <a:pt x="6247" y="1381"/>
                  </a:cubicBezTo>
                  <a:cubicBezTo>
                    <a:pt x="5749" y="2309"/>
                    <a:pt x="5092" y="3101"/>
                    <a:pt x="4232" y="3758"/>
                  </a:cubicBezTo>
                  <a:cubicBezTo>
                    <a:pt x="3531" y="4278"/>
                    <a:pt x="2761" y="4731"/>
                    <a:pt x="1924" y="4957"/>
                  </a:cubicBezTo>
                  <a:cubicBezTo>
                    <a:pt x="1517" y="5070"/>
                    <a:pt x="1109" y="5115"/>
                    <a:pt x="679" y="5138"/>
                  </a:cubicBezTo>
                  <a:cubicBezTo>
                    <a:pt x="589" y="5138"/>
                    <a:pt x="476" y="5138"/>
                    <a:pt x="385" y="5115"/>
                  </a:cubicBezTo>
                  <a:cubicBezTo>
                    <a:pt x="249" y="5048"/>
                    <a:pt x="113" y="4799"/>
                    <a:pt x="91" y="4663"/>
                  </a:cubicBezTo>
                  <a:cubicBezTo>
                    <a:pt x="0" y="4233"/>
                    <a:pt x="340" y="3780"/>
                    <a:pt x="566" y="3463"/>
                  </a:cubicBezTo>
                  <a:cubicBezTo>
                    <a:pt x="815" y="3124"/>
                    <a:pt x="1154" y="2807"/>
                    <a:pt x="1494" y="2535"/>
                  </a:cubicBezTo>
                  <a:cubicBezTo>
                    <a:pt x="2014" y="2083"/>
                    <a:pt x="2512" y="1653"/>
                    <a:pt x="3101" y="1313"/>
                  </a:cubicBezTo>
                  <a:cubicBezTo>
                    <a:pt x="3667" y="951"/>
                    <a:pt x="4300" y="680"/>
                    <a:pt x="4911" y="408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31"/>
            <p:cNvSpPr/>
            <p:nvPr/>
          </p:nvSpPr>
          <p:spPr>
            <a:xfrm flipH="1">
              <a:off x="5783437" y="4846842"/>
              <a:ext cx="275385" cy="236375"/>
            </a:xfrm>
            <a:custGeom>
              <a:avLst/>
              <a:gdLst/>
              <a:ahLst/>
              <a:cxnLst/>
              <a:rect l="l" t="t" r="r" b="b"/>
              <a:pathLst>
                <a:path w="5591" h="4799" fill="none" extrusionOk="0">
                  <a:moveTo>
                    <a:pt x="4686" y="2716"/>
                  </a:moveTo>
                  <a:cubicBezTo>
                    <a:pt x="5003" y="1811"/>
                    <a:pt x="5297" y="906"/>
                    <a:pt x="5591" y="0"/>
                  </a:cubicBezTo>
                  <a:cubicBezTo>
                    <a:pt x="5433" y="498"/>
                    <a:pt x="4957" y="1109"/>
                    <a:pt x="4663" y="1562"/>
                  </a:cubicBezTo>
                  <a:cubicBezTo>
                    <a:pt x="4301" y="2173"/>
                    <a:pt x="3961" y="2807"/>
                    <a:pt x="3667" y="3440"/>
                  </a:cubicBezTo>
                  <a:cubicBezTo>
                    <a:pt x="3961" y="2512"/>
                    <a:pt x="4233" y="1562"/>
                    <a:pt x="4210" y="566"/>
                  </a:cubicBezTo>
                  <a:cubicBezTo>
                    <a:pt x="3713" y="1856"/>
                    <a:pt x="3260" y="3169"/>
                    <a:pt x="2853" y="4527"/>
                  </a:cubicBezTo>
                  <a:cubicBezTo>
                    <a:pt x="3034" y="3372"/>
                    <a:pt x="3192" y="2241"/>
                    <a:pt x="3373" y="1064"/>
                  </a:cubicBezTo>
                  <a:cubicBezTo>
                    <a:pt x="3169" y="1630"/>
                    <a:pt x="2988" y="2196"/>
                    <a:pt x="2807" y="2739"/>
                  </a:cubicBezTo>
                  <a:cubicBezTo>
                    <a:pt x="2604" y="3327"/>
                    <a:pt x="2400" y="3961"/>
                    <a:pt x="2060" y="4504"/>
                  </a:cubicBezTo>
                  <a:lnTo>
                    <a:pt x="2920" y="1109"/>
                  </a:lnTo>
                  <a:cubicBezTo>
                    <a:pt x="2423" y="2354"/>
                    <a:pt x="1834" y="3553"/>
                    <a:pt x="1291" y="4798"/>
                  </a:cubicBezTo>
                  <a:cubicBezTo>
                    <a:pt x="1585" y="3825"/>
                    <a:pt x="1947" y="2807"/>
                    <a:pt x="2151" y="1788"/>
                  </a:cubicBezTo>
                  <a:cubicBezTo>
                    <a:pt x="1472" y="2761"/>
                    <a:pt x="770" y="3735"/>
                    <a:pt x="1" y="4662"/>
                  </a:cubicBezTo>
                  <a:cubicBezTo>
                    <a:pt x="250" y="4074"/>
                    <a:pt x="431" y="3440"/>
                    <a:pt x="567" y="282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9" name="Google Shape;10929;p31"/>
            <p:cNvSpPr/>
            <p:nvPr/>
          </p:nvSpPr>
          <p:spPr>
            <a:xfrm flipH="1">
              <a:off x="5768907" y="4873588"/>
              <a:ext cx="299914" cy="230809"/>
            </a:xfrm>
            <a:custGeom>
              <a:avLst/>
              <a:gdLst/>
              <a:ahLst/>
              <a:cxnLst/>
              <a:rect l="l" t="t" r="r" b="b"/>
              <a:pathLst>
                <a:path w="6089" h="4686" fill="none" extrusionOk="0">
                  <a:moveTo>
                    <a:pt x="6066" y="0"/>
                  </a:moveTo>
                  <a:cubicBezTo>
                    <a:pt x="6088" y="136"/>
                    <a:pt x="6020" y="295"/>
                    <a:pt x="5998" y="453"/>
                  </a:cubicBezTo>
                  <a:cubicBezTo>
                    <a:pt x="5885" y="906"/>
                    <a:pt x="5749" y="1358"/>
                    <a:pt x="5568" y="1766"/>
                  </a:cubicBezTo>
                  <a:cubicBezTo>
                    <a:pt x="5115" y="2762"/>
                    <a:pt x="4300" y="3576"/>
                    <a:pt x="3304" y="4074"/>
                  </a:cubicBezTo>
                  <a:cubicBezTo>
                    <a:pt x="2286" y="4549"/>
                    <a:pt x="1109" y="4685"/>
                    <a:pt x="0" y="4459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31"/>
            <p:cNvSpPr/>
            <p:nvPr/>
          </p:nvSpPr>
          <p:spPr>
            <a:xfrm flipH="1">
              <a:off x="5673057" y="5048541"/>
              <a:ext cx="425809" cy="265632"/>
            </a:xfrm>
            <a:custGeom>
              <a:avLst/>
              <a:gdLst/>
              <a:ahLst/>
              <a:cxnLst/>
              <a:rect l="l" t="t" r="r" b="b"/>
              <a:pathLst>
                <a:path w="8645" h="5393" extrusionOk="0">
                  <a:moveTo>
                    <a:pt x="8026" y="1"/>
                  </a:moveTo>
                  <a:cubicBezTo>
                    <a:pt x="7851" y="1"/>
                    <a:pt x="7666" y="26"/>
                    <a:pt x="7490" y="70"/>
                  </a:cubicBezTo>
                  <a:cubicBezTo>
                    <a:pt x="6472" y="228"/>
                    <a:pt x="5544" y="635"/>
                    <a:pt x="4684" y="1133"/>
                  </a:cubicBezTo>
                  <a:cubicBezTo>
                    <a:pt x="3892" y="1586"/>
                    <a:pt x="3190" y="2129"/>
                    <a:pt x="2489" y="2695"/>
                  </a:cubicBezTo>
                  <a:cubicBezTo>
                    <a:pt x="1855" y="3193"/>
                    <a:pt x="1063" y="3691"/>
                    <a:pt x="588" y="4324"/>
                  </a:cubicBezTo>
                  <a:cubicBezTo>
                    <a:pt x="242" y="4756"/>
                    <a:pt x="0" y="5393"/>
                    <a:pt x="703" y="5393"/>
                  </a:cubicBezTo>
                  <a:cubicBezTo>
                    <a:pt x="738" y="5393"/>
                    <a:pt x="775" y="5391"/>
                    <a:pt x="814" y="5388"/>
                  </a:cubicBezTo>
                  <a:cubicBezTo>
                    <a:pt x="1629" y="5320"/>
                    <a:pt x="2443" y="4981"/>
                    <a:pt x="3213" y="4664"/>
                  </a:cubicBezTo>
                  <a:cubicBezTo>
                    <a:pt x="3779" y="4438"/>
                    <a:pt x="4344" y="4211"/>
                    <a:pt x="4910" y="3962"/>
                  </a:cubicBezTo>
                  <a:cubicBezTo>
                    <a:pt x="5363" y="3759"/>
                    <a:pt x="5838" y="3532"/>
                    <a:pt x="6268" y="3238"/>
                  </a:cubicBezTo>
                  <a:cubicBezTo>
                    <a:pt x="7196" y="2582"/>
                    <a:pt x="7830" y="1586"/>
                    <a:pt x="8441" y="658"/>
                  </a:cubicBezTo>
                  <a:cubicBezTo>
                    <a:pt x="8554" y="522"/>
                    <a:pt x="8645" y="296"/>
                    <a:pt x="8531" y="137"/>
                  </a:cubicBezTo>
                  <a:cubicBezTo>
                    <a:pt x="8486" y="92"/>
                    <a:pt x="8396" y="70"/>
                    <a:pt x="8305" y="24"/>
                  </a:cubicBezTo>
                  <a:cubicBezTo>
                    <a:pt x="8217" y="8"/>
                    <a:pt x="8123" y="1"/>
                    <a:pt x="8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31"/>
            <p:cNvSpPr/>
            <p:nvPr/>
          </p:nvSpPr>
          <p:spPr>
            <a:xfrm flipH="1">
              <a:off x="5942826" y="4414334"/>
              <a:ext cx="139392" cy="1044551"/>
            </a:xfrm>
            <a:custGeom>
              <a:avLst/>
              <a:gdLst/>
              <a:ahLst/>
              <a:cxnLst/>
              <a:rect l="l" t="t" r="r" b="b"/>
              <a:pathLst>
                <a:path w="2830" h="21207" extrusionOk="0">
                  <a:moveTo>
                    <a:pt x="2830" y="0"/>
                  </a:moveTo>
                  <a:cubicBezTo>
                    <a:pt x="2083" y="1652"/>
                    <a:pt x="1585" y="3372"/>
                    <a:pt x="1177" y="5138"/>
                  </a:cubicBezTo>
                  <a:cubicBezTo>
                    <a:pt x="747" y="6880"/>
                    <a:pt x="453" y="8668"/>
                    <a:pt x="272" y="10456"/>
                  </a:cubicBezTo>
                  <a:cubicBezTo>
                    <a:pt x="114" y="12221"/>
                    <a:pt x="1" y="14032"/>
                    <a:pt x="46" y="15842"/>
                  </a:cubicBezTo>
                  <a:cubicBezTo>
                    <a:pt x="46" y="16725"/>
                    <a:pt x="136" y="17630"/>
                    <a:pt x="182" y="18536"/>
                  </a:cubicBezTo>
                  <a:cubicBezTo>
                    <a:pt x="227" y="18966"/>
                    <a:pt x="272" y="19418"/>
                    <a:pt x="340" y="19871"/>
                  </a:cubicBezTo>
                  <a:cubicBezTo>
                    <a:pt x="385" y="20324"/>
                    <a:pt x="453" y="20754"/>
                    <a:pt x="499" y="21206"/>
                  </a:cubicBezTo>
                  <a:cubicBezTo>
                    <a:pt x="453" y="19418"/>
                    <a:pt x="363" y="17608"/>
                    <a:pt x="408" y="15820"/>
                  </a:cubicBezTo>
                  <a:cubicBezTo>
                    <a:pt x="408" y="15390"/>
                    <a:pt x="408" y="14937"/>
                    <a:pt x="453" y="14485"/>
                  </a:cubicBezTo>
                  <a:lnTo>
                    <a:pt x="521" y="13172"/>
                  </a:lnTo>
                  <a:cubicBezTo>
                    <a:pt x="521" y="12719"/>
                    <a:pt x="589" y="12289"/>
                    <a:pt x="612" y="11837"/>
                  </a:cubicBezTo>
                  <a:cubicBezTo>
                    <a:pt x="634" y="11384"/>
                    <a:pt x="680" y="10954"/>
                    <a:pt x="725" y="10501"/>
                  </a:cubicBezTo>
                  <a:lnTo>
                    <a:pt x="861" y="9166"/>
                  </a:lnTo>
                  <a:lnTo>
                    <a:pt x="1064" y="7831"/>
                  </a:lnTo>
                  <a:cubicBezTo>
                    <a:pt x="1200" y="6971"/>
                    <a:pt x="1359" y="6088"/>
                    <a:pt x="1517" y="5205"/>
                  </a:cubicBezTo>
                  <a:cubicBezTo>
                    <a:pt x="1879" y="3463"/>
                    <a:pt x="2286" y="1743"/>
                    <a:pt x="2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31"/>
            <p:cNvSpPr/>
            <p:nvPr/>
          </p:nvSpPr>
          <p:spPr>
            <a:xfrm flipH="1">
              <a:off x="6037593" y="4609384"/>
              <a:ext cx="120428" cy="238345"/>
            </a:xfrm>
            <a:custGeom>
              <a:avLst/>
              <a:gdLst/>
              <a:ahLst/>
              <a:cxnLst/>
              <a:rect l="l" t="t" r="r" b="b"/>
              <a:pathLst>
                <a:path w="2445" h="4839" extrusionOk="0">
                  <a:moveTo>
                    <a:pt x="1" y="1"/>
                  </a:moveTo>
                  <a:cubicBezTo>
                    <a:pt x="770" y="1517"/>
                    <a:pt x="1426" y="3101"/>
                    <a:pt x="1924" y="4685"/>
                  </a:cubicBezTo>
                  <a:cubicBezTo>
                    <a:pt x="1975" y="4787"/>
                    <a:pt x="2077" y="4838"/>
                    <a:pt x="2173" y="4838"/>
                  </a:cubicBezTo>
                  <a:cubicBezTo>
                    <a:pt x="2204" y="4838"/>
                    <a:pt x="2236" y="4833"/>
                    <a:pt x="2264" y="4821"/>
                  </a:cubicBezTo>
                  <a:cubicBezTo>
                    <a:pt x="2377" y="4753"/>
                    <a:pt x="2445" y="4618"/>
                    <a:pt x="2377" y="4504"/>
                  </a:cubicBezTo>
                  <a:cubicBezTo>
                    <a:pt x="1698" y="2943"/>
                    <a:pt x="906" y="142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31"/>
            <p:cNvSpPr/>
            <p:nvPr/>
          </p:nvSpPr>
          <p:spPr>
            <a:xfrm flipH="1">
              <a:off x="5867023" y="4672923"/>
              <a:ext cx="192883" cy="171703"/>
            </a:xfrm>
            <a:custGeom>
              <a:avLst/>
              <a:gdLst/>
              <a:ahLst/>
              <a:cxnLst/>
              <a:rect l="l" t="t" r="r" b="b"/>
              <a:pathLst>
                <a:path w="3916" h="3486" extrusionOk="0">
                  <a:moveTo>
                    <a:pt x="3916" y="1"/>
                  </a:moveTo>
                  <a:lnTo>
                    <a:pt x="113" y="3056"/>
                  </a:lnTo>
                  <a:lnTo>
                    <a:pt x="68" y="3079"/>
                  </a:lnTo>
                  <a:cubicBezTo>
                    <a:pt x="0" y="3169"/>
                    <a:pt x="0" y="3328"/>
                    <a:pt x="68" y="3418"/>
                  </a:cubicBezTo>
                  <a:cubicBezTo>
                    <a:pt x="113" y="3463"/>
                    <a:pt x="181" y="3486"/>
                    <a:pt x="246" y="3486"/>
                  </a:cubicBezTo>
                  <a:cubicBezTo>
                    <a:pt x="311" y="3486"/>
                    <a:pt x="374" y="3463"/>
                    <a:pt x="408" y="3418"/>
                  </a:cubicBezTo>
                  <a:lnTo>
                    <a:pt x="39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31"/>
            <p:cNvSpPr/>
            <p:nvPr/>
          </p:nvSpPr>
          <p:spPr>
            <a:xfrm flipH="1">
              <a:off x="5802351" y="4637262"/>
              <a:ext cx="229676" cy="214062"/>
            </a:xfrm>
            <a:custGeom>
              <a:avLst/>
              <a:gdLst/>
              <a:ahLst/>
              <a:cxnLst/>
              <a:rect l="l" t="t" r="r" b="b"/>
              <a:pathLst>
                <a:path w="4663" h="4346" fill="none" extrusionOk="0">
                  <a:moveTo>
                    <a:pt x="4640" y="0"/>
                  </a:moveTo>
                  <a:cubicBezTo>
                    <a:pt x="4662" y="793"/>
                    <a:pt x="4368" y="1585"/>
                    <a:pt x="3915" y="2241"/>
                  </a:cubicBezTo>
                  <a:cubicBezTo>
                    <a:pt x="2987" y="3599"/>
                    <a:pt x="1630" y="4278"/>
                    <a:pt x="0" y="4346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31"/>
            <p:cNvSpPr/>
            <p:nvPr/>
          </p:nvSpPr>
          <p:spPr>
            <a:xfrm flipH="1">
              <a:off x="6058773" y="4857974"/>
              <a:ext cx="198448" cy="232336"/>
            </a:xfrm>
            <a:custGeom>
              <a:avLst/>
              <a:gdLst/>
              <a:ahLst/>
              <a:cxnLst/>
              <a:rect l="l" t="t" r="r" b="b"/>
              <a:pathLst>
                <a:path w="4029" h="4717" extrusionOk="0">
                  <a:moveTo>
                    <a:pt x="0" y="1"/>
                  </a:moveTo>
                  <a:lnTo>
                    <a:pt x="0" y="1"/>
                  </a:lnTo>
                  <a:cubicBezTo>
                    <a:pt x="498" y="838"/>
                    <a:pt x="1019" y="1630"/>
                    <a:pt x="1630" y="2422"/>
                  </a:cubicBezTo>
                  <a:cubicBezTo>
                    <a:pt x="1924" y="2807"/>
                    <a:pt x="2241" y="3192"/>
                    <a:pt x="2558" y="3554"/>
                  </a:cubicBezTo>
                  <a:cubicBezTo>
                    <a:pt x="2875" y="3939"/>
                    <a:pt x="3214" y="4301"/>
                    <a:pt x="3576" y="4640"/>
                  </a:cubicBezTo>
                  <a:cubicBezTo>
                    <a:pt x="3636" y="4688"/>
                    <a:pt x="3708" y="4717"/>
                    <a:pt x="3777" y="4717"/>
                  </a:cubicBezTo>
                  <a:cubicBezTo>
                    <a:pt x="3838" y="4717"/>
                    <a:pt x="3896" y="4694"/>
                    <a:pt x="3938" y="4640"/>
                  </a:cubicBezTo>
                  <a:cubicBezTo>
                    <a:pt x="4029" y="4527"/>
                    <a:pt x="4029" y="4391"/>
                    <a:pt x="3916" y="4301"/>
                  </a:cubicBezTo>
                  <a:cubicBezTo>
                    <a:pt x="3554" y="4006"/>
                    <a:pt x="3169" y="3667"/>
                    <a:pt x="2829" y="3327"/>
                  </a:cubicBezTo>
                  <a:cubicBezTo>
                    <a:pt x="2467" y="2988"/>
                    <a:pt x="2128" y="2649"/>
                    <a:pt x="1811" y="2286"/>
                  </a:cubicBezTo>
                  <a:cubicBezTo>
                    <a:pt x="1177" y="1562"/>
                    <a:pt x="566" y="79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31"/>
            <p:cNvSpPr/>
            <p:nvPr/>
          </p:nvSpPr>
          <p:spPr>
            <a:xfrm flipH="1">
              <a:off x="5880420" y="4959439"/>
              <a:ext cx="201798" cy="130476"/>
            </a:xfrm>
            <a:custGeom>
              <a:avLst/>
              <a:gdLst/>
              <a:ahLst/>
              <a:cxnLst/>
              <a:rect l="l" t="t" r="r" b="b"/>
              <a:pathLst>
                <a:path w="4097" h="2649" extrusionOk="0">
                  <a:moveTo>
                    <a:pt x="4097" y="0"/>
                  </a:moveTo>
                  <a:lnTo>
                    <a:pt x="4097" y="0"/>
                  </a:lnTo>
                  <a:cubicBezTo>
                    <a:pt x="3531" y="521"/>
                    <a:pt x="2898" y="928"/>
                    <a:pt x="2264" y="1335"/>
                  </a:cubicBezTo>
                  <a:cubicBezTo>
                    <a:pt x="1607" y="1698"/>
                    <a:pt x="929" y="2014"/>
                    <a:pt x="227" y="2173"/>
                  </a:cubicBezTo>
                  <a:lnTo>
                    <a:pt x="182" y="2173"/>
                  </a:lnTo>
                  <a:cubicBezTo>
                    <a:pt x="69" y="2241"/>
                    <a:pt x="1" y="2376"/>
                    <a:pt x="46" y="2490"/>
                  </a:cubicBezTo>
                  <a:cubicBezTo>
                    <a:pt x="98" y="2576"/>
                    <a:pt x="189" y="2649"/>
                    <a:pt x="279" y="2649"/>
                  </a:cubicBezTo>
                  <a:cubicBezTo>
                    <a:pt x="307" y="2649"/>
                    <a:pt x="336" y="2642"/>
                    <a:pt x="363" y="2625"/>
                  </a:cubicBezTo>
                  <a:cubicBezTo>
                    <a:pt x="1087" y="2376"/>
                    <a:pt x="1766" y="1992"/>
                    <a:pt x="2400" y="1539"/>
                  </a:cubicBezTo>
                  <a:cubicBezTo>
                    <a:pt x="2988" y="1086"/>
                    <a:pt x="3576" y="566"/>
                    <a:pt x="40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7" name="Google Shape;10937;p31"/>
          <p:cNvGrpSpPr/>
          <p:nvPr/>
        </p:nvGrpSpPr>
        <p:grpSpPr>
          <a:xfrm>
            <a:off x="7396296" y="4303962"/>
            <a:ext cx="788129" cy="1014456"/>
            <a:chOff x="7396296" y="4303962"/>
            <a:chExt cx="788129" cy="1014456"/>
          </a:xfrm>
        </p:grpSpPr>
        <p:sp>
          <p:nvSpPr>
            <p:cNvPr id="10938" name="Google Shape;10938;p31"/>
            <p:cNvSpPr/>
            <p:nvPr/>
          </p:nvSpPr>
          <p:spPr>
            <a:xfrm flipH="1">
              <a:off x="7699460" y="4865814"/>
              <a:ext cx="469400" cy="196232"/>
            </a:xfrm>
            <a:custGeom>
              <a:avLst/>
              <a:gdLst/>
              <a:ahLst/>
              <a:cxnLst/>
              <a:rect l="l" t="t" r="r" b="b"/>
              <a:pathLst>
                <a:path w="9530" h="3984" fill="none" extrusionOk="0">
                  <a:moveTo>
                    <a:pt x="1472" y="2286"/>
                  </a:moveTo>
                  <a:cubicBezTo>
                    <a:pt x="1834" y="2603"/>
                    <a:pt x="2264" y="2875"/>
                    <a:pt x="2672" y="3078"/>
                  </a:cubicBezTo>
                  <a:cubicBezTo>
                    <a:pt x="3532" y="3463"/>
                    <a:pt x="4459" y="3667"/>
                    <a:pt x="5387" y="3757"/>
                  </a:cubicBezTo>
                  <a:cubicBezTo>
                    <a:pt x="6723" y="3893"/>
                    <a:pt x="8171" y="3984"/>
                    <a:pt x="9393" y="3395"/>
                  </a:cubicBezTo>
                  <a:cubicBezTo>
                    <a:pt x="9529" y="3327"/>
                    <a:pt x="9325" y="2988"/>
                    <a:pt x="9303" y="2829"/>
                  </a:cubicBezTo>
                  <a:cubicBezTo>
                    <a:pt x="9280" y="2739"/>
                    <a:pt x="9190" y="2671"/>
                    <a:pt x="9099" y="2648"/>
                  </a:cubicBezTo>
                  <a:cubicBezTo>
                    <a:pt x="7990" y="2060"/>
                    <a:pt x="7356" y="1766"/>
                    <a:pt x="6225" y="1245"/>
                  </a:cubicBezTo>
                  <a:cubicBezTo>
                    <a:pt x="5025" y="679"/>
                    <a:pt x="3758" y="453"/>
                    <a:pt x="2513" y="113"/>
                  </a:cubicBezTo>
                  <a:cubicBezTo>
                    <a:pt x="2174" y="23"/>
                    <a:pt x="1834" y="0"/>
                    <a:pt x="1495" y="46"/>
                  </a:cubicBezTo>
                  <a:cubicBezTo>
                    <a:pt x="1178" y="113"/>
                    <a:pt x="816" y="136"/>
                    <a:pt x="522" y="249"/>
                  </a:cubicBezTo>
                  <a:cubicBezTo>
                    <a:pt x="1" y="476"/>
                    <a:pt x="725" y="1403"/>
                    <a:pt x="906" y="1630"/>
                  </a:cubicBezTo>
                  <a:cubicBezTo>
                    <a:pt x="1042" y="1879"/>
                    <a:pt x="1223" y="2105"/>
                    <a:pt x="1472" y="2286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31"/>
            <p:cNvSpPr/>
            <p:nvPr/>
          </p:nvSpPr>
          <p:spPr>
            <a:xfrm flipH="1">
              <a:off x="7741820" y="4872513"/>
              <a:ext cx="379066" cy="189533"/>
            </a:xfrm>
            <a:custGeom>
              <a:avLst/>
              <a:gdLst/>
              <a:ahLst/>
              <a:cxnLst/>
              <a:rect l="l" t="t" r="r" b="b"/>
              <a:pathLst>
                <a:path w="7696" h="3848" fill="none" extrusionOk="0">
                  <a:moveTo>
                    <a:pt x="453" y="2127"/>
                  </a:moveTo>
                  <a:cubicBezTo>
                    <a:pt x="204" y="1516"/>
                    <a:pt x="45" y="837"/>
                    <a:pt x="0" y="204"/>
                  </a:cubicBezTo>
                  <a:cubicBezTo>
                    <a:pt x="340" y="1064"/>
                    <a:pt x="838" y="1924"/>
                    <a:pt x="1426" y="2648"/>
                  </a:cubicBezTo>
                  <a:cubicBezTo>
                    <a:pt x="1064" y="1788"/>
                    <a:pt x="747" y="905"/>
                    <a:pt x="498" y="0"/>
                  </a:cubicBezTo>
                  <a:cubicBezTo>
                    <a:pt x="747" y="340"/>
                    <a:pt x="883" y="770"/>
                    <a:pt x="1086" y="1154"/>
                  </a:cubicBezTo>
                  <a:cubicBezTo>
                    <a:pt x="1381" y="1901"/>
                    <a:pt x="1811" y="2580"/>
                    <a:pt x="2309" y="3191"/>
                  </a:cubicBezTo>
                  <a:cubicBezTo>
                    <a:pt x="2331" y="3101"/>
                    <a:pt x="2309" y="3033"/>
                    <a:pt x="2263" y="2942"/>
                  </a:cubicBezTo>
                  <a:cubicBezTo>
                    <a:pt x="1924" y="2014"/>
                    <a:pt x="1562" y="1064"/>
                    <a:pt x="1109" y="204"/>
                  </a:cubicBezTo>
                  <a:cubicBezTo>
                    <a:pt x="1245" y="475"/>
                    <a:pt x="1539" y="724"/>
                    <a:pt x="1675" y="1041"/>
                  </a:cubicBezTo>
                  <a:cubicBezTo>
                    <a:pt x="1811" y="1290"/>
                    <a:pt x="1924" y="1494"/>
                    <a:pt x="2105" y="1720"/>
                  </a:cubicBezTo>
                  <a:cubicBezTo>
                    <a:pt x="2558" y="2286"/>
                    <a:pt x="2920" y="2965"/>
                    <a:pt x="3327" y="3621"/>
                  </a:cubicBezTo>
                  <a:cubicBezTo>
                    <a:pt x="2988" y="2512"/>
                    <a:pt x="2558" y="1449"/>
                    <a:pt x="2037" y="385"/>
                  </a:cubicBezTo>
                  <a:cubicBezTo>
                    <a:pt x="2490" y="883"/>
                    <a:pt x="2829" y="1403"/>
                    <a:pt x="3214" y="1969"/>
                  </a:cubicBezTo>
                  <a:cubicBezTo>
                    <a:pt x="3599" y="2603"/>
                    <a:pt x="4029" y="3214"/>
                    <a:pt x="4413" y="3848"/>
                  </a:cubicBezTo>
                  <a:cubicBezTo>
                    <a:pt x="4255" y="3621"/>
                    <a:pt x="4232" y="3214"/>
                    <a:pt x="4142" y="2942"/>
                  </a:cubicBezTo>
                  <a:cubicBezTo>
                    <a:pt x="4051" y="2693"/>
                    <a:pt x="3915" y="2490"/>
                    <a:pt x="3802" y="2241"/>
                  </a:cubicBezTo>
                  <a:cubicBezTo>
                    <a:pt x="3553" y="1697"/>
                    <a:pt x="3372" y="1132"/>
                    <a:pt x="3350" y="543"/>
                  </a:cubicBezTo>
                  <a:cubicBezTo>
                    <a:pt x="3893" y="1630"/>
                    <a:pt x="4413" y="2739"/>
                    <a:pt x="4934" y="3848"/>
                  </a:cubicBezTo>
                  <a:cubicBezTo>
                    <a:pt x="4594" y="2874"/>
                    <a:pt x="4255" y="1924"/>
                    <a:pt x="3915" y="928"/>
                  </a:cubicBezTo>
                  <a:cubicBezTo>
                    <a:pt x="4572" y="1856"/>
                    <a:pt x="5206" y="2829"/>
                    <a:pt x="5839" y="3757"/>
                  </a:cubicBezTo>
                  <a:lnTo>
                    <a:pt x="4640" y="1132"/>
                  </a:lnTo>
                  <a:cubicBezTo>
                    <a:pt x="5273" y="2037"/>
                    <a:pt x="5884" y="2942"/>
                    <a:pt x="6496" y="3825"/>
                  </a:cubicBezTo>
                  <a:cubicBezTo>
                    <a:pt x="6405" y="3418"/>
                    <a:pt x="6269" y="3033"/>
                    <a:pt x="6156" y="2625"/>
                  </a:cubicBezTo>
                  <a:cubicBezTo>
                    <a:pt x="6043" y="2286"/>
                    <a:pt x="5726" y="1856"/>
                    <a:pt x="5726" y="1516"/>
                  </a:cubicBezTo>
                  <a:cubicBezTo>
                    <a:pt x="6405" y="2150"/>
                    <a:pt x="6971" y="2874"/>
                    <a:pt x="7695" y="3485"/>
                  </a:cubicBezTo>
                  <a:cubicBezTo>
                    <a:pt x="7695" y="3101"/>
                    <a:pt x="7627" y="2739"/>
                    <a:pt x="7469" y="2376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31"/>
            <p:cNvSpPr/>
            <p:nvPr/>
          </p:nvSpPr>
          <p:spPr>
            <a:xfrm flipH="1">
              <a:off x="7884511" y="4303962"/>
              <a:ext cx="176185" cy="422559"/>
            </a:xfrm>
            <a:custGeom>
              <a:avLst/>
              <a:gdLst/>
              <a:ahLst/>
              <a:cxnLst/>
              <a:rect l="l" t="t" r="r" b="b"/>
              <a:pathLst>
                <a:path w="3577" h="8579" fill="none" extrusionOk="0">
                  <a:moveTo>
                    <a:pt x="2150" y="2173"/>
                  </a:moveTo>
                  <a:cubicBezTo>
                    <a:pt x="1675" y="1472"/>
                    <a:pt x="1132" y="793"/>
                    <a:pt x="498" y="204"/>
                  </a:cubicBezTo>
                  <a:cubicBezTo>
                    <a:pt x="430" y="114"/>
                    <a:pt x="317" y="1"/>
                    <a:pt x="159" y="46"/>
                  </a:cubicBezTo>
                  <a:cubicBezTo>
                    <a:pt x="46" y="91"/>
                    <a:pt x="0" y="227"/>
                    <a:pt x="23" y="363"/>
                  </a:cubicBezTo>
                  <a:cubicBezTo>
                    <a:pt x="113" y="1630"/>
                    <a:pt x="295" y="2852"/>
                    <a:pt x="725" y="4075"/>
                  </a:cubicBezTo>
                  <a:cubicBezTo>
                    <a:pt x="1109" y="5070"/>
                    <a:pt x="1607" y="5930"/>
                    <a:pt x="2241" y="6813"/>
                  </a:cubicBezTo>
                  <a:cubicBezTo>
                    <a:pt x="2512" y="7220"/>
                    <a:pt x="2784" y="7628"/>
                    <a:pt x="3033" y="8058"/>
                  </a:cubicBezTo>
                  <a:cubicBezTo>
                    <a:pt x="3191" y="8352"/>
                    <a:pt x="3395" y="8578"/>
                    <a:pt x="3463" y="8035"/>
                  </a:cubicBezTo>
                  <a:cubicBezTo>
                    <a:pt x="3508" y="7628"/>
                    <a:pt x="3531" y="7266"/>
                    <a:pt x="3531" y="6881"/>
                  </a:cubicBezTo>
                  <a:cubicBezTo>
                    <a:pt x="3576" y="5659"/>
                    <a:pt x="3395" y="4459"/>
                    <a:pt x="2807" y="3328"/>
                  </a:cubicBezTo>
                  <a:cubicBezTo>
                    <a:pt x="2173" y="2173"/>
                    <a:pt x="1268" y="1359"/>
                    <a:pt x="181" y="680"/>
                  </a:cubicBezTo>
                  <a:cubicBezTo>
                    <a:pt x="1245" y="2015"/>
                    <a:pt x="2286" y="3328"/>
                    <a:pt x="3372" y="4663"/>
                  </a:cubicBezTo>
                  <a:cubicBezTo>
                    <a:pt x="2331" y="3939"/>
                    <a:pt x="1313" y="3169"/>
                    <a:pt x="340" y="2354"/>
                  </a:cubicBezTo>
                  <a:cubicBezTo>
                    <a:pt x="1381" y="3893"/>
                    <a:pt x="2445" y="5432"/>
                    <a:pt x="3486" y="6994"/>
                  </a:cubicBezTo>
                  <a:cubicBezTo>
                    <a:pt x="2626" y="6496"/>
                    <a:pt x="1879" y="5930"/>
                    <a:pt x="1200" y="5251"/>
                  </a:cubicBezTo>
                  <a:cubicBezTo>
                    <a:pt x="1947" y="6066"/>
                    <a:pt x="2626" y="6949"/>
                    <a:pt x="3259" y="7877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31"/>
            <p:cNvSpPr/>
            <p:nvPr/>
          </p:nvSpPr>
          <p:spPr>
            <a:xfrm flipH="1">
              <a:off x="7911306" y="4337407"/>
              <a:ext cx="144957" cy="344489"/>
            </a:xfrm>
            <a:custGeom>
              <a:avLst/>
              <a:gdLst/>
              <a:ahLst/>
              <a:cxnLst/>
              <a:rect l="l" t="t" r="r" b="b"/>
              <a:pathLst>
                <a:path w="2943" h="6994" fill="none" extrusionOk="0">
                  <a:moveTo>
                    <a:pt x="69" y="1"/>
                  </a:moveTo>
                  <a:cubicBezTo>
                    <a:pt x="69" y="159"/>
                    <a:pt x="69" y="363"/>
                    <a:pt x="46" y="544"/>
                  </a:cubicBezTo>
                  <a:cubicBezTo>
                    <a:pt x="23" y="1155"/>
                    <a:pt x="1" y="1811"/>
                    <a:pt x="114" y="2422"/>
                  </a:cubicBezTo>
                  <a:cubicBezTo>
                    <a:pt x="363" y="4233"/>
                    <a:pt x="1585" y="5772"/>
                    <a:pt x="2943" y="6994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31"/>
            <p:cNvSpPr/>
            <p:nvPr/>
          </p:nvSpPr>
          <p:spPr>
            <a:xfrm flipH="1">
              <a:off x="7816539" y="4607176"/>
              <a:ext cx="367886" cy="256471"/>
            </a:xfrm>
            <a:custGeom>
              <a:avLst/>
              <a:gdLst/>
              <a:ahLst/>
              <a:cxnLst/>
              <a:rect l="l" t="t" r="r" b="b"/>
              <a:pathLst>
                <a:path w="7469" h="5207" fill="none" extrusionOk="0">
                  <a:moveTo>
                    <a:pt x="6360" y="3124"/>
                  </a:moveTo>
                  <a:cubicBezTo>
                    <a:pt x="6722" y="3667"/>
                    <a:pt x="6926" y="4301"/>
                    <a:pt x="6926" y="4957"/>
                  </a:cubicBezTo>
                  <a:cubicBezTo>
                    <a:pt x="6111" y="3893"/>
                    <a:pt x="5319" y="2784"/>
                    <a:pt x="4504" y="1698"/>
                  </a:cubicBezTo>
                  <a:cubicBezTo>
                    <a:pt x="4345" y="1540"/>
                    <a:pt x="4119" y="1336"/>
                    <a:pt x="3938" y="1449"/>
                  </a:cubicBezTo>
                  <a:cubicBezTo>
                    <a:pt x="4345" y="2535"/>
                    <a:pt x="4775" y="3599"/>
                    <a:pt x="5205" y="4640"/>
                  </a:cubicBezTo>
                  <a:cubicBezTo>
                    <a:pt x="3961" y="3509"/>
                    <a:pt x="3531" y="1675"/>
                    <a:pt x="2286" y="544"/>
                  </a:cubicBezTo>
                  <a:cubicBezTo>
                    <a:pt x="2603" y="1675"/>
                    <a:pt x="2988" y="2784"/>
                    <a:pt x="3463" y="3848"/>
                  </a:cubicBezTo>
                  <a:cubicBezTo>
                    <a:pt x="2648" y="2694"/>
                    <a:pt x="1833" y="1517"/>
                    <a:pt x="905" y="431"/>
                  </a:cubicBezTo>
                  <a:cubicBezTo>
                    <a:pt x="928" y="1087"/>
                    <a:pt x="1064" y="1879"/>
                    <a:pt x="1381" y="2445"/>
                  </a:cubicBezTo>
                  <a:cubicBezTo>
                    <a:pt x="1607" y="2875"/>
                    <a:pt x="2105" y="3124"/>
                    <a:pt x="2512" y="3373"/>
                  </a:cubicBezTo>
                  <a:cubicBezTo>
                    <a:pt x="3282" y="3848"/>
                    <a:pt x="4074" y="4301"/>
                    <a:pt x="4934" y="4618"/>
                  </a:cubicBezTo>
                  <a:cubicBezTo>
                    <a:pt x="5273" y="4731"/>
                    <a:pt x="7469" y="5206"/>
                    <a:pt x="7152" y="4369"/>
                  </a:cubicBezTo>
                  <a:cubicBezTo>
                    <a:pt x="6790" y="3350"/>
                    <a:pt x="6156" y="2490"/>
                    <a:pt x="5319" y="1856"/>
                  </a:cubicBezTo>
                  <a:cubicBezTo>
                    <a:pt x="4798" y="1472"/>
                    <a:pt x="4255" y="1178"/>
                    <a:pt x="3689" y="951"/>
                  </a:cubicBezTo>
                  <a:cubicBezTo>
                    <a:pt x="2942" y="634"/>
                    <a:pt x="1064" y="1"/>
                    <a:pt x="385" y="748"/>
                  </a:cubicBezTo>
                  <a:cubicBezTo>
                    <a:pt x="0" y="1155"/>
                    <a:pt x="679" y="1924"/>
                    <a:pt x="1403" y="2513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31"/>
            <p:cNvSpPr/>
            <p:nvPr/>
          </p:nvSpPr>
          <p:spPr>
            <a:xfrm flipH="1">
              <a:off x="7828804" y="4633922"/>
              <a:ext cx="350055" cy="233025"/>
            </a:xfrm>
            <a:custGeom>
              <a:avLst/>
              <a:gdLst/>
              <a:ahLst/>
              <a:cxnLst/>
              <a:rect l="l" t="t" r="r" b="b"/>
              <a:pathLst>
                <a:path w="7107" h="4731" fill="none" extrusionOk="0">
                  <a:moveTo>
                    <a:pt x="2829" y="3350"/>
                  </a:moveTo>
                  <a:cubicBezTo>
                    <a:pt x="3893" y="4029"/>
                    <a:pt x="5002" y="4731"/>
                    <a:pt x="6337" y="4527"/>
                  </a:cubicBezTo>
                  <a:cubicBezTo>
                    <a:pt x="6609" y="4505"/>
                    <a:pt x="6948" y="4391"/>
                    <a:pt x="7039" y="4075"/>
                  </a:cubicBezTo>
                  <a:cubicBezTo>
                    <a:pt x="7107" y="3871"/>
                    <a:pt x="7016" y="3712"/>
                    <a:pt x="6903" y="3509"/>
                  </a:cubicBezTo>
                  <a:cubicBezTo>
                    <a:pt x="6247" y="2287"/>
                    <a:pt x="5251" y="1449"/>
                    <a:pt x="3961" y="929"/>
                  </a:cubicBezTo>
                  <a:cubicBezTo>
                    <a:pt x="3191" y="635"/>
                    <a:pt x="1313" y="1"/>
                    <a:pt x="657" y="748"/>
                  </a:cubicBezTo>
                  <a:cubicBezTo>
                    <a:pt x="0" y="1472"/>
                    <a:pt x="2399" y="3079"/>
                    <a:pt x="2829" y="3350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31"/>
            <p:cNvSpPr/>
            <p:nvPr/>
          </p:nvSpPr>
          <p:spPr>
            <a:xfrm flipH="1">
              <a:off x="7677197" y="4885861"/>
              <a:ext cx="467134" cy="187317"/>
            </a:xfrm>
            <a:custGeom>
              <a:avLst/>
              <a:gdLst/>
              <a:ahLst/>
              <a:cxnLst/>
              <a:rect l="l" t="t" r="r" b="b"/>
              <a:pathLst>
                <a:path w="9484" h="3803" fill="none" extrusionOk="0">
                  <a:moveTo>
                    <a:pt x="1042" y="91"/>
                  </a:moveTo>
                  <a:cubicBezTo>
                    <a:pt x="1042" y="91"/>
                    <a:pt x="1268" y="431"/>
                    <a:pt x="1246" y="431"/>
                  </a:cubicBezTo>
                  <a:cubicBezTo>
                    <a:pt x="974" y="431"/>
                    <a:pt x="91" y="1"/>
                    <a:pt x="24" y="385"/>
                  </a:cubicBezTo>
                  <a:cubicBezTo>
                    <a:pt x="1" y="680"/>
                    <a:pt x="431" y="1178"/>
                    <a:pt x="589" y="1404"/>
                  </a:cubicBezTo>
                  <a:cubicBezTo>
                    <a:pt x="1065" y="2038"/>
                    <a:pt x="1993" y="2875"/>
                    <a:pt x="2717" y="3169"/>
                  </a:cubicBezTo>
                  <a:cubicBezTo>
                    <a:pt x="4188" y="3803"/>
                    <a:pt x="5908" y="3803"/>
                    <a:pt x="7447" y="3509"/>
                  </a:cubicBezTo>
                  <a:cubicBezTo>
                    <a:pt x="7741" y="3463"/>
                    <a:pt x="9484" y="3124"/>
                    <a:pt x="8669" y="2671"/>
                  </a:cubicBezTo>
                  <a:cubicBezTo>
                    <a:pt x="7673" y="2105"/>
                    <a:pt x="6655" y="1472"/>
                    <a:pt x="5591" y="1110"/>
                  </a:cubicBezTo>
                  <a:cubicBezTo>
                    <a:pt x="4188" y="612"/>
                    <a:pt x="2490" y="46"/>
                    <a:pt x="1042" y="9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31"/>
            <p:cNvSpPr/>
            <p:nvPr/>
          </p:nvSpPr>
          <p:spPr>
            <a:xfrm flipH="1">
              <a:off x="7583563" y="5128097"/>
              <a:ext cx="466002" cy="140180"/>
            </a:xfrm>
            <a:custGeom>
              <a:avLst/>
              <a:gdLst/>
              <a:ahLst/>
              <a:cxnLst/>
              <a:rect l="l" t="t" r="r" b="b"/>
              <a:pathLst>
                <a:path w="9461" h="2846" extrusionOk="0">
                  <a:moveTo>
                    <a:pt x="4452" y="0"/>
                  </a:moveTo>
                  <a:cubicBezTo>
                    <a:pt x="3149" y="0"/>
                    <a:pt x="1629" y="278"/>
                    <a:pt x="476" y="695"/>
                  </a:cubicBezTo>
                  <a:cubicBezTo>
                    <a:pt x="363" y="741"/>
                    <a:pt x="227" y="809"/>
                    <a:pt x="136" y="899"/>
                  </a:cubicBezTo>
                  <a:cubicBezTo>
                    <a:pt x="69" y="967"/>
                    <a:pt x="1" y="1125"/>
                    <a:pt x="23" y="1261"/>
                  </a:cubicBezTo>
                  <a:cubicBezTo>
                    <a:pt x="69" y="1374"/>
                    <a:pt x="136" y="1420"/>
                    <a:pt x="227" y="1510"/>
                  </a:cubicBezTo>
                  <a:cubicBezTo>
                    <a:pt x="1019" y="2212"/>
                    <a:pt x="1947" y="2642"/>
                    <a:pt x="2965" y="2778"/>
                  </a:cubicBezTo>
                  <a:cubicBezTo>
                    <a:pt x="3260" y="2823"/>
                    <a:pt x="3509" y="2845"/>
                    <a:pt x="3803" y="2845"/>
                  </a:cubicBezTo>
                  <a:cubicBezTo>
                    <a:pt x="4844" y="2845"/>
                    <a:pt x="6021" y="2710"/>
                    <a:pt x="7017" y="2370"/>
                  </a:cubicBezTo>
                  <a:cubicBezTo>
                    <a:pt x="7809" y="2099"/>
                    <a:pt x="8601" y="1963"/>
                    <a:pt x="9370" y="1601"/>
                  </a:cubicBezTo>
                  <a:cubicBezTo>
                    <a:pt x="9393" y="1601"/>
                    <a:pt x="9416" y="1578"/>
                    <a:pt x="9416" y="1533"/>
                  </a:cubicBezTo>
                  <a:cubicBezTo>
                    <a:pt x="9461" y="1488"/>
                    <a:pt x="9393" y="1420"/>
                    <a:pt x="9348" y="1397"/>
                  </a:cubicBezTo>
                  <a:cubicBezTo>
                    <a:pt x="8171" y="628"/>
                    <a:pt x="6338" y="84"/>
                    <a:pt x="4980" y="16"/>
                  </a:cubicBezTo>
                  <a:cubicBezTo>
                    <a:pt x="4809" y="5"/>
                    <a:pt x="4633" y="0"/>
                    <a:pt x="4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31"/>
            <p:cNvSpPr/>
            <p:nvPr/>
          </p:nvSpPr>
          <p:spPr>
            <a:xfrm flipH="1">
              <a:off x="7731821" y="4470050"/>
              <a:ext cx="144957" cy="380199"/>
            </a:xfrm>
            <a:custGeom>
              <a:avLst/>
              <a:gdLst/>
              <a:ahLst/>
              <a:cxnLst/>
              <a:rect l="l" t="t" r="r" b="b"/>
              <a:pathLst>
                <a:path w="2943" h="7719" fill="none" extrusionOk="0">
                  <a:moveTo>
                    <a:pt x="1132" y="635"/>
                  </a:moveTo>
                  <a:cubicBezTo>
                    <a:pt x="1268" y="340"/>
                    <a:pt x="1562" y="1"/>
                    <a:pt x="1902" y="69"/>
                  </a:cubicBezTo>
                  <a:cubicBezTo>
                    <a:pt x="2105" y="137"/>
                    <a:pt x="2241" y="295"/>
                    <a:pt x="2332" y="499"/>
                  </a:cubicBezTo>
                  <a:cubicBezTo>
                    <a:pt x="2897" y="1540"/>
                    <a:pt x="2943" y="2785"/>
                    <a:pt x="2694" y="3962"/>
                  </a:cubicBezTo>
                  <a:cubicBezTo>
                    <a:pt x="2558" y="4595"/>
                    <a:pt x="2332" y="5229"/>
                    <a:pt x="2015" y="5817"/>
                  </a:cubicBezTo>
                  <a:cubicBezTo>
                    <a:pt x="1811" y="6247"/>
                    <a:pt x="1472" y="7153"/>
                    <a:pt x="1019" y="7311"/>
                  </a:cubicBezTo>
                  <a:cubicBezTo>
                    <a:pt x="1" y="7718"/>
                    <a:pt x="227" y="5387"/>
                    <a:pt x="250" y="4935"/>
                  </a:cubicBezTo>
                  <a:cubicBezTo>
                    <a:pt x="408" y="3464"/>
                    <a:pt x="453" y="1947"/>
                    <a:pt x="1132" y="635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31"/>
            <p:cNvSpPr/>
            <p:nvPr/>
          </p:nvSpPr>
          <p:spPr>
            <a:xfrm flipH="1">
              <a:off x="7739603" y="4475665"/>
              <a:ext cx="122694" cy="331092"/>
            </a:xfrm>
            <a:custGeom>
              <a:avLst/>
              <a:gdLst/>
              <a:ahLst/>
              <a:cxnLst/>
              <a:rect l="l" t="t" r="r" b="b"/>
              <a:pathLst>
                <a:path w="2491" h="6722" fill="none" extrusionOk="0">
                  <a:moveTo>
                    <a:pt x="2490" y="1697"/>
                  </a:moveTo>
                  <a:cubicBezTo>
                    <a:pt x="2106" y="1132"/>
                    <a:pt x="1766" y="566"/>
                    <a:pt x="1404" y="0"/>
                  </a:cubicBezTo>
                  <a:cubicBezTo>
                    <a:pt x="1743" y="1019"/>
                    <a:pt x="2083" y="2060"/>
                    <a:pt x="2422" y="3078"/>
                  </a:cubicBezTo>
                  <a:cubicBezTo>
                    <a:pt x="2083" y="2150"/>
                    <a:pt x="1200" y="1426"/>
                    <a:pt x="974" y="475"/>
                  </a:cubicBezTo>
                  <a:cubicBezTo>
                    <a:pt x="1313" y="1765"/>
                    <a:pt x="1698" y="3101"/>
                    <a:pt x="2083" y="4368"/>
                  </a:cubicBezTo>
                  <a:cubicBezTo>
                    <a:pt x="1721" y="3304"/>
                    <a:pt x="1132" y="2286"/>
                    <a:pt x="567" y="1290"/>
                  </a:cubicBezTo>
                  <a:cubicBezTo>
                    <a:pt x="883" y="2784"/>
                    <a:pt x="1291" y="4278"/>
                    <a:pt x="1766" y="5726"/>
                  </a:cubicBezTo>
                  <a:cubicBezTo>
                    <a:pt x="1268" y="4798"/>
                    <a:pt x="748" y="3870"/>
                    <a:pt x="250" y="2897"/>
                  </a:cubicBezTo>
                  <a:cubicBezTo>
                    <a:pt x="521" y="4074"/>
                    <a:pt x="816" y="5205"/>
                    <a:pt x="1087" y="6360"/>
                  </a:cubicBezTo>
                  <a:cubicBezTo>
                    <a:pt x="838" y="5590"/>
                    <a:pt x="476" y="4889"/>
                    <a:pt x="1" y="4255"/>
                  </a:cubicBezTo>
                  <a:cubicBezTo>
                    <a:pt x="227" y="5092"/>
                    <a:pt x="386" y="5907"/>
                    <a:pt x="499" y="6722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31"/>
            <p:cNvSpPr/>
            <p:nvPr/>
          </p:nvSpPr>
          <p:spPr>
            <a:xfrm flipH="1">
              <a:off x="7569082" y="4637271"/>
              <a:ext cx="170570" cy="396897"/>
            </a:xfrm>
            <a:custGeom>
              <a:avLst/>
              <a:gdLst/>
              <a:ahLst/>
              <a:cxnLst/>
              <a:rect l="l" t="t" r="r" b="b"/>
              <a:pathLst>
                <a:path w="3463" h="8058" fill="none" extrusionOk="0">
                  <a:moveTo>
                    <a:pt x="1652" y="1517"/>
                  </a:moveTo>
                  <a:cubicBezTo>
                    <a:pt x="1834" y="1245"/>
                    <a:pt x="1992" y="974"/>
                    <a:pt x="2173" y="702"/>
                  </a:cubicBezTo>
                  <a:cubicBezTo>
                    <a:pt x="2218" y="589"/>
                    <a:pt x="2309" y="476"/>
                    <a:pt x="2422" y="408"/>
                  </a:cubicBezTo>
                  <a:cubicBezTo>
                    <a:pt x="2988" y="1"/>
                    <a:pt x="3237" y="1155"/>
                    <a:pt x="3305" y="1494"/>
                  </a:cubicBezTo>
                  <a:cubicBezTo>
                    <a:pt x="3463" y="2536"/>
                    <a:pt x="3418" y="3554"/>
                    <a:pt x="3101" y="4595"/>
                  </a:cubicBezTo>
                  <a:cubicBezTo>
                    <a:pt x="2852" y="5455"/>
                    <a:pt x="2535" y="6270"/>
                    <a:pt x="1969" y="6971"/>
                  </a:cubicBezTo>
                  <a:cubicBezTo>
                    <a:pt x="1720" y="7288"/>
                    <a:pt x="1404" y="7605"/>
                    <a:pt x="1087" y="7854"/>
                  </a:cubicBezTo>
                  <a:cubicBezTo>
                    <a:pt x="1041" y="7922"/>
                    <a:pt x="951" y="7967"/>
                    <a:pt x="860" y="7990"/>
                  </a:cubicBezTo>
                  <a:cubicBezTo>
                    <a:pt x="725" y="8058"/>
                    <a:pt x="453" y="7922"/>
                    <a:pt x="340" y="7831"/>
                  </a:cubicBezTo>
                  <a:cubicBezTo>
                    <a:pt x="23" y="7537"/>
                    <a:pt x="0" y="6971"/>
                    <a:pt x="23" y="6587"/>
                  </a:cubicBezTo>
                  <a:cubicBezTo>
                    <a:pt x="23" y="6134"/>
                    <a:pt x="113" y="5704"/>
                    <a:pt x="181" y="5274"/>
                  </a:cubicBezTo>
                  <a:cubicBezTo>
                    <a:pt x="340" y="4595"/>
                    <a:pt x="476" y="3939"/>
                    <a:pt x="725" y="3328"/>
                  </a:cubicBezTo>
                  <a:cubicBezTo>
                    <a:pt x="973" y="2671"/>
                    <a:pt x="1313" y="2083"/>
                    <a:pt x="1652" y="1517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31"/>
            <p:cNvSpPr/>
            <p:nvPr/>
          </p:nvSpPr>
          <p:spPr>
            <a:xfrm flipH="1">
              <a:off x="7580214" y="4662933"/>
              <a:ext cx="156089" cy="350055"/>
            </a:xfrm>
            <a:custGeom>
              <a:avLst/>
              <a:gdLst/>
              <a:ahLst/>
              <a:cxnLst/>
              <a:rect l="l" t="t" r="r" b="b"/>
              <a:pathLst>
                <a:path w="3169" h="7107" fill="none" extrusionOk="0">
                  <a:moveTo>
                    <a:pt x="3169" y="2716"/>
                  </a:moveTo>
                  <a:cubicBezTo>
                    <a:pt x="2874" y="1811"/>
                    <a:pt x="2580" y="906"/>
                    <a:pt x="2263" y="0"/>
                  </a:cubicBezTo>
                  <a:cubicBezTo>
                    <a:pt x="2444" y="521"/>
                    <a:pt x="2422" y="1290"/>
                    <a:pt x="2467" y="1811"/>
                  </a:cubicBezTo>
                  <a:cubicBezTo>
                    <a:pt x="2535" y="2535"/>
                    <a:pt x="2648" y="3237"/>
                    <a:pt x="2807" y="3938"/>
                  </a:cubicBezTo>
                  <a:cubicBezTo>
                    <a:pt x="2467" y="3010"/>
                    <a:pt x="2105" y="2082"/>
                    <a:pt x="1517" y="1313"/>
                  </a:cubicBezTo>
                  <a:cubicBezTo>
                    <a:pt x="1879" y="2671"/>
                    <a:pt x="2309" y="3961"/>
                    <a:pt x="2807" y="5296"/>
                  </a:cubicBezTo>
                  <a:cubicBezTo>
                    <a:pt x="2241" y="4278"/>
                    <a:pt x="1698" y="3259"/>
                    <a:pt x="1132" y="2241"/>
                  </a:cubicBezTo>
                  <a:cubicBezTo>
                    <a:pt x="1336" y="2807"/>
                    <a:pt x="1517" y="3372"/>
                    <a:pt x="1698" y="3916"/>
                  </a:cubicBezTo>
                  <a:cubicBezTo>
                    <a:pt x="1901" y="4504"/>
                    <a:pt x="2105" y="5138"/>
                    <a:pt x="2173" y="5749"/>
                  </a:cubicBezTo>
                  <a:lnTo>
                    <a:pt x="815" y="2535"/>
                  </a:lnTo>
                  <a:cubicBezTo>
                    <a:pt x="1200" y="3825"/>
                    <a:pt x="1426" y="5160"/>
                    <a:pt x="1766" y="6450"/>
                  </a:cubicBezTo>
                  <a:cubicBezTo>
                    <a:pt x="1381" y="5500"/>
                    <a:pt x="1087" y="4459"/>
                    <a:pt x="634" y="3508"/>
                  </a:cubicBezTo>
                  <a:cubicBezTo>
                    <a:pt x="679" y="4708"/>
                    <a:pt x="679" y="5930"/>
                    <a:pt x="657" y="7107"/>
                  </a:cubicBezTo>
                  <a:cubicBezTo>
                    <a:pt x="475" y="6496"/>
                    <a:pt x="294" y="5885"/>
                    <a:pt x="0" y="5296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31"/>
            <p:cNvSpPr/>
            <p:nvPr/>
          </p:nvSpPr>
          <p:spPr>
            <a:xfrm flipH="1">
              <a:off x="7553468" y="4676281"/>
              <a:ext cx="151656" cy="354537"/>
            </a:xfrm>
            <a:custGeom>
              <a:avLst/>
              <a:gdLst/>
              <a:ahLst/>
              <a:cxnLst/>
              <a:rect l="l" t="t" r="r" b="b"/>
              <a:pathLst>
                <a:path w="3079" h="7198" fill="none" extrusionOk="0">
                  <a:moveTo>
                    <a:pt x="2174" y="1"/>
                  </a:moveTo>
                  <a:cubicBezTo>
                    <a:pt x="2287" y="114"/>
                    <a:pt x="2355" y="250"/>
                    <a:pt x="2400" y="386"/>
                  </a:cubicBezTo>
                  <a:cubicBezTo>
                    <a:pt x="2581" y="816"/>
                    <a:pt x="2739" y="1246"/>
                    <a:pt x="2853" y="1698"/>
                  </a:cubicBezTo>
                  <a:cubicBezTo>
                    <a:pt x="3079" y="2739"/>
                    <a:pt x="2943" y="3894"/>
                    <a:pt x="2400" y="4889"/>
                  </a:cubicBezTo>
                  <a:cubicBezTo>
                    <a:pt x="1902" y="5863"/>
                    <a:pt x="1019" y="6723"/>
                    <a:pt x="1" y="7198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31"/>
            <p:cNvSpPr/>
            <p:nvPr/>
          </p:nvSpPr>
          <p:spPr>
            <a:xfrm flipH="1">
              <a:off x="7396296" y="4766270"/>
              <a:ext cx="208496" cy="446201"/>
            </a:xfrm>
            <a:custGeom>
              <a:avLst/>
              <a:gdLst/>
              <a:ahLst/>
              <a:cxnLst/>
              <a:rect l="l" t="t" r="r" b="b"/>
              <a:pathLst>
                <a:path w="4233" h="9059" extrusionOk="0">
                  <a:moveTo>
                    <a:pt x="3797" y="1"/>
                  </a:moveTo>
                  <a:cubicBezTo>
                    <a:pt x="3724" y="1"/>
                    <a:pt x="3654" y="34"/>
                    <a:pt x="3599" y="52"/>
                  </a:cubicBezTo>
                  <a:cubicBezTo>
                    <a:pt x="3328" y="165"/>
                    <a:pt x="3124" y="369"/>
                    <a:pt x="2943" y="573"/>
                  </a:cubicBezTo>
                  <a:cubicBezTo>
                    <a:pt x="2264" y="1297"/>
                    <a:pt x="1743" y="2202"/>
                    <a:pt x="1359" y="3108"/>
                  </a:cubicBezTo>
                  <a:cubicBezTo>
                    <a:pt x="1019" y="3968"/>
                    <a:pt x="770" y="4805"/>
                    <a:pt x="544" y="5688"/>
                  </a:cubicBezTo>
                  <a:cubicBezTo>
                    <a:pt x="340" y="6480"/>
                    <a:pt x="1" y="7340"/>
                    <a:pt x="1" y="8155"/>
                  </a:cubicBezTo>
                  <a:cubicBezTo>
                    <a:pt x="1" y="8588"/>
                    <a:pt x="124" y="9059"/>
                    <a:pt x="424" y="9059"/>
                  </a:cubicBezTo>
                  <a:cubicBezTo>
                    <a:pt x="531" y="9059"/>
                    <a:pt x="661" y="8999"/>
                    <a:pt x="816" y="8856"/>
                  </a:cubicBezTo>
                  <a:cubicBezTo>
                    <a:pt x="1449" y="8290"/>
                    <a:pt x="1902" y="7521"/>
                    <a:pt x="2309" y="6819"/>
                  </a:cubicBezTo>
                  <a:cubicBezTo>
                    <a:pt x="2626" y="6276"/>
                    <a:pt x="2966" y="5778"/>
                    <a:pt x="3260" y="5235"/>
                  </a:cubicBezTo>
                  <a:cubicBezTo>
                    <a:pt x="3509" y="4782"/>
                    <a:pt x="3735" y="4330"/>
                    <a:pt x="3893" y="3832"/>
                  </a:cubicBezTo>
                  <a:cubicBezTo>
                    <a:pt x="4233" y="2746"/>
                    <a:pt x="4188" y="1591"/>
                    <a:pt x="4097" y="460"/>
                  </a:cubicBezTo>
                  <a:cubicBezTo>
                    <a:pt x="4075" y="279"/>
                    <a:pt x="4007" y="52"/>
                    <a:pt x="3848" y="7"/>
                  </a:cubicBezTo>
                  <a:cubicBezTo>
                    <a:pt x="3831" y="3"/>
                    <a:pt x="3814" y="1"/>
                    <a:pt x="3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31"/>
            <p:cNvSpPr/>
            <p:nvPr/>
          </p:nvSpPr>
          <p:spPr>
            <a:xfrm flipH="1">
              <a:off x="7476532" y="4412126"/>
              <a:ext cx="535106" cy="906292"/>
            </a:xfrm>
            <a:custGeom>
              <a:avLst/>
              <a:gdLst/>
              <a:ahLst/>
              <a:cxnLst/>
              <a:rect l="l" t="t" r="r" b="b"/>
              <a:pathLst>
                <a:path w="10864" h="18400" extrusionOk="0">
                  <a:moveTo>
                    <a:pt x="0" y="0"/>
                  </a:moveTo>
                  <a:lnTo>
                    <a:pt x="0" y="0"/>
                  </a:lnTo>
                  <a:cubicBezTo>
                    <a:pt x="385" y="1765"/>
                    <a:pt x="1019" y="3485"/>
                    <a:pt x="1743" y="5092"/>
                  </a:cubicBezTo>
                  <a:cubicBezTo>
                    <a:pt x="2467" y="6744"/>
                    <a:pt x="3282" y="8351"/>
                    <a:pt x="4210" y="9913"/>
                  </a:cubicBezTo>
                  <a:cubicBezTo>
                    <a:pt x="5138" y="11474"/>
                    <a:pt x="6133" y="12968"/>
                    <a:pt x="7265" y="14371"/>
                  </a:cubicBezTo>
                  <a:cubicBezTo>
                    <a:pt x="7808" y="15096"/>
                    <a:pt x="8397" y="15775"/>
                    <a:pt x="8985" y="16454"/>
                  </a:cubicBezTo>
                  <a:cubicBezTo>
                    <a:pt x="9302" y="16793"/>
                    <a:pt x="9619" y="17087"/>
                    <a:pt x="9936" y="17427"/>
                  </a:cubicBezTo>
                  <a:cubicBezTo>
                    <a:pt x="10230" y="17744"/>
                    <a:pt x="10547" y="18083"/>
                    <a:pt x="10863" y="18400"/>
                  </a:cubicBezTo>
                  <a:cubicBezTo>
                    <a:pt x="9732" y="17019"/>
                    <a:pt x="8623" y="15616"/>
                    <a:pt x="7582" y="14145"/>
                  </a:cubicBezTo>
                  <a:lnTo>
                    <a:pt x="6812" y="13059"/>
                  </a:lnTo>
                  <a:lnTo>
                    <a:pt x="6088" y="11950"/>
                  </a:lnTo>
                  <a:cubicBezTo>
                    <a:pt x="5817" y="11588"/>
                    <a:pt x="5568" y="11180"/>
                    <a:pt x="5341" y="10818"/>
                  </a:cubicBezTo>
                  <a:cubicBezTo>
                    <a:pt x="5092" y="10456"/>
                    <a:pt x="4866" y="10071"/>
                    <a:pt x="4640" y="9687"/>
                  </a:cubicBezTo>
                  <a:lnTo>
                    <a:pt x="3961" y="8532"/>
                  </a:lnTo>
                  <a:lnTo>
                    <a:pt x="3304" y="7333"/>
                  </a:lnTo>
                  <a:cubicBezTo>
                    <a:pt x="2874" y="6563"/>
                    <a:pt x="2490" y="5749"/>
                    <a:pt x="2082" y="4956"/>
                  </a:cubicBezTo>
                  <a:cubicBezTo>
                    <a:pt x="1313" y="3350"/>
                    <a:pt x="589" y="169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31"/>
            <p:cNvSpPr/>
            <p:nvPr/>
          </p:nvSpPr>
          <p:spPr>
            <a:xfrm flipH="1">
              <a:off x="7832153" y="4698593"/>
              <a:ext cx="234109" cy="128457"/>
            </a:xfrm>
            <a:custGeom>
              <a:avLst/>
              <a:gdLst/>
              <a:ahLst/>
              <a:cxnLst/>
              <a:rect l="l" t="t" r="r" b="b"/>
              <a:pathLst>
                <a:path w="4753" h="2608" extrusionOk="0">
                  <a:moveTo>
                    <a:pt x="0" y="0"/>
                  </a:moveTo>
                  <a:cubicBezTo>
                    <a:pt x="1494" y="725"/>
                    <a:pt x="2965" y="1607"/>
                    <a:pt x="4323" y="2558"/>
                  </a:cubicBezTo>
                  <a:cubicBezTo>
                    <a:pt x="4383" y="2592"/>
                    <a:pt x="4441" y="2607"/>
                    <a:pt x="4493" y="2607"/>
                  </a:cubicBezTo>
                  <a:cubicBezTo>
                    <a:pt x="4578" y="2607"/>
                    <a:pt x="4652" y="2569"/>
                    <a:pt x="4708" y="2513"/>
                  </a:cubicBezTo>
                  <a:cubicBezTo>
                    <a:pt x="4753" y="2399"/>
                    <a:pt x="4730" y="2218"/>
                    <a:pt x="4617" y="2173"/>
                  </a:cubicBezTo>
                  <a:cubicBezTo>
                    <a:pt x="3123" y="1313"/>
                    <a:pt x="1584" y="58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31"/>
            <p:cNvSpPr/>
            <p:nvPr/>
          </p:nvSpPr>
          <p:spPr>
            <a:xfrm flipH="1">
              <a:off x="7795360" y="4572648"/>
              <a:ext cx="61372" cy="248787"/>
            </a:xfrm>
            <a:custGeom>
              <a:avLst/>
              <a:gdLst/>
              <a:ahLst/>
              <a:cxnLst/>
              <a:rect l="l" t="t" r="r" b="b"/>
              <a:pathLst>
                <a:path w="1246" h="5051" extrusionOk="0">
                  <a:moveTo>
                    <a:pt x="1246" y="0"/>
                  </a:moveTo>
                  <a:lnTo>
                    <a:pt x="24" y="4730"/>
                  </a:lnTo>
                  <a:lnTo>
                    <a:pt x="24" y="4753"/>
                  </a:lnTo>
                  <a:cubicBezTo>
                    <a:pt x="1" y="4889"/>
                    <a:pt x="69" y="5002"/>
                    <a:pt x="227" y="5047"/>
                  </a:cubicBezTo>
                  <a:cubicBezTo>
                    <a:pt x="241" y="5049"/>
                    <a:pt x="255" y="5050"/>
                    <a:pt x="269" y="5050"/>
                  </a:cubicBezTo>
                  <a:cubicBezTo>
                    <a:pt x="385" y="5050"/>
                    <a:pt x="479" y="4965"/>
                    <a:pt x="499" y="4843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31"/>
            <p:cNvSpPr/>
            <p:nvPr/>
          </p:nvSpPr>
          <p:spPr>
            <a:xfrm flipH="1">
              <a:off x="7722906" y="4509109"/>
              <a:ext cx="97032" cy="306563"/>
            </a:xfrm>
            <a:custGeom>
              <a:avLst/>
              <a:gdLst/>
              <a:ahLst/>
              <a:cxnLst/>
              <a:rect l="l" t="t" r="r" b="b"/>
              <a:pathLst>
                <a:path w="1970" h="6224" fill="none" extrusionOk="0">
                  <a:moveTo>
                    <a:pt x="1087" y="0"/>
                  </a:moveTo>
                  <a:cubicBezTo>
                    <a:pt x="1562" y="611"/>
                    <a:pt x="1811" y="1403"/>
                    <a:pt x="1879" y="2195"/>
                  </a:cubicBezTo>
                  <a:cubicBezTo>
                    <a:pt x="1970" y="3825"/>
                    <a:pt x="1291" y="5228"/>
                    <a:pt x="1" y="6224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31"/>
            <p:cNvSpPr/>
            <p:nvPr/>
          </p:nvSpPr>
          <p:spPr>
            <a:xfrm flipH="1">
              <a:off x="7705075" y="4952749"/>
              <a:ext cx="293215" cy="80335"/>
            </a:xfrm>
            <a:custGeom>
              <a:avLst/>
              <a:gdLst/>
              <a:ahLst/>
              <a:cxnLst/>
              <a:rect l="l" t="t" r="r" b="b"/>
              <a:pathLst>
                <a:path w="5953" h="1631" extrusionOk="0">
                  <a:moveTo>
                    <a:pt x="1" y="1"/>
                  </a:moveTo>
                  <a:lnTo>
                    <a:pt x="1" y="1"/>
                  </a:lnTo>
                  <a:cubicBezTo>
                    <a:pt x="906" y="408"/>
                    <a:pt x="1857" y="725"/>
                    <a:pt x="2784" y="996"/>
                  </a:cubicBezTo>
                  <a:cubicBezTo>
                    <a:pt x="3237" y="1132"/>
                    <a:pt x="3712" y="1245"/>
                    <a:pt x="4188" y="1359"/>
                  </a:cubicBezTo>
                  <a:cubicBezTo>
                    <a:pt x="4686" y="1472"/>
                    <a:pt x="5161" y="1562"/>
                    <a:pt x="5659" y="1630"/>
                  </a:cubicBezTo>
                  <a:cubicBezTo>
                    <a:pt x="5817" y="1630"/>
                    <a:pt x="5930" y="1540"/>
                    <a:pt x="5953" y="1359"/>
                  </a:cubicBezTo>
                  <a:cubicBezTo>
                    <a:pt x="5953" y="1223"/>
                    <a:pt x="5862" y="1110"/>
                    <a:pt x="5727" y="1110"/>
                  </a:cubicBezTo>
                  <a:cubicBezTo>
                    <a:pt x="5251" y="1110"/>
                    <a:pt x="4753" y="1064"/>
                    <a:pt x="4278" y="996"/>
                  </a:cubicBezTo>
                  <a:cubicBezTo>
                    <a:pt x="3803" y="951"/>
                    <a:pt x="3328" y="861"/>
                    <a:pt x="2830" y="770"/>
                  </a:cubicBezTo>
                  <a:cubicBezTo>
                    <a:pt x="1879" y="566"/>
                    <a:pt x="951" y="3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31"/>
            <p:cNvSpPr/>
            <p:nvPr/>
          </p:nvSpPr>
          <p:spPr>
            <a:xfrm flipH="1">
              <a:off x="7633705" y="4811190"/>
              <a:ext cx="93683" cy="219776"/>
            </a:xfrm>
            <a:custGeom>
              <a:avLst/>
              <a:gdLst/>
              <a:ahLst/>
              <a:cxnLst/>
              <a:rect l="l" t="t" r="r" b="b"/>
              <a:pathLst>
                <a:path w="1902" h="4462" extrusionOk="0">
                  <a:moveTo>
                    <a:pt x="1901" y="0"/>
                  </a:moveTo>
                  <a:lnTo>
                    <a:pt x="1901" y="0"/>
                  </a:lnTo>
                  <a:cubicBezTo>
                    <a:pt x="1720" y="770"/>
                    <a:pt x="1494" y="1471"/>
                    <a:pt x="1245" y="2128"/>
                  </a:cubicBezTo>
                  <a:cubicBezTo>
                    <a:pt x="928" y="2829"/>
                    <a:pt x="566" y="3486"/>
                    <a:pt x="113" y="4051"/>
                  </a:cubicBezTo>
                  <a:lnTo>
                    <a:pt x="91" y="4074"/>
                  </a:lnTo>
                  <a:cubicBezTo>
                    <a:pt x="0" y="4187"/>
                    <a:pt x="23" y="4323"/>
                    <a:pt x="136" y="4414"/>
                  </a:cubicBezTo>
                  <a:cubicBezTo>
                    <a:pt x="178" y="4447"/>
                    <a:pt x="222" y="4462"/>
                    <a:pt x="266" y="4462"/>
                  </a:cubicBezTo>
                  <a:cubicBezTo>
                    <a:pt x="343" y="4462"/>
                    <a:pt x="418" y="4417"/>
                    <a:pt x="476" y="4346"/>
                  </a:cubicBezTo>
                  <a:cubicBezTo>
                    <a:pt x="906" y="3667"/>
                    <a:pt x="1222" y="2965"/>
                    <a:pt x="1449" y="2241"/>
                  </a:cubicBezTo>
                  <a:cubicBezTo>
                    <a:pt x="1652" y="1494"/>
                    <a:pt x="1811" y="770"/>
                    <a:pt x="1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8" name="Google Shape;10958;p31"/>
          <p:cNvGrpSpPr/>
          <p:nvPr/>
        </p:nvGrpSpPr>
        <p:grpSpPr>
          <a:xfrm>
            <a:off x="992737" y="4303962"/>
            <a:ext cx="788129" cy="1014456"/>
            <a:chOff x="992737" y="4303962"/>
            <a:chExt cx="788129" cy="1014456"/>
          </a:xfrm>
        </p:grpSpPr>
        <p:sp>
          <p:nvSpPr>
            <p:cNvPr id="10959" name="Google Shape;10959;p31"/>
            <p:cNvSpPr/>
            <p:nvPr/>
          </p:nvSpPr>
          <p:spPr>
            <a:xfrm flipH="1">
              <a:off x="1295902" y="4865814"/>
              <a:ext cx="469400" cy="196232"/>
            </a:xfrm>
            <a:custGeom>
              <a:avLst/>
              <a:gdLst/>
              <a:ahLst/>
              <a:cxnLst/>
              <a:rect l="l" t="t" r="r" b="b"/>
              <a:pathLst>
                <a:path w="9530" h="3984" fill="none" extrusionOk="0">
                  <a:moveTo>
                    <a:pt x="1472" y="2286"/>
                  </a:moveTo>
                  <a:cubicBezTo>
                    <a:pt x="1834" y="2603"/>
                    <a:pt x="2264" y="2875"/>
                    <a:pt x="2672" y="3078"/>
                  </a:cubicBezTo>
                  <a:cubicBezTo>
                    <a:pt x="3532" y="3463"/>
                    <a:pt x="4459" y="3667"/>
                    <a:pt x="5387" y="3757"/>
                  </a:cubicBezTo>
                  <a:cubicBezTo>
                    <a:pt x="6723" y="3893"/>
                    <a:pt x="8171" y="3984"/>
                    <a:pt x="9393" y="3395"/>
                  </a:cubicBezTo>
                  <a:cubicBezTo>
                    <a:pt x="9529" y="3327"/>
                    <a:pt x="9325" y="2988"/>
                    <a:pt x="9303" y="2829"/>
                  </a:cubicBezTo>
                  <a:cubicBezTo>
                    <a:pt x="9280" y="2739"/>
                    <a:pt x="9190" y="2671"/>
                    <a:pt x="9099" y="2648"/>
                  </a:cubicBezTo>
                  <a:cubicBezTo>
                    <a:pt x="7990" y="2060"/>
                    <a:pt x="7356" y="1766"/>
                    <a:pt x="6225" y="1245"/>
                  </a:cubicBezTo>
                  <a:cubicBezTo>
                    <a:pt x="5025" y="679"/>
                    <a:pt x="3758" y="453"/>
                    <a:pt x="2513" y="113"/>
                  </a:cubicBezTo>
                  <a:cubicBezTo>
                    <a:pt x="2174" y="23"/>
                    <a:pt x="1834" y="0"/>
                    <a:pt x="1495" y="46"/>
                  </a:cubicBezTo>
                  <a:cubicBezTo>
                    <a:pt x="1178" y="113"/>
                    <a:pt x="816" y="136"/>
                    <a:pt x="522" y="249"/>
                  </a:cubicBezTo>
                  <a:cubicBezTo>
                    <a:pt x="1" y="476"/>
                    <a:pt x="725" y="1403"/>
                    <a:pt x="906" y="1630"/>
                  </a:cubicBezTo>
                  <a:cubicBezTo>
                    <a:pt x="1042" y="1879"/>
                    <a:pt x="1223" y="2105"/>
                    <a:pt x="1472" y="2286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31"/>
            <p:cNvSpPr/>
            <p:nvPr/>
          </p:nvSpPr>
          <p:spPr>
            <a:xfrm flipH="1">
              <a:off x="1338261" y="4872513"/>
              <a:ext cx="379066" cy="189533"/>
            </a:xfrm>
            <a:custGeom>
              <a:avLst/>
              <a:gdLst/>
              <a:ahLst/>
              <a:cxnLst/>
              <a:rect l="l" t="t" r="r" b="b"/>
              <a:pathLst>
                <a:path w="7696" h="3848" fill="none" extrusionOk="0">
                  <a:moveTo>
                    <a:pt x="453" y="2127"/>
                  </a:moveTo>
                  <a:cubicBezTo>
                    <a:pt x="204" y="1516"/>
                    <a:pt x="45" y="837"/>
                    <a:pt x="0" y="204"/>
                  </a:cubicBezTo>
                  <a:cubicBezTo>
                    <a:pt x="340" y="1064"/>
                    <a:pt x="838" y="1924"/>
                    <a:pt x="1426" y="2648"/>
                  </a:cubicBezTo>
                  <a:cubicBezTo>
                    <a:pt x="1064" y="1788"/>
                    <a:pt x="747" y="905"/>
                    <a:pt x="498" y="0"/>
                  </a:cubicBezTo>
                  <a:cubicBezTo>
                    <a:pt x="747" y="340"/>
                    <a:pt x="883" y="770"/>
                    <a:pt x="1086" y="1154"/>
                  </a:cubicBezTo>
                  <a:cubicBezTo>
                    <a:pt x="1381" y="1901"/>
                    <a:pt x="1811" y="2580"/>
                    <a:pt x="2309" y="3191"/>
                  </a:cubicBezTo>
                  <a:cubicBezTo>
                    <a:pt x="2331" y="3101"/>
                    <a:pt x="2309" y="3033"/>
                    <a:pt x="2263" y="2942"/>
                  </a:cubicBezTo>
                  <a:cubicBezTo>
                    <a:pt x="1924" y="2014"/>
                    <a:pt x="1562" y="1064"/>
                    <a:pt x="1109" y="204"/>
                  </a:cubicBezTo>
                  <a:cubicBezTo>
                    <a:pt x="1245" y="475"/>
                    <a:pt x="1539" y="724"/>
                    <a:pt x="1675" y="1041"/>
                  </a:cubicBezTo>
                  <a:cubicBezTo>
                    <a:pt x="1811" y="1290"/>
                    <a:pt x="1924" y="1494"/>
                    <a:pt x="2105" y="1720"/>
                  </a:cubicBezTo>
                  <a:cubicBezTo>
                    <a:pt x="2558" y="2286"/>
                    <a:pt x="2920" y="2965"/>
                    <a:pt x="3327" y="3621"/>
                  </a:cubicBezTo>
                  <a:cubicBezTo>
                    <a:pt x="2988" y="2512"/>
                    <a:pt x="2558" y="1449"/>
                    <a:pt x="2037" y="385"/>
                  </a:cubicBezTo>
                  <a:cubicBezTo>
                    <a:pt x="2490" y="883"/>
                    <a:pt x="2829" y="1403"/>
                    <a:pt x="3214" y="1969"/>
                  </a:cubicBezTo>
                  <a:cubicBezTo>
                    <a:pt x="3599" y="2603"/>
                    <a:pt x="4029" y="3214"/>
                    <a:pt x="4413" y="3848"/>
                  </a:cubicBezTo>
                  <a:cubicBezTo>
                    <a:pt x="4255" y="3621"/>
                    <a:pt x="4232" y="3214"/>
                    <a:pt x="4142" y="2942"/>
                  </a:cubicBezTo>
                  <a:cubicBezTo>
                    <a:pt x="4051" y="2693"/>
                    <a:pt x="3915" y="2490"/>
                    <a:pt x="3802" y="2241"/>
                  </a:cubicBezTo>
                  <a:cubicBezTo>
                    <a:pt x="3553" y="1697"/>
                    <a:pt x="3372" y="1132"/>
                    <a:pt x="3350" y="543"/>
                  </a:cubicBezTo>
                  <a:cubicBezTo>
                    <a:pt x="3893" y="1630"/>
                    <a:pt x="4413" y="2739"/>
                    <a:pt x="4934" y="3848"/>
                  </a:cubicBezTo>
                  <a:cubicBezTo>
                    <a:pt x="4594" y="2874"/>
                    <a:pt x="4255" y="1924"/>
                    <a:pt x="3915" y="928"/>
                  </a:cubicBezTo>
                  <a:cubicBezTo>
                    <a:pt x="4572" y="1856"/>
                    <a:pt x="5206" y="2829"/>
                    <a:pt x="5839" y="3757"/>
                  </a:cubicBezTo>
                  <a:lnTo>
                    <a:pt x="4640" y="1132"/>
                  </a:lnTo>
                  <a:cubicBezTo>
                    <a:pt x="5273" y="2037"/>
                    <a:pt x="5884" y="2942"/>
                    <a:pt x="6496" y="3825"/>
                  </a:cubicBezTo>
                  <a:cubicBezTo>
                    <a:pt x="6405" y="3418"/>
                    <a:pt x="6269" y="3033"/>
                    <a:pt x="6156" y="2625"/>
                  </a:cubicBezTo>
                  <a:cubicBezTo>
                    <a:pt x="6043" y="2286"/>
                    <a:pt x="5726" y="1856"/>
                    <a:pt x="5726" y="1516"/>
                  </a:cubicBezTo>
                  <a:cubicBezTo>
                    <a:pt x="6405" y="2150"/>
                    <a:pt x="6971" y="2874"/>
                    <a:pt x="7695" y="3485"/>
                  </a:cubicBezTo>
                  <a:cubicBezTo>
                    <a:pt x="7695" y="3101"/>
                    <a:pt x="7627" y="2739"/>
                    <a:pt x="7469" y="2376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31"/>
            <p:cNvSpPr/>
            <p:nvPr/>
          </p:nvSpPr>
          <p:spPr>
            <a:xfrm flipH="1">
              <a:off x="1480953" y="4303962"/>
              <a:ext cx="176185" cy="422559"/>
            </a:xfrm>
            <a:custGeom>
              <a:avLst/>
              <a:gdLst/>
              <a:ahLst/>
              <a:cxnLst/>
              <a:rect l="l" t="t" r="r" b="b"/>
              <a:pathLst>
                <a:path w="3577" h="8579" fill="none" extrusionOk="0">
                  <a:moveTo>
                    <a:pt x="2150" y="2173"/>
                  </a:moveTo>
                  <a:cubicBezTo>
                    <a:pt x="1675" y="1472"/>
                    <a:pt x="1132" y="793"/>
                    <a:pt x="498" y="204"/>
                  </a:cubicBezTo>
                  <a:cubicBezTo>
                    <a:pt x="430" y="114"/>
                    <a:pt x="317" y="1"/>
                    <a:pt x="159" y="46"/>
                  </a:cubicBezTo>
                  <a:cubicBezTo>
                    <a:pt x="46" y="91"/>
                    <a:pt x="0" y="227"/>
                    <a:pt x="23" y="363"/>
                  </a:cubicBezTo>
                  <a:cubicBezTo>
                    <a:pt x="113" y="1630"/>
                    <a:pt x="295" y="2852"/>
                    <a:pt x="725" y="4075"/>
                  </a:cubicBezTo>
                  <a:cubicBezTo>
                    <a:pt x="1109" y="5070"/>
                    <a:pt x="1607" y="5930"/>
                    <a:pt x="2241" y="6813"/>
                  </a:cubicBezTo>
                  <a:cubicBezTo>
                    <a:pt x="2512" y="7220"/>
                    <a:pt x="2784" y="7628"/>
                    <a:pt x="3033" y="8058"/>
                  </a:cubicBezTo>
                  <a:cubicBezTo>
                    <a:pt x="3191" y="8352"/>
                    <a:pt x="3395" y="8578"/>
                    <a:pt x="3463" y="8035"/>
                  </a:cubicBezTo>
                  <a:cubicBezTo>
                    <a:pt x="3508" y="7628"/>
                    <a:pt x="3531" y="7266"/>
                    <a:pt x="3531" y="6881"/>
                  </a:cubicBezTo>
                  <a:cubicBezTo>
                    <a:pt x="3576" y="5659"/>
                    <a:pt x="3395" y="4459"/>
                    <a:pt x="2807" y="3328"/>
                  </a:cubicBezTo>
                  <a:cubicBezTo>
                    <a:pt x="2173" y="2173"/>
                    <a:pt x="1268" y="1359"/>
                    <a:pt x="181" y="680"/>
                  </a:cubicBezTo>
                  <a:cubicBezTo>
                    <a:pt x="1245" y="2015"/>
                    <a:pt x="2286" y="3328"/>
                    <a:pt x="3372" y="4663"/>
                  </a:cubicBezTo>
                  <a:cubicBezTo>
                    <a:pt x="2331" y="3939"/>
                    <a:pt x="1313" y="3169"/>
                    <a:pt x="340" y="2354"/>
                  </a:cubicBezTo>
                  <a:cubicBezTo>
                    <a:pt x="1381" y="3893"/>
                    <a:pt x="2445" y="5432"/>
                    <a:pt x="3486" y="6994"/>
                  </a:cubicBezTo>
                  <a:cubicBezTo>
                    <a:pt x="2626" y="6496"/>
                    <a:pt x="1879" y="5930"/>
                    <a:pt x="1200" y="5251"/>
                  </a:cubicBezTo>
                  <a:cubicBezTo>
                    <a:pt x="1947" y="6066"/>
                    <a:pt x="2626" y="6949"/>
                    <a:pt x="3259" y="7877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31"/>
            <p:cNvSpPr/>
            <p:nvPr/>
          </p:nvSpPr>
          <p:spPr>
            <a:xfrm flipH="1">
              <a:off x="1507747" y="4337407"/>
              <a:ext cx="144957" cy="344489"/>
            </a:xfrm>
            <a:custGeom>
              <a:avLst/>
              <a:gdLst/>
              <a:ahLst/>
              <a:cxnLst/>
              <a:rect l="l" t="t" r="r" b="b"/>
              <a:pathLst>
                <a:path w="2943" h="6994" fill="none" extrusionOk="0">
                  <a:moveTo>
                    <a:pt x="69" y="1"/>
                  </a:moveTo>
                  <a:cubicBezTo>
                    <a:pt x="69" y="159"/>
                    <a:pt x="69" y="363"/>
                    <a:pt x="46" y="544"/>
                  </a:cubicBezTo>
                  <a:cubicBezTo>
                    <a:pt x="23" y="1155"/>
                    <a:pt x="1" y="1811"/>
                    <a:pt x="114" y="2422"/>
                  </a:cubicBezTo>
                  <a:cubicBezTo>
                    <a:pt x="363" y="4233"/>
                    <a:pt x="1585" y="5772"/>
                    <a:pt x="2943" y="6994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31"/>
            <p:cNvSpPr/>
            <p:nvPr/>
          </p:nvSpPr>
          <p:spPr>
            <a:xfrm flipH="1">
              <a:off x="1412981" y="4607176"/>
              <a:ext cx="367886" cy="256471"/>
            </a:xfrm>
            <a:custGeom>
              <a:avLst/>
              <a:gdLst/>
              <a:ahLst/>
              <a:cxnLst/>
              <a:rect l="l" t="t" r="r" b="b"/>
              <a:pathLst>
                <a:path w="7469" h="5207" fill="none" extrusionOk="0">
                  <a:moveTo>
                    <a:pt x="6360" y="3124"/>
                  </a:moveTo>
                  <a:cubicBezTo>
                    <a:pt x="6722" y="3667"/>
                    <a:pt x="6926" y="4301"/>
                    <a:pt x="6926" y="4957"/>
                  </a:cubicBezTo>
                  <a:cubicBezTo>
                    <a:pt x="6111" y="3893"/>
                    <a:pt x="5319" y="2784"/>
                    <a:pt x="4504" y="1698"/>
                  </a:cubicBezTo>
                  <a:cubicBezTo>
                    <a:pt x="4345" y="1540"/>
                    <a:pt x="4119" y="1336"/>
                    <a:pt x="3938" y="1449"/>
                  </a:cubicBezTo>
                  <a:cubicBezTo>
                    <a:pt x="4345" y="2535"/>
                    <a:pt x="4775" y="3599"/>
                    <a:pt x="5205" y="4640"/>
                  </a:cubicBezTo>
                  <a:cubicBezTo>
                    <a:pt x="3961" y="3509"/>
                    <a:pt x="3531" y="1675"/>
                    <a:pt x="2286" y="544"/>
                  </a:cubicBezTo>
                  <a:cubicBezTo>
                    <a:pt x="2603" y="1675"/>
                    <a:pt x="2988" y="2784"/>
                    <a:pt x="3463" y="3848"/>
                  </a:cubicBezTo>
                  <a:cubicBezTo>
                    <a:pt x="2648" y="2694"/>
                    <a:pt x="1833" y="1517"/>
                    <a:pt x="905" y="431"/>
                  </a:cubicBezTo>
                  <a:cubicBezTo>
                    <a:pt x="928" y="1087"/>
                    <a:pt x="1064" y="1879"/>
                    <a:pt x="1381" y="2445"/>
                  </a:cubicBezTo>
                  <a:cubicBezTo>
                    <a:pt x="1607" y="2875"/>
                    <a:pt x="2105" y="3124"/>
                    <a:pt x="2512" y="3373"/>
                  </a:cubicBezTo>
                  <a:cubicBezTo>
                    <a:pt x="3282" y="3848"/>
                    <a:pt x="4074" y="4301"/>
                    <a:pt x="4934" y="4618"/>
                  </a:cubicBezTo>
                  <a:cubicBezTo>
                    <a:pt x="5273" y="4731"/>
                    <a:pt x="7469" y="5206"/>
                    <a:pt x="7152" y="4369"/>
                  </a:cubicBezTo>
                  <a:cubicBezTo>
                    <a:pt x="6790" y="3350"/>
                    <a:pt x="6156" y="2490"/>
                    <a:pt x="5319" y="1856"/>
                  </a:cubicBezTo>
                  <a:cubicBezTo>
                    <a:pt x="4798" y="1472"/>
                    <a:pt x="4255" y="1178"/>
                    <a:pt x="3689" y="951"/>
                  </a:cubicBezTo>
                  <a:cubicBezTo>
                    <a:pt x="2942" y="634"/>
                    <a:pt x="1064" y="1"/>
                    <a:pt x="385" y="748"/>
                  </a:cubicBezTo>
                  <a:cubicBezTo>
                    <a:pt x="0" y="1155"/>
                    <a:pt x="679" y="1924"/>
                    <a:pt x="1403" y="2513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31"/>
            <p:cNvSpPr/>
            <p:nvPr/>
          </p:nvSpPr>
          <p:spPr>
            <a:xfrm flipH="1">
              <a:off x="1425245" y="4633922"/>
              <a:ext cx="350055" cy="233025"/>
            </a:xfrm>
            <a:custGeom>
              <a:avLst/>
              <a:gdLst/>
              <a:ahLst/>
              <a:cxnLst/>
              <a:rect l="l" t="t" r="r" b="b"/>
              <a:pathLst>
                <a:path w="7107" h="4731" fill="none" extrusionOk="0">
                  <a:moveTo>
                    <a:pt x="2829" y="3350"/>
                  </a:moveTo>
                  <a:cubicBezTo>
                    <a:pt x="3893" y="4029"/>
                    <a:pt x="5002" y="4731"/>
                    <a:pt x="6337" y="4527"/>
                  </a:cubicBezTo>
                  <a:cubicBezTo>
                    <a:pt x="6609" y="4505"/>
                    <a:pt x="6948" y="4391"/>
                    <a:pt x="7039" y="4075"/>
                  </a:cubicBezTo>
                  <a:cubicBezTo>
                    <a:pt x="7107" y="3871"/>
                    <a:pt x="7016" y="3712"/>
                    <a:pt x="6903" y="3509"/>
                  </a:cubicBezTo>
                  <a:cubicBezTo>
                    <a:pt x="6247" y="2287"/>
                    <a:pt x="5251" y="1449"/>
                    <a:pt x="3961" y="929"/>
                  </a:cubicBezTo>
                  <a:cubicBezTo>
                    <a:pt x="3191" y="635"/>
                    <a:pt x="1313" y="1"/>
                    <a:pt x="657" y="748"/>
                  </a:cubicBezTo>
                  <a:cubicBezTo>
                    <a:pt x="0" y="1472"/>
                    <a:pt x="2399" y="3079"/>
                    <a:pt x="2829" y="3350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31"/>
            <p:cNvSpPr/>
            <p:nvPr/>
          </p:nvSpPr>
          <p:spPr>
            <a:xfrm flipH="1">
              <a:off x="1273638" y="4885861"/>
              <a:ext cx="467134" cy="187317"/>
            </a:xfrm>
            <a:custGeom>
              <a:avLst/>
              <a:gdLst/>
              <a:ahLst/>
              <a:cxnLst/>
              <a:rect l="l" t="t" r="r" b="b"/>
              <a:pathLst>
                <a:path w="9484" h="3803" fill="none" extrusionOk="0">
                  <a:moveTo>
                    <a:pt x="1042" y="91"/>
                  </a:moveTo>
                  <a:cubicBezTo>
                    <a:pt x="1042" y="91"/>
                    <a:pt x="1268" y="431"/>
                    <a:pt x="1246" y="431"/>
                  </a:cubicBezTo>
                  <a:cubicBezTo>
                    <a:pt x="974" y="431"/>
                    <a:pt x="91" y="1"/>
                    <a:pt x="24" y="385"/>
                  </a:cubicBezTo>
                  <a:cubicBezTo>
                    <a:pt x="1" y="680"/>
                    <a:pt x="431" y="1178"/>
                    <a:pt x="589" y="1404"/>
                  </a:cubicBezTo>
                  <a:cubicBezTo>
                    <a:pt x="1065" y="2038"/>
                    <a:pt x="1993" y="2875"/>
                    <a:pt x="2717" y="3169"/>
                  </a:cubicBezTo>
                  <a:cubicBezTo>
                    <a:pt x="4188" y="3803"/>
                    <a:pt x="5908" y="3803"/>
                    <a:pt x="7447" y="3509"/>
                  </a:cubicBezTo>
                  <a:cubicBezTo>
                    <a:pt x="7741" y="3463"/>
                    <a:pt x="9484" y="3124"/>
                    <a:pt x="8669" y="2671"/>
                  </a:cubicBezTo>
                  <a:cubicBezTo>
                    <a:pt x="7673" y="2105"/>
                    <a:pt x="6655" y="1472"/>
                    <a:pt x="5591" y="1110"/>
                  </a:cubicBezTo>
                  <a:cubicBezTo>
                    <a:pt x="4188" y="612"/>
                    <a:pt x="2490" y="46"/>
                    <a:pt x="1042" y="9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31"/>
            <p:cNvSpPr/>
            <p:nvPr/>
          </p:nvSpPr>
          <p:spPr>
            <a:xfrm flipH="1">
              <a:off x="1180004" y="5128097"/>
              <a:ext cx="466002" cy="140180"/>
            </a:xfrm>
            <a:custGeom>
              <a:avLst/>
              <a:gdLst/>
              <a:ahLst/>
              <a:cxnLst/>
              <a:rect l="l" t="t" r="r" b="b"/>
              <a:pathLst>
                <a:path w="9461" h="2846" extrusionOk="0">
                  <a:moveTo>
                    <a:pt x="4452" y="0"/>
                  </a:moveTo>
                  <a:cubicBezTo>
                    <a:pt x="3149" y="0"/>
                    <a:pt x="1629" y="278"/>
                    <a:pt x="476" y="695"/>
                  </a:cubicBezTo>
                  <a:cubicBezTo>
                    <a:pt x="363" y="741"/>
                    <a:pt x="227" y="809"/>
                    <a:pt x="136" y="899"/>
                  </a:cubicBezTo>
                  <a:cubicBezTo>
                    <a:pt x="69" y="967"/>
                    <a:pt x="1" y="1125"/>
                    <a:pt x="23" y="1261"/>
                  </a:cubicBezTo>
                  <a:cubicBezTo>
                    <a:pt x="69" y="1374"/>
                    <a:pt x="136" y="1420"/>
                    <a:pt x="227" y="1510"/>
                  </a:cubicBezTo>
                  <a:cubicBezTo>
                    <a:pt x="1019" y="2212"/>
                    <a:pt x="1947" y="2642"/>
                    <a:pt x="2965" y="2778"/>
                  </a:cubicBezTo>
                  <a:cubicBezTo>
                    <a:pt x="3260" y="2823"/>
                    <a:pt x="3509" y="2845"/>
                    <a:pt x="3803" y="2845"/>
                  </a:cubicBezTo>
                  <a:cubicBezTo>
                    <a:pt x="4844" y="2845"/>
                    <a:pt x="6021" y="2710"/>
                    <a:pt x="7017" y="2370"/>
                  </a:cubicBezTo>
                  <a:cubicBezTo>
                    <a:pt x="7809" y="2099"/>
                    <a:pt x="8601" y="1963"/>
                    <a:pt x="9370" y="1601"/>
                  </a:cubicBezTo>
                  <a:cubicBezTo>
                    <a:pt x="9393" y="1601"/>
                    <a:pt x="9416" y="1578"/>
                    <a:pt x="9416" y="1533"/>
                  </a:cubicBezTo>
                  <a:cubicBezTo>
                    <a:pt x="9461" y="1488"/>
                    <a:pt x="9393" y="1420"/>
                    <a:pt x="9348" y="1397"/>
                  </a:cubicBezTo>
                  <a:cubicBezTo>
                    <a:pt x="8171" y="628"/>
                    <a:pt x="6338" y="84"/>
                    <a:pt x="4980" y="16"/>
                  </a:cubicBezTo>
                  <a:cubicBezTo>
                    <a:pt x="4809" y="5"/>
                    <a:pt x="4633" y="0"/>
                    <a:pt x="4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31"/>
            <p:cNvSpPr/>
            <p:nvPr/>
          </p:nvSpPr>
          <p:spPr>
            <a:xfrm flipH="1">
              <a:off x="1328262" y="4470050"/>
              <a:ext cx="144957" cy="380199"/>
            </a:xfrm>
            <a:custGeom>
              <a:avLst/>
              <a:gdLst/>
              <a:ahLst/>
              <a:cxnLst/>
              <a:rect l="l" t="t" r="r" b="b"/>
              <a:pathLst>
                <a:path w="2943" h="7719" fill="none" extrusionOk="0">
                  <a:moveTo>
                    <a:pt x="1132" y="635"/>
                  </a:moveTo>
                  <a:cubicBezTo>
                    <a:pt x="1268" y="340"/>
                    <a:pt x="1562" y="1"/>
                    <a:pt x="1902" y="69"/>
                  </a:cubicBezTo>
                  <a:cubicBezTo>
                    <a:pt x="2105" y="137"/>
                    <a:pt x="2241" y="295"/>
                    <a:pt x="2332" y="499"/>
                  </a:cubicBezTo>
                  <a:cubicBezTo>
                    <a:pt x="2897" y="1540"/>
                    <a:pt x="2943" y="2785"/>
                    <a:pt x="2694" y="3962"/>
                  </a:cubicBezTo>
                  <a:cubicBezTo>
                    <a:pt x="2558" y="4595"/>
                    <a:pt x="2332" y="5229"/>
                    <a:pt x="2015" y="5817"/>
                  </a:cubicBezTo>
                  <a:cubicBezTo>
                    <a:pt x="1811" y="6247"/>
                    <a:pt x="1472" y="7153"/>
                    <a:pt x="1019" y="7311"/>
                  </a:cubicBezTo>
                  <a:cubicBezTo>
                    <a:pt x="1" y="7718"/>
                    <a:pt x="227" y="5387"/>
                    <a:pt x="250" y="4935"/>
                  </a:cubicBezTo>
                  <a:cubicBezTo>
                    <a:pt x="408" y="3464"/>
                    <a:pt x="453" y="1947"/>
                    <a:pt x="1132" y="635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31"/>
            <p:cNvSpPr/>
            <p:nvPr/>
          </p:nvSpPr>
          <p:spPr>
            <a:xfrm flipH="1">
              <a:off x="1336044" y="4475665"/>
              <a:ext cx="122694" cy="331092"/>
            </a:xfrm>
            <a:custGeom>
              <a:avLst/>
              <a:gdLst/>
              <a:ahLst/>
              <a:cxnLst/>
              <a:rect l="l" t="t" r="r" b="b"/>
              <a:pathLst>
                <a:path w="2491" h="6722" fill="none" extrusionOk="0">
                  <a:moveTo>
                    <a:pt x="2490" y="1697"/>
                  </a:moveTo>
                  <a:cubicBezTo>
                    <a:pt x="2106" y="1132"/>
                    <a:pt x="1766" y="566"/>
                    <a:pt x="1404" y="0"/>
                  </a:cubicBezTo>
                  <a:cubicBezTo>
                    <a:pt x="1743" y="1019"/>
                    <a:pt x="2083" y="2060"/>
                    <a:pt x="2422" y="3078"/>
                  </a:cubicBezTo>
                  <a:cubicBezTo>
                    <a:pt x="2083" y="2150"/>
                    <a:pt x="1200" y="1426"/>
                    <a:pt x="974" y="475"/>
                  </a:cubicBezTo>
                  <a:cubicBezTo>
                    <a:pt x="1313" y="1765"/>
                    <a:pt x="1698" y="3101"/>
                    <a:pt x="2083" y="4368"/>
                  </a:cubicBezTo>
                  <a:cubicBezTo>
                    <a:pt x="1721" y="3304"/>
                    <a:pt x="1132" y="2286"/>
                    <a:pt x="567" y="1290"/>
                  </a:cubicBezTo>
                  <a:cubicBezTo>
                    <a:pt x="883" y="2784"/>
                    <a:pt x="1291" y="4278"/>
                    <a:pt x="1766" y="5726"/>
                  </a:cubicBezTo>
                  <a:cubicBezTo>
                    <a:pt x="1268" y="4798"/>
                    <a:pt x="748" y="3870"/>
                    <a:pt x="250" y="2897"/>
                  </a:cubicBezTo>
                  <a:cubicBezTo>
                    <a:pt x="521" y="4074"/>
                    <a:pt x="816" y="5205"/>
                    <a:pt x="1087" y="6360"/>
                  </a:cubicBezTo>
                  <a:cubicBezTo>
                    <a:pt x="838" y="5590"/>
                    <a:pt x="476" y="4889"/>
                    <a:pt x="1" y="4255"/>
                  </a:cubicBezTo>
                  <a:cubicBezTo>
                    <a:pt x="227" y="5092"/>
                    <a:pt x="386" y="5907"/>
                    <a:pt x="499" y="6722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31"/>
            <p:cNvSpPr/>
            <p:nvPr/>
          </p:nvSpPr>
          <p:spPr>
            <a:xfrm flipH="1">
              <a:off x="1165524" y="4637271"/>
              <a:ext cx="170570" cy="396897"/>
            </a:xfrm>
            <a:custGeom>
              <a:avLst/>
              <a:gdLst/>
              <a:ahLst/>
              <a:cxnLst/>
              <a:rect l="l" t="t" r="r" b="b"/>
              <a:pathLst>
                <a:path w="3463" h="8058" fill="none" extrusionOk="0">
                  <a:moveTo>
                    <a:pt x="1652" y="1517"/>
                  </a:moveTo>
                  <a:cubicBezTo>
                    <a:pt x="1834" y="1245"/>
                    <a:pt x="1992" y="974"/>
                    <a:pt x="2173" y="702"/>
                  </a:cubicBezTo>
                  <a:cubicBezTo>
                    <a:pt x="2218" y="589"/>
                    <a:pt x="2309" y="476"/>
                    <a:pt x="2422" y="408"/>
                  </a:cubicBezTo>
                  <a:cubicBezTo>
                    <a:pt x="2988" y="1"/>
                    <a:pt x="3237" y="1155"/>
                    <a:pt x="3305" y="1494"/>
                  </a:cubicBezTo>
                  <a:cubicBezTo>
                    <a:pt x="3463" y="2536"/>
                    <a:pt x="3418" y="3554"/>
                    <a:pt x="3101" y="4595"/>
                  </a:cubicBezTo>
                  <a:cubicBezTo>
                    <a:pt x="2852" y="5455"/>
                    <a:pt x="2535" y="6270"/>
                    <a:pt x="1969" y="6971"/>
                  </a:cubicBezTo>
                  <a:cubicBezTo>
                    <a:pt x="1720" y="7288"/>
                    <a:pt x="1404" y="7605"/>
                    <a:pt x="1087" y="7854"/>
                  </a:cubicBezTo>
                  <a:cubicBezTo>
                    <a:pt x="1041" y="7922"/>
                    <a:pt x="951" y="7967"/>
                    <a:pt x="860" y="7990"/>
                  </a:cubicBezTo>
                  <a:cubicBezTo>
                    <a:pt x="725" y="8058"/>
                    <a:pt x="453" y="7922"/>
                    <a:pt x="340" y="7831"/>
                  </a:cubicBezTo>
                  <a:cubicBezTo>
                    <a:pt x="23" y="7537"/>
                    <a:pt x="0" y="6971"/>
                    <a:pt x="23" y="6587"/>
                  </a:cubicBezTo>
                  <a:cubicBezTo>
                    <a:pt x="23" y="6134"/>
                    <a:pt x="113" y="5704"/>
                    <a:pt x="181" y="5274"/>
                  </a:cubicBezTo>
                  <a:cubicBezTo>
                    <a:pt x="340" y="4595"/>
                    <a:pt x="476" y="3939"/>
                    <a:pt x="725" y="3328"/>
                  </a:cubicBezTo>
                  <a:cubicBezTo>
                    <a:pt x="973" y="2671"/>
                    <a:pt x="1313" y="2083"/>
                    <a:pt x="1652" y="1517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31"/>
            <p:cNvSpPr/>
            <p:nvPr/>
          </p:nvSpPr>
          <p:spPr>
            <a:xfrm flipH="1">
              <a:off x="1176655" y="4662933"/>
              <a:ext cx="156089" cy="350055"/>
            </a:xfrm>
            <a:custGeom>
              <a:avLst/>
              <a:gdLst/>
              <a:ahLst/>
              <a:cxnLst/>
              <a:rect l="l" t="t" r="r" b="b"/>
              <a:pathLst>
                <a:path w="3169" h="7107" fill="none" extrusionOk="0">
                  <a:moveTo>
                    <a:pt x="3169" y="2716"/>
                  </a:moveTo>
                  <a:cubicBezTo>
                    <a:pt x="2874" y="1811"/>
                    <a:pt x="2580" y="906"/>
                    <a:pt x="2263" y="0"/>
                  </a:cubicBezTo>
                  <a:cubicBezTo>
                    <a:pt x="2444" y="521"/>
                    <a:pt x="2422" y="1290"/>
                    <a:pt x="2467" y="1811"/>
                  </a:cubicBezTo>
                  <a:cubicBezTo>
                    <a:pt x="2535" y="2535"/>
                    <a:pt x="2648" y="3237"/>
                    <a:pt x="2807" y="3938"/>
                  </a:cubicBezTo>
                  <a:cubicBezTo>
                    <a:pt x="2467" y="3010"/>
                    <a:pt x="2105" y="2082"/>
                    <a:pt x="1517" y="1313"/>
                  </a:cubicBezTo>
                  <a:cubicBezTo>
                    <a:pt x="1879" y="2671"/>
                    <a:pt x="2309" y="3961"/>
                    <a:pt x="2807" y="5296"/>
                  </a:cubicBezTo>
                  <a:cubicBezTo>
                    <a:pt x="2241" y="4278"/>
                    <a:pt x="1698" y="3259"/>
                    <a:pt x="1132" y="2241"/>
                  </a:cubicBezTo>
                  <a:cubicBezTo>
                    <a:pt x="1336" y="2807"/>
                    <a:pt x="1517" y="3372"/>
                    <a:pt x="1698" y="3916"/>
                  </a:cubicBezTo>
                  <a:cubicBezTo>
                    <a:pt x="1901" y="4504"/>
                    <a:pt x="2105" y="5138"/>
                    <a:pt x="2173" y="5749"/>
                  </a:cubicBezTo>
                  <a:lnTo>
                    <a:pt x="815" y="2535"/>
                  </a:lnTo>
                  <a:cubicBezTo>
                    <a:pt x="1200" y="3825"/>
                    <a:pt x="1426" y="5160"/>
                    <a:pt x="1766" y="6450"/>
                  </a:cubicBezTo>
                  <a:cubicBezTo>
                    <a:pt x="1381" y="5500"/>
                    <a:pt x="1087" y="4459"/>
                    <a:pt x="634" y="3508"/>
                  </a:cubicBezTo>
                  <a:cubicBezTo>
                    <a:pt x="679" y="4708"/>
                    <a:pt x="679" y="5930"/>
                    <a:pt x="657" y="7107"/>
                  </a:cubicBezTo>
                  <a:cubicBezTo>
                    <a:pt x="475" y="6496"/>
                    <a:pt x="294" y="5885"/>
                    <a:pt x="0" y="5296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31"/>
            <p:cNvSpPr/>
            <p:nvPr/>
          </p:nvSpPr>
          <p:spPr>
            <a:xfrm flipH="1">
              <a:off x="1149910" y="4676281"/>
              <a:ext cx="151656" cy="354537"/>
            </a:xfrm>
            <a:custGeom>
              <a:avLst/>
              <a:gdLst/>
              <a:ahLst/>
              <a:cxnLst/>
              <a:rect l="l" t="t" r="r" b="b"/>
              <a:pathLst>
                <a:path w="3079" h="7198" fill="none" extrusionOk="0">
                  <a:moveTo>
                    <a:pt x="2174" y="1"/>
                  </a:moveTo>
                  <a:cubicBezTo>
                    <a:pt x="2287" y="114"/>
                    <a:pt x="2355" y="250"/>
                    <a:pt x="2400" y="386"/>
                  </a:cubicBezTo>
                  <a:cubicBezTo>
                    <a:pt x="2581" y="816"/>
                    <a:pt x="2739" y="1246"/>
                    <a:pt x="2853" y="1698"/>
                  </a:cubicBezTo>
                  <a:cubicBezTo>
                    <a:pt x="3079" y="2739"/>
                    <a:pt x="2943" y="3894"/>
                    <a:pt x="2400" y="4889"/>
                  </a:cubicBezTo>
                  <a:cubicBezTo>
                    <a:pt x="1902" y="5863"/>
                    <a:pt x="1019" y="6723"/>
                    <a:pt x="1" y="7198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31"/>
            <p:cNvSpPr/>
            <p:nvPr/>
          </p:nvSpPr>
          <p:spPr>
            <a:xfrm flipH="1">
              <a:off x="992737" y="4766270"/>
              <a:ext cx="208496" cy="446201"/>
            </a:xfrm>
            <a:custGeom>
              <a:avLst/>
              <a:gdLst/>
              <a:ahLst/>
              <a:cxnLst/>
              <a:rect l="l" t="t" r="r" b="b"/>
              <a:pathLst>
                <a:path w="4233" h="9059" extrusionOk="0">
                  <a:moveTo>
                    <a:pt x="3797" y="1"/>
                  </a:moveTo>
                  <a:cubicBezTo>
                    <a:pt x="3724" y="1"/>
                    <a:pt x="3654" y="34"/>
                    <a:pt x="3599" y="52"/>
                  </a:cubicBezTo>
                  <a:cubicBezTo>
                    <a:pt x="3328" y="165"/>
                    <a:pt x="3124" y="369"/>
                    <a:pt x="2943" y="573"/>
                  </a:cubicBezTo>
                  <a:cubicBezTo>
                    <a:pt x="2264" y="1297"/>
                    <a:pt x="1743" y="2202"/>
                    <a:pt x="1359" y="3108"/>
                  </a:cubicBezTo>
                  <a:cubicBezTo>
                    <a:pt x="1019" y="3968"/>
                    <a:pt x="770" y="4805"/>
                    <a:pt x="544" y="5688"/>
                  </a:cubicBezTo>
                  <a:cubicBezTo>
                    <a:pt x="340" y="6480"/>
                    <a:pt x="1" y="7340"/>
                    <a:pt x="1" y="8155"/>
                  </a:cubicBezTo>
                  <a:cubicBezTo>
                    <a:pt x="1" y="8588"/>
                    <a:pt x="124" y="9059"/>
                    <a:pt x="424" y="9059"/>
                  </a:cubicBezTo>
                  <a:cubicBezTo>
                    <a:pt x="531" y="9059"/>
                    <a:pt x="661" y="8999"/>
                    <a:pt x="816" y="8856"/>
                  </a:cubicBezTo>
                  <a:cubicBezTo>
                    <a:pt x="1449" y="8290"/>
                    <a:pt x="1902" y="7521"/>
                    <a:pt x="2309" y="6819"/>
                  </a:cubicBezTo>
                  <a:cubicBezTo>
                    <a:pt x="2626" y="6276"/>
                    <a:pt x="2966" y="5778"/>
                    <a:pt x="3260" y="5235"/>
                  </a:cubicBezTo>
                  <a:cubicBezTo>
                    <a:pt x="3509" y="4782"/>
                    <a:pt x="3735" y="4330"/>
                    <a:pt x="3893" y="3832"/>
                  </a:cubicBezTo>
                  <a:cubicBezTo>
                    <a:pt x="4233" y="2746"/>
                    <a:pt x="4188" y="1591"/>
                    <a:pt x="4097" y="460"/>
                  </a:cubicBezTo>
                  <a:cubicBezTo>
                    <a:pt x="4075" y="279"/>
                    <a:pt x="4007" y="52"/>
                    <a:pt x="3848" y="7"/>
                  </a:cubicBezTo>
                  <a:cubicBezTo>
                    <a:pt x="3831" y="3"/>
                    <a:pt x="3814" y="1"/>
                    <a:pt x="3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31"/>
            <p:cNvSpPr/>
            <p:nvPr/>
          </p:nvSpPr>
          <p:spPr>
            <a:xfrm flipH="1">
              <a:off x="1072973" y="4412126"/>
              <a:ext cx="535106" cy="906292"/>
            </a:xfrm>
            <a:custGeom>
              <a:avLst/>
              <a:gdLst/>
              <a:ahLst/>
              <a:cxnLst/>
              <a:rect l="l" t="t" r="r" b="b"/>
              <a:pathLst>
                <a:path w="10864" h="18400" extrusionOk="0">
                  <a:moveTo>
                    <a:pt x="0" y="0"/>
                  </a:moveTo>
                  <a:lnTo>
                    <a:pt x="0" y="0"/>
                  </a:lnTo>
                  <a:cubicBezTo>
                    <a:pt x="385" y="1765"/>
                    <a:pt x="1019" y="3485"/>
                    <a:pt x="1743" y="5092"/>
                  </a:cubicBezTo>
                  <a:cubicBezTo>
                    <a:pt x="2467" y="6744"/>
                    <a:pt x="3282" y="8351"/>
                    <a:pt x="4210" y="9913"/>
                  </a:cubicBezTo>
                  <a:cubicBezTo>
                    <a:pt x="5138" y="11474"/>
                    <a:pt x="6133" y="12968"/>
                    <a:pt x="7265" y="14371"/>
                  </a:cubicBezTo>
                  <a:cubicBezTo>
                    <a:pt x="7808" y="15096"/>
                    <a:pt x="8397" y="15775"/>
                    <a:pt x="8985" y="16454"/>
                  </a:cubicBezTo>
                  <a:cubicBezTo>
                    <a:pt x="9302" y="16793"/>
                    <a:pt x="9619" y="17087"/>
                    <a:pt x="9936" y="17427"/>
                  </a:cubicBezTo>
                  <a:cubicBezTo>
                    <a:pt x="10230" y="17744"/>
                    <a:pt x="10547" y="18083"/>
                    <a:pt x="10863" y="18400"/>
                  </a:cubicBezTo>
                  <a:cubicBezTo>
                    <a:pt x="9732" y="17019"/>
                    <a:pt x="8623" y="15616"/>
                    <a:pt x="7582" y="14145"/>
                  </a:cubicBezTo>
                  <a:lnTo>
                    <a:pt x="6812" y="13059"/>
                  </a:lnTo>
                  <a:lnTo>
                    <a:pt x="6088" y="11950"/>
                  </a:lnTo>
                  <a:cubicBezTo>
                    <a:pt x="5817" y="11588"/>
                    <a:pt x="5568" y="11180"/>
                    <a:pt x="5341" y="10818"/>
                  </a:cubicBezTo>
                  <a:cubicBezTo>
                    <a:pt x="5092" y="10456"/>
                    <a:pt x="4866" y="10071"/>
                    <a:pt x="4640" y="9687"/>
                  </a:cubicBezTo>
                  <a:lnTo>
                    <a:pt x="3961" y="8532"/>
                  </a:lnTo>
                  <a:lnTo>
                    <a:pt x="3304" y="7333"/>
                  </a:lnTo>
                  <a:cubicBezTo>
                    <a:pt x="2874" y="6563"/>
                    <a:pt x="2490" y="5749"/>
                    <a:pt x="2082" y="4956"/>
                  </a:cubicBezTo>
                  <a:cubicBezTo>
                    <a:pt x="1313" y="3350"/>
                    <a:pt x="589" y="169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31"/>
            <p:cNvSpPr/>
            <p:nvPr/>
          </p:nvSpPr>
          <p:spPr>
            <a:xfrm flipH="1">
              <a:off x="1428594" y="4698593"/>
              <a:ext cx="234109" cy="128457"/>
            </a:xfrm>
            <a:custGeom>
              <a:avLst/>
              <a:gdLst/>
              <a:ahLst/>
              <a:cxnLst/>
              <a:rect l="l" t="t" r="r" b="b"/>
              <a:pathLst>
                <a:path w="4753" h="2608" extrusionOk="0">
                  <a:moveTo>
                    <a:pt x="0" y="0"/>
                  </a:moveTo>
                  <a:cubicBezTo>
                    <a:pt x="1494" y="725"/>
                    <a:pt x="2965" y="1607"/>
                    <a:pt x="4323" y="2558"/>
                  </a:cubicBezTo>
                  <a:cubicBezTo>
                    <a:pt x="4383" y="2592"/>
                    <a:pt x="4441" y="2607"/>
                    <a:pt x="4493" y="2607"/>
                  </a:cubicBezTo>
                  <a:cubicBezTo>
                    <a:pt x="4578" y="2607"/>
                    <a:pt x="4652" y="2569"/>
                    <a:pt x="4708" y="2513"/>
                  </a:cubicBezTo>
                  <a:cubicBezTo>
                    <a:pt x="4753" y="2399"/>
                    <a:pt x="4730" y="2218"/>
                    <a:pt x="4617" y="2173"/>
                  </a:cubicBezTo>
                  <a:cubicBezTo>
                    <a:pt x="3123" y="1313"/>
                    <a:pt x="1584" y="58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31"/>
            <p:cNvSpPr/>
            <p:nvPr/>
          </p:nvSpPr>
          <p:spPr>
            <a:xfrm flipH="1">
              <a:off x="1391801" y="4572648"/>
              <a:ext cx="61372" cy="248787"/>
            </a:xfrm>
            <a:custGeom>
              <a:avLst/>
              <a:gdLst/>
              <a:ahLst/>
              <a:cxnLst/>
              <a:rect l="l" t="t" r="r" b="b"/>
              <a:pathLst>
                <a:path w="1246" h="5051" extrusionOk="0">
                  <a:moveTo>
                    <a:pt x="1246" y="0"/>
                  </a:moveTo>
                  <a:lnTo>
                    <a:pt x="24" y="4730"/>
                  </a:lnTo>
                  <a:lnTo>
                    <a:pt x="24" y="4753"/>
                  </a:lnTo>
                  <a:cubicBezTo>
                    <a:pt x="1" y="4889"/>
                    <a:pt x="69" y="5002"/>
                    <a:pt x="227" y="5047"/>
                  </a:cubicBezTo>
                  <a:cubicBezTo>
                    <a:pt x="241" y="5049"/>
                    <a:pt x="255" y="5050"/>
                    <a:pt x="269" y="5050"/>
                  </a:cubicBezTo>
                  <a:cubicBezTo>
                    <a:pt x="385" y="5050"/>
                    <a:pt x="479" y="4965"/>
                    <a:pt x="499" y="4843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31"/>
            <p:cNvSpPr/>
            <p:nvPr/>
          </p:nvSpPr>
          <p:spPr>
            <a:xfrm flipH="1">
              <a:off x="1319347" y="4509109"/>
              <a:ext cx="97032" cy="306563"/>
            </a:xfrm>
            <a:custGeom>
              <a:avLst/>
              <a:gdLst/>
              <a:ahLst/>
              <a:cxnLst/>
              <a:rect l="l" t="t" r="r" b="b"/>
              <a:pathLst>
                <a:path w="1970" h="6224" fill="none" extrusionOk="0">
                  <a:moveTo>
                    <a:pt x="1087" y="0"/>
                  </a:moveTo>
                  <a:cubicBezTo>
                    <a:pt x="1562" y="611"/>
                    <a:pt x="1811" y="1403"/>
                    <a:pt x="1879" y="2195"/>
                  </a:cubicBezTo>
                  <a:cubicBezTo>
                    <a:pt x="1970" y="3825"/>
                    <a:pt x="1291" y="5228"/>
                    <a:pt x="1" y="6224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31"/>
            <p:cNvSpPr/>
            <p:nvPr/>
          </p:nvSpPr>
          <p:spPr>
            <a:xfrm flipH="1">
              <a:off x="1301517" y="4952749"/>
              <a:ext cx="293215" cy="80335"/>
            </a:xfrm>
            <a:custGeom>
              <a:avLst/>
              <a:gdLst/>
              <a:ahLst/>
              <a:cxnLst/>
              <a:rect l="l" t="t" r="r" b="b"/>
              <a:pathLst>
                <a:path w="5953" h="1631" extrusionOk="0">
                  <a:moveTo>
                    <a:pt x="1" y="1"/>
                  </a:moveTo>
                  <a:lnTo>
                    <a:pt x="1" y="1"/>
                  </a:lnTo>
                  <a:cubicBezTo>
                    <a:pt x="906" y="408"/>
                    <a:pt x="1857" y="725"/>
                    <a:pt x="2784" y="996"/>
                  </a:cubicBezTo>
                  <a:cubicBezTo>
                    <a:pt x="3237" y="1132"/>
                    <a:pt x="3712" y="1245"/>
                    <a:pt x="4188" y="1359"/>
                  </a:cubicBezTo>
                  <a:cubicBezTo>
                    <a:pt x="4686" y="1472"/>
                    <a:pt x="5161" y="1562"/>
                    <a:pt x="5659" y="1630"/>
                  </a:cubicBezTo>
                  <a:cubicBezTo>
                    <a:pt x="5817" y="1630"/>
                    <a:pt x="5930" y="1540"/>
                    <a:pt x="5953" y="1359"/>
                  </a:cubicBezTo>
                  <a:cubicBezTo>
                    <a:pt x="5953" y="1223"/>
                    <a:pt x="5862" y="1110"/>
                    <a:pt x="5727" y="1110"/>
                  </a:cubicBezTo>
                  <a:cubicBezTo>
                    <a:pt x="5251" y="1110"/>
                    <a:pt x="4753" y="1064"/>
                    <a:pt x="4278" y="996"/>
                  </a:cubicBezTo>
                  <a:cubicBezTo>
                    <a:pt x="3803" y="951"/>
                    <a:pt x="3328" y="861"/>
                    <a:pt x="2830" y="770"/>
                  </a:cubicBezTo>
                  <a:cubicBezTo>
                    <a:pt x="1879" y="566"/>
                    <a:pt x="951" y="3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31"/>
            <p:cNvSpPr/>
            <p:nvPr/>
          </p:nvSpPr>
          <p:spPr>
            <a:xfrm flipH="1">
              <a:off x="1230146" y="4811190"/>
              <a:ext cx="93683" cy="219776"/>
            </a:xfrm>
            <a:custGeom>
              <a:avLst/>
              <a:gdLst/>
              <a:ahLst/>
              <a:cxnLst/>
              <a:rect l="l" t="t" r="r" b="b"/>
              <a:pathLst>
                <a:path w="1902" h="4462" extrusionOk="0">
                  <a:moveTo>
                    <a:pt x="1901" y="0"/>
                  </a:moveTo>
                  <a:lnTo>
                    <a:pt x="1901" y="0"/>
                  </a:lnTo>
                  <a:cubicBezTo>
                    <a:pt x="1720" y="770"/>
                    <a:pt x="1494" y="1471"/>
                    <a:pt x="1245" y="2128"/>
                  </a:cubicBezTo>
                  <a:cubicBezTo>
                    <a:pt x="928" y="2829"/>
                    <a:pt x="566" y="3486"/>
                    <a:pt x="113" y="4051"/>
                  </a:cubicBezTo>
                  <a:lnTo>
                    <a:pt x="91" y="4074"/>
                  </a:lnTo>
                  <a:cubicBezTo>
                    <a:pt x="0" y="4187"/>
                    <a:pt x="23" y="4323"/>
                    <a:pt x="136" y="4414"/>
                  </a:cubicBezTo>
                  <a:cubicBezTo>
                    <a:pt x="178" y="4447"/>
                    <a:pt x="222" y="4462"/>
                    <a:pt x="266" y="4462"/>
                  </a:cubicBezTo>
                  <a:cubicBezTo>
                    <a:pt x="343" y="4462"/>
                    <a:pt x="418" y="4417"/>
                    <a:pt x="476" y="4346"/>
                  </a:cubicBezTo>
                  <a:cubicBezTo>
                    <a:pt x="906" y="3667"/>
                    <a:pt x="1222" y="2965"/>
                    <a:pt x="1449" y="2241"/>
                  </a:cubicBezTo>
                  <a:cubicBezTo>
                    <a:pt x="1652" y="1494"/>
                    <a:pt x="1811" y="770"/>
                    <a:pt x="1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9" name="Google Shape;10979;p31"/>
          <p:cNvGrpSpPr/>
          <p:nvPr/>
        </p:nvGrpSpPr>
        <p:grpSpPr>
          <a:xfrm>
            <a:off x="0" y="4380162"/>
            <a:ext cx="788129" cy="1014456"/>
            <a:chOff x="0" y="4380162"/>
            <a:chExt cx="788129" cy="1014456"/>
          </a:xfrm>
        </p:grpSpPr>
        <p:sp>
          <p:nvSpPr>
            <p:cNvPr id="10980" name="Google Shape;10980;p31"/>
            <p:cNvSpPr/>
            <p:nvPr/>
          </p:nvSpPr>
          <p:spPr>
            <a:xfrm>
              <a:off x="15565" y="4942014"/>
              <a:ext cx="469400" cy="196232"/>
            </a:xfrm>
            <a:custGeom>
              <a:avLst/>
              <a:gdLst/>
              <a:ahLst/>
              <a:cxnLst/>
              <a:rect l="l" t="t" r="r" b="b"/>
              <a:pathLst>
                <a:path w="9530" h="3984" fill="none" extrusionOk="0">
                  <a:moveTo>
                    <a:pt x="1472" y="2286"/>
                  </a:moveTo>
                  <a:cubicBezTo>
                    <a:pt x="1834" y="2603"/>
                    <a:pt x="2264" y="2875"/>
                    <a:pt x="2672" y="3078"/>
                  </a:cubicBezTo>
                  <a:cubicBezTo>
                    <a:pt x="3532" y="3463"/>
                    <a:pt x="4459" y="3667"/>
                    <a:pt x="5387" y="3757"/>
                  </a:cubicBezTo>
                  <a:cubicBezTo>
                    <a:pt x="6723" y="3893"/>
                    <a:pt x="8171" y="3984"/>
                    <a:pt x="9393" y="3395"/>
                  </a:cubicBezTo>
                  <a:cubicBezTo>
                    <a:pt x="9529" y="3327"/>
                    <a:pt x="9325" y="2988"/>
                    <a:pt x="9303" y="2829"/>
                  </a:cubicBezTo>
                  <a:cubicBezTo>
                    <a:pt x="9280" y="2739"/>
                    <a:pt x="9190" y="2671"/>
                    <a:pt x="9099" y="2648"/>
                  </a:cubicBezTo>
                  <a:cubicBezTo>
                    <a:pt x="7990" y="2060"/>
                    <a:pt x="7356" y="1766"/>
                    <a:pt x="6225" y="1245"/>
                  </a:cubicBezTo>
                  <a:cubicBezTo>
                    <a:pt x="5025" y="679"/>
                    <a:pt x="3758" y="453"/>
                    <a:pt x="2513" y="113"/>
                  </a:cubicBezTo>
                  <a:cubicBezTo>
                    <a:pt x="2174" y="23"/>
                    <a:pt x="1834" y="0"/>
                    <a:pt x="1495" y="46"/>
                  </a:cubicBezTo>
                  <a:cubicBezTo>
                    <a:pt x="1178" y="113"/>
                    <a:pt x="816" y="136"/>
                    <a:pt x="522" y="249"/>
                  </a:cubicBezTo>
                  <a:cubicBezTo>
                    <a:pt x="1" y="476"/>
                    <a:pt x="725" y="1403"/>
                    <a:pt x="906" y="1630"/>
                  </a:cubicBezTo>
                  <a:cubicBezTo>
                    <a:pt x="1042" y="1879"/>
                    <a:pt x="1223" y="2105"/>
                    <a:pt x="1472" y="2286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31"/>
            <p:cNvSpPr/>
            <p:nvPr/>
          </p:nvSpPr>
          <p:spPr>
            <a:xfrm>
              <a:off x="63539" y="4948713"/>
              <a:ext cx="379066" cy="189533"/>
            </a:xfrm>
            <a:custGeom>
              <a:avLst/>
              <a:gdLst/>
              <a:ahLst/>
              <a:cxnLst/>
              <a:rect l="l" t="t" r="r" b="b"/>
              <a:pathLst>
                <a:path w="7696" h="3848" fill="none" extrusionOk="0">
                  <a:moveTo>
                    <a:pt x="453" y="2127"/>
                  </a:moveTo>
                  <a:cubicBezTo>
                    <a:pt x="204" y="1516"/>
                    <a:pt x="45" y="837"/>
                    <a:pt x="0" y="204"/>
                  </a:cubicBezTo>
                  <a:cubicBezTo>
                    <a:pt x="340" y="1064"/>
                    <a:pt x="838" y="1924"/>
                    <a:pt x="1426" y="2648"/>
                  </a:cubicBezTo>
                  <a:cubicBezTo>
                    <a:pt x="1064" y="1788"/>
                    <a:pt x="747" y="905"/>
                    <a:pt x="498" y="0"/>
                  </a:cubicBezTo>
                  <a:cubicBezTo>
                    <a:pt x="747" y="340"/>
                    <a:pt x="883" y="770"/>
                    <a:pt x="1086" y="1154"/>
                  </a:cubicBezTo>
                  <a:cubicBezTo>
                    <a:pt x="1381" y="1901"/>
                    <a:pt x="1811" y="2580"/>
                    <a:pt x="2309" y="3191"/>
                  </a:cubicBezTo>
                  <a:cubicBezTo>
                    <a:pt x="2331" y="3101"/>
                    <a:pt x="2309" y="3033"/>
                    <a:pt x="2263" y="2942"/>
                  </a:cubicBezTo>
                  <a:cubicBezTo>
                    <a:pt x="1924" y="2014"/>
                    <a:pt x="1562" y="1064"/>
                    <a:pt x="1109" y="204"/>
                  </a:cubicBezTo>
                  <a:cubicBezTo>
                    <a:pt x="1245" y="475"/>
                    <a:pt x="1539" y="724"/>
                    <a:pt x="1675" y="1041"/>
                  </a:cubicBezTo>
                  <a:cubicBezTo>
                    <a:pt x="1811" y="1290"/>
                    <a:pt x="1924" y="1494"/>
                    <a:pt x="2105" y="1720"/>
                  </a:cubicBezTo>
                  <a:cubicBezTo>
                    <a:pt x="2558" y="2286"/>
                    <a:pt x="2920" y="2965"/>
                    <a:pt x="3327" y="3621"/>
                  </a:cubicBezTo>
                  <a:cubicBezTo>
                    <a:pt x="2988" y="2512"/>
                    <a:pt x="2558" y="1449"/>
                    <a:pt x="2037" y="385"/>
                  </a:cubicBezTo>
                  <a:cubicBezTo>
                    <a:pt x="2490" y="883"/>
                    <a:pt x="2829" y="1403"/>
                    <a:pt x="3214" y="1969"/>
                  </a:cubicBezTo>
                  <a:cubicBezTo>
                    <a:pt x="3599" y="2603"/>
                    <a:pt x="4029" y="3214"/>
                    <a:pt x="4413" y="3848"/>
                  </a:cubicBezTo>
                  <a:cubicBezTo>
                    <a:pt x="4255" y="3621"/>
                    <a:pt x="4232" y="3214"/>
                    <a:pt x="4142" y="2942"/>
                  </a:cubicBezTo>
                  <a:cubicBezTo>
                    <a:pt x="4051" y="2693"/>
                    <a:pt x="3915" y="2490"/>
                    <a:pt x="3802" y="2241"/>
                  </a:cubicBezTo>
                  <a:cubicBezTo>
                    <a:pt x="3553" y="1697"/>
                    <a:pt x="3372" y="1132"/>
                    <a:pt x="3350" y="543"/>
                  </a:cubicBezTo>
                  <a:cubicBezTo>
                    <a:pt x="3893" y="1630"/>
                    <a:pt x="4413" y="2739"/>
                    <a:pt x="4934" y="3848"/>
                  </a:cubicBezTo>
                  <a:cubicBezTo>
                    <a:pt x="4594" y="2874"/>
                    <a:pt x="4255" y="1924"/>
                    <a:pt x="3915" y="928"/>
                  </a:cubicBezTo>
                  <a:cubicBezTo>
                    <a:pt x="4572" y="1856"/>
                    <a:pt x="5206" y="2829"/>
                    <a:pt x="5839" y="3757"/>
                  </a:cubicBezTo>
                  <a:lnTo>
                    <a:pt x="4640" y="1132"/>
                  </a:lnTo>
                  <a:cubicBezTo>
                    <a:pt x="5273" y="2037"/>
                    <a:pt x="5884" y="2942"/>
                    <a:pt x="6496" y="3825"/>
                  </a:cubicBezTo>
                  <a:cubicBezTo>
                    <a:pt x="6405" y="3418"/>
                    <a:pt x="6269" y="3033"/>
                    <a:pt x="6156" y="2625"/>
                  </a:cubicBezTo>
                  <a:cubicBezTo>
                    <a:pt x="6043" y="2286"/>
                    <a:pt x="5726" y="1856"/>
                    <a:pt x="5726" y="1516"/>
                  </a:cubicBezTo>
                  <a:cubicBezTo>
                    <a:pt x="6405" y="2150"/>
                    <a:pt x="6971" y="2874"/>
                    <a:pt x="7695" y="3485"/>
                  </a:cubicBezTo>
                  <a:cubicBezTo>
                    <a:pt x="7695" y="3101"/>
                    <a:pt x="7627" y="2739"/>
                    <a:pt x="7469" y="2376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31"/>
            <p:cNvSpPr/>
            <p:nvPr/>
          </p:nvSpPr>
          <p:spPr>
            <a:xfrm>
              <a:off x="123729" y="4380162"/>
              <a:ext cx="176185" cy="422559"/>
            </a:xfrm>
            <a:custGeom>
              <a:avLst/>
              <a:gdLst/>
              <a:ahLst/>
              <a:cxnLst/>
              <a:rect l="l" t="t" r="r" b="b"/>
              <a:pathLst>
                <a:path w="3577" h="8579" fill="none" extrusionOk="0">
                  <a:moveTo>
                    <a:pt x="2150" y="2173"/>
                  </a:moveTo>
                  <a:cubicBezTo>
                    <a:pt x="1675" y="1472"/>
                    <a:pt x="1132" y="793"/>
                    <a:pt x="498" y="204"/>
                  </a:cubicBezTo>
                  <a:cubicBezTo>
                    <a:pt x="430" y="114"/>
                    <a:pt x="317" y="1"/>
                    <a:pt x="159" y="46"/>
                  </a:cubicBezTo>
                  <a:cubicBezTo>
                    <a:pt x="46" y="91"/>
                    <a:pt x="0" y="227"/>
                    <a:pt x="23" y="363"/>
                  </a:cubicBezTo>
                  <a:cubicBezTo>
                    <a:pt x="113" y="1630"/>
                    <a:pt x="295" y="2852"/>
                    <a:pt x="725" y="4075"/>
                  </a:cubicBezTo>
                  <a:cubicBezTo>
                    <a:pt x="1109" y="5070"/>
                    <a:pt x="1607" y="5930"/>
                    <a:pt x="2241" y="6813"/>
                  </a:cubicBezTo>
                  <a:cubicBezTo>
                    <a:pt x="2512" y="7220"/>
                    <a:pt x="2784" y="7628"/>
                    <a:pt x="3033" y="8058"/>
                  </a:cubicBezTo>
                  <a:cubicBezTo>
                    <a:pt x="3191" y="8352"/>
                    <a:pt x="3395" y="8578"/>
                    <a:pt x="3463" y="8035"/>
                  </a:cubicBezTo>
                  <a:cubicBezTo>
                    <a:pt x="3508" y="7628"/>
                    <a:pt x="3531" y="7266"/>
                    <a:pt x="3531" y="6881"/>
                  </a:cubicBezTo>
                  <a:cubicBezTo>
                    <a:pt x="3576" y="5659"/>
                    <a:pt x="3395" y="4459"/>
                    <a:pt x="2807" y="3328"/>
                  </a:cubicBezTo>
                  <a:cubicBezTo>
                    <a:pt x="2173" y="2173"/>
                    <a:pt x="1268" y="1359"/>
                    <a:pt x="181" y="680"/>
                  </a:cubicBezTo>
                  <a:cubicBezTo>
                    <a:pt x="1245" y="2015"/>
                    <a:pt x="2286" y="3328"/>
                    <a:pt x="3372" y="4663"/>
                  </a:cubicBezTo>
                  <a:cubicBezTo>
                    <a:pt x="2331" y="3939"/>
                    <a:pt x="1313" y="3169"/>
                    <a:pt x="340" y="2354"/>
                  </a:cubicBezTo>
                  <a:cubicBezTo>
                    <a:pt x="1381" y="3893"/>
                    <a:pt x="2445" y="5432"/>
                    <a:pt x="3486" y="6994"/>
                  </a:cubicBezTo>
                  <a:cubicBezTo>
                    <a:pt x="2626" y="6496"/>
                    <a:pt x="1879" y="5930"/>
                    <a:pt x="1200" y="5251"/>
                  </a:cubicBezTo>
                  <a:cubicBezTo>
                    <a:pt x="1947" y="6066"/>
                    <a:pt x="2626" y="6949"/>
                    <a:pt x="3259" y="7877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31"/>
            <p:cNvSpPr/>
            <p:nvPr/>
          </p:nvSpPr>
          <p:spPr>
            <a:xfrm>
              <a:off x="128162" y="4413607"/>
              <a:ext cx="144957" cy="344489"/>
            </a:xfrm>
            <a:custGeom>
              <a:avLst/>
              <a:gdLst/>
              <a:ahLst/>
              <a:cxnLst/>
              <a:rect l="l" t="t" r="r" b="b"/>
              <a:pathLst>
                <a:path w="2943" h="6994" fill="none" extrusionOk="0">
                  <a:moveTo>
                    <a:pt x="69" y="1"/>
                  </a:moveTo>
                  <a:cubicBezTo>
                    <a:pt x="69" y="159"/>
                    <a:pt x="69" y="363"/>
                    <a:pt x="46" y="544"/>
                  </a:cubicBezTo>
                  <a:cubicBezTo>
                    <a:pt x="23" y="1155"/>
                    <a:pt x="1" y="1811"/>
                    <a:pt x="114" y="2422"/>
                  </a:cubicBezTo>
                  <a:cubicBezTo>
                    <a:pt x="363" y="4233"/>
                    <a:pt x="1585" y="5772"/>
                    <a:pt x="2943" y="6994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31"/>
            <p:cNvSpPr/>
            <p:nvPr/>
          </p:nvSpPr>
          <p:spPr>
            <a:xfrm>
              <a:off x="0" y="4683376"/>
              <a:ext cx="367886" cy="256471"/>
            </a:xfrm>
            <a:custGeom>
              <a:avLst/>
              <a:gdLst/>
              <a:ahLst/>
              <a:cxnLst/>
              <a:rect l="l" t="t" r="r" b="b"/>
              <a:pathLst>
                <a:path w="7469" h="5207" fill="none" extrusionOk="0">
                  <a:moveTo>
                    <a:pt x="6360" y="3124"/>
                  </a:moveTo>
                  <a:cubicBezTo>
                    <a:pt x="6722" y="3667"/>
                    <a:pt x="6926" y="4301"/>
                    <a:pt x="6926" y="4957"/>
                  </a:cubicBezTo>
                  <a:cubicBezTo>
                    <a:pt x="6111" y="3893"/>
                    <a:pt x="5319" y="2784"/>
                    <a:pt x="4504" y="1698"/>
                  </a:cubicBezTo>
                  <a:cubicBezTo>
                    <a:pt x="4345" y="1540"/>
                    <a:pt x="4119" y="1336"/>
                    <a:pt x="3938" y="1449"/>
                  </a:cubicBezTo>
                  <a:cubicBezTo>
                    <a:pt x="4345" y="2535"/>
                    <a:pt x="4775" y="3599"/>
                    <a:pt x="5205" y="4640"/>
                  </a:cubicBezTo>
                  <a:cubicBezTo>
                    <a:pt x="3961" y="3509"/>
                    <a:pt x="3531" y="1675"/>
                    <a:pt x="2286" y="544"/>
                  </a:cubicBezTo>
                  <a:cubicBezTo>
                    <a:pt x="2603" y="1675"/>
                    <a:pt x="2988" y="2784"/>
                    <a:pt x="3463" y="3848"/>
                  </a:cubicBezTo>
                  <a:cubicBezTo>
                    <a:pt x="2648" y="2694"/>
                    <a:pt x="1833" y="1517"/>
                    <a:pt x="905" y="431"/>
                  </a:cubicBezTo>
                  <a:cubicBezTo>
                    <a:pt x="928" y="1087"/>
                    <a:pt x="1064" y="1879"/>
                    <a:pt x="1381" y="2445"/>
                  </a:cubicBezTo>
                  <a:cubicBezTo>
                    <a:pt x="1607" y="2875"/>
                    <a:pt x="2105" y="3124"/>
                    <a:pt x="2512" y="3373"/>
                  </a:cubicBezTo>
                  <a:cubicBezTo>
                    <a:pt x="3282" y="3848"/>
                    <a:pt x="4074" y="4301"/>
                    <a:pt x="4934" y="4618"/>
                  </a:cubicBezTo>
                  <a:cubicBezTo>
                    <a:pt x="5273" y="4731"/>
                    <a:pt x="7469" y="5206"/>
                    <a:pt x="7152" y="4369"/>
                  </a:cubicBezTo>
                  <a:cubicBezTo>
                    <a:pt x="6790" y="3350"/>
                    <a:pt x="6156" y="2490"/>
                    <a:pt x="5319" y="1856"/>
                  </a:cubicBezTo>
                  <a:cubicBezTo>
                    <a:pt x="4798" y="1472"/>
                    <a:pt x="4255" y="1178"/>
                    <a:pt x="3689" y="951"/>
                  </a:cubicBezTo>
                  <a:cubicBezTo>
                    <a:pt x="2942" y="634"/>
                    <a:pt x="1064" y="1"/>
                    <a:pt x="385" y="748"/>
                  </a:cubicBezTo>
                  <a:cubicBezTo>
                    <a:pt x="0" y="1155"/>
                    <a:pt x="679" y="1924"/>
                    <a:pt x="1403" y="2513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31"/>
            <p:cNvSpPr/>
            <p:nvPr/>
          </p:nvSpPr>
          <p:spPr>
            <a:xfrm>
              <a:off x="5566" y="4710122"/>
              <a:ext cx="350055" cy="233025"/>
            </a:xfrm>
            <a:custGeom>
              <a:avLst/>
              <a:gdLst/>
              <a:ahLst/>
              <a:cxnLst/>
              <a:rect l="l" t="t" r="r" b="b"/>
              <a:pathLst>
                <a:path w="7107" h="4731" fill="none" extrusionOk="0">
                  <a:moveTo>
                    <a:pt x="2829" y="3350"/>
                  </a:moveTo>
                  <a:cubicBezTo>
                    <a:pt x="3893" y="4029"/>
                    <a:pt x="5002" y="4731"/>
                    <a:pt x="6337" y="4527"/>
                  </a:cubicBezTo>
                  <a:cubicBezTo>
                    <a:pt x="6609" y="4505"/>
                    <a:pt x="6948" y="4391"/>
                    <a:pt x="7039" y="4075"/>
                  </a:cubicBezTo>
                  <a:cubicBezTo>
                    <a:pt x="7107" y="3871"/>
                    <a:pt x="7016" y="3712"/>
                    <a:pt x="6903" y="3509"/>
                  </a:cubicBezTo>
                  <a:cubicBezTo>
                    <a:pt x="6247" y="2287"/>
                    <a:pt x="5251" y="1449"/>
                    <a:pt x="3961" y="929"/>
                  </a:cubicBezTo>
                  <a:cubicBezTo>
                    <a:pt x="3191" y="635"/>
                    <a:pt x="1313" y="1"/>
                    <a:pt x="657" y="748"/>
                  </a:cubicBezTo>
                  <a:cubicBezTo>
                    <a:pt x="0" y="1472"/>
                    <a:pt x="2399" y="3079"/>
                    <a:pt x="2829" y="3350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31"/>
            <p:cNvSpPr/>
            <p:nvPr/>
          </p:nvSpPr>
          <p:spPr>
            <a:xfrm>
              <a:off x="40094" y="4962061"/>
              <a:ext cx="467134" cy="187317"/>
            </a:xfrm>
            <a:custGeom>
              <a:avLst/>
              <a:gdLst/>
              <a:ahLst/>
              <a:cxnLst/>
              <a:rect l="l" t="t" r="r" b="b"/>
              <a:pathLst>
                <a:path w="9484" h="3803" fill="none" extrusionOk="0">
                  <a:moveTo>
                    <a:pt x="1042" y="91"/>
                  </a:moveTo>
                  <a:cubicBezTo>
                    <a:pt x="1042" y="91"/>
                    <a:pt x="1268" y="431"/>
                    <a:pt x="1246" y="431"/>
                  </a:cubicBezTo>
                  <a:cubicBezTo>
                    <a:pt x="974" y="431"/>
                    <a:pt x="91" y="1"/>
                    <a:pt x="24" y="385"/>
                  </a:cubicBezTo>
                  <a:cubicBezTo>
                    <a:pt x="1" y="680"/>
                    <a:pt x="431" y="1178"/>
                    <a:pt x="589" y="1404"/>
                  </a:cubicBezTo>
                  <a:cubicBezTo>
                    <a:pt x="1065" y="2038"/>
                    <a:pt x="1993" y="2875"/>
                    <a:pt x="2717" y="3169"/>
                  </a:cubicBezTo>
                  <a:cubicBezTo>
                    <a:pt x="4188" y="3803"/>
                    <a:pt x="5908" y="3803"/>
                    <a:pt x="7447" y="3509"/>
                  </a:cubicBezTo>
                  <a:cubicBezTo>
                    <a:pt x="7741" y="3463"/>
                    <a:pt x="9484" y="3124"/>
                    <a:pt x="8669" y="2671"/>
                  </a:cubicBezTo>
                  <a:cubicBezTo>
                    <a:pt x="7673" y="2105"/>
                    <a:pt x="6655" y="1472"/>
                    <a:pt x="5591" y="1110"/>
                  </a:cubicBezTo>
                  <a:cubicBezTo>
                    <a:pt x="4188" y="612"/>
                    <a:pt x="2490" y="46"/>
                    <a:pt x="1042" y="9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31"/>
            <p:cNvSpPr/>
            <p:nvPr/>
          </p:nvSpPr>
          <p:spPr>
            <a:xfrm>
              <a:off x="134860" y="5204297"/>
              <a:ext cx="466002" cy="140180"/>
            </a:xfrm>
            <a:custGeom>
              <a:avLst/>
              <a:gdLst/>
              <a:ahLst/>
              <a:cxnLst/>
              <a:rect l="l" t="t" r="r" b="b"/>
              <a:pathLst>
                <a:path w="9461" h="2846" extrusionOk="0">
                  <a:moveTo>
                    <a:pt x="4452" y="0"/>
                  </a:moveTo>
                  <a:cubicBezTo>
                    <a:pt x="3149" y="0"/>
                    <a:pt x="1629" y="278"/>
                    <a:pt x="476" y="695"/>
                  </a:cubicBezTo>
                  <a:cubicBezTo>
                    <a:pt x="363" y="741"/>
                    <a:pt x="227" y="809"/>
                    <a:pt x="136" y="899"/>
                  </a:cubicBezTo>
                  <a:cubicBezTo>
                    <a:pt x="69" y="967"/>
                    <a:pt x="1" y="1125"/>
                    <a:pt x="23" y="1261"/>
                  </a:cubicBezTo>
                  <a:cubicBezTo>
                    <a:pt x="69" y="1374"/>
                    <a:pt x="136" y="1420"/>
                    <a:pt x="227" y="1510"/>
                  </a:cubicBezTo>
                  <a:cubicBezTo>
                    <a:pt x="1019" y="2212"/>
                    <a:pt x="1947" y="2642"/>
                    <a:pt x="2965" y="2778"/>
                  </a:cubicBezTo>
                  <a:cubicBezTo>
                    <a:pt x="3260" y="2823"/>
                    <a:pt x="3509" y="2845"/>
                    <a:pt x="3803" y="2845"/>
                  </a:cubicBezTo>
                  <a:cubicBezTo>
                    <a:pt x="4844" y="2845"/>
                    <a:pt x="6021" y="2710"/>
                    <a:pt x="7017" y="2370"/>
                  </a:cubicBezTo>
                  <a:cubicBezTo>
                    <a:pt x="7809" y="2099"/>
                    <a:pt x="8601" y="1963"/>
                    <a:pt x="9370" y="1601"/>
                  </a:cubicBezTo>
                  <a:cubicBezTo>
                    <a:pt x="9393" y="1601"/>
                    <a:pt x="9416" y="1578"/>
                    <a:pt x="9416" y="1533"/>
                  </a:cubicBezTo>
                  <a:cubicBezTo>
                    <a:pt x="9461" y="1488"/>
                    <a:pt x="9393" y="1420"/>
                    <a:pt x="9348" y="1397"/>
                  </a:cubicBezTo>
                  <a:cubicBezTo>
                    <a:pt x="8171" y="628"/>
                    <a:pt x="6338" y="84"/>
                    <a:pt x="4980" y="16"/>
                  </a:cubicBezTo>
                  <a:cubicBezTo>
                    <a:pt x="4809" y="5"/>
                    <a:pt x="4633" y="0"/>
                    <a:pt x="4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31"/>
            <p:cNvSpPr/>
            <p:nvPr/>
          </p:nvSpPr>
          <p:spPr>
            <a:xfrm>
              <a:off x="307647" y="4546250"/>
              <a:ext cx="144957" cy="380199"/>
            </a:xfrm>
            <a:custGeom>
              <a:avLst/>
              <a:gdLst/>
              <a:ahLst/>
              <a:cxnLst/>
              <a:rect l="l" t="t" r="r" b="b"/>
              <a:pathLst>
                <a:path w="2943" h="7719" fill="none" extrusionOk="0">
                  <a:moveTo>
                    <a:pt x="1132" y="635"/>
                  </a:moveTo>
                  <a:cubicBezTo>
                    <a:pt x="1268" y="340"/>
                    <a:pt x="1562" y="1"/>
                    <a:pt x="1902" y="69"/>
                  </a:cubicBezTo>
                  <a:cubicBezTo>
                    <a:pt x="2105" y="137"/>
                    <a:pt x="2241" y="295"/>
                    <a:pt x="2332" y="499"/>
                  </a:cubicBezTo>
                  <a:cubicBezTo>
                    <a:pt x="2897" y="1540"/>
                    <a:pt x="2943" y="2785"/>
                    <a:pt x="2694" y="3962"/>
                  </a:cubicBezTo>
                  <a:cubicBezTo>
                    <a:pt x="2558" y="4595"/>
                    <a:pt x="2332" y="5229"/>
                    <a:pt x="2015" y="5817"/>
                  </a:cubicBezTo>
                  <a:cubicBezTo>
                    <a:pt x="1811" y="6247"/>
                    <a:pt x="1472" y="7153"/>
                    <a:pt x="1019" y="7311"/>
                  </a:cubicBezTo>
                  <a:cubicBezTo>
                    <a:pt x="1" y="7718"/>
                    <a:pt x="227" y="5387"/>
                    <a:pt x="250" y="4935"/>
                  </a:cubicBezTo>
                  <a:cubicBezTo>
                    <a:pt x="408" y="3464"/>
                    <a:pt x="453" y="1947"/>
                    <a:pt x="1132" y="635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31"/>
            <p:cNvSpPr/>
            <p:nvPr/>
          </p:nvSpPr>
          <p:spPr>
            <a:xfrm>
              <a:off x="322128" y="4551865"/>
              <a:ext cx="122694" cy="331092"/>
            </a:xfrm>
            <a:custGeom>
              <a:avLst/>
              <a:gdLst/>
              <a:ahLst/>
              <a:cxnLst/>
              <a:rect l="l" t="t" r="r" b="b"/>
              <a:pathLst>
                <a:path w="2491" h="6722" fill="none" extrusionOk="0">
                  <a:moveTo>
                    <a:pt x="2490" y="1697"/>
                  </a:moveTo>
                  <a:cubicBezTo>
                    <a:pt x="2106" y="1132"/>
                    <a:pt x="1766" y="566"/>
                    <a:pt x="1404" y="0"/>
                  </a:cubicBezTo>
                  <a:cubicBezTo>
                    <a:pt x="1743" y="1019"/>
                    <a:pt x="2083" y="2060"/>
                    <a:pt x="2422" y="3078"/>
                  </a:cubicBezTo>
                  <a:cubicBezTo>
                    <a:pt x="2083" y="2150"/>
                    <a:pt x="1200" y="1426"/>
                    <a:pt x="974" y="475"/>
                  </a:cubicBezTo>
                  <a:cubicBezTo>
                    <a:pt x="1313" y="1765"/>
                    <a:pt x="1698" y="3101"/>
                    <a:pt x="2083" y="4368"/>
                  </a:cubicBezTo>
                  <a:cubicBezTo>
                    <a:pt x="1721" y="3304"/>
                    <a:pt x="1132" y="2286"/>
                    <a:pt x="567" y="1290"/>
                  </a:cubicBezTo>
                  <a:cubicBezTo>
                    <a:pt x="883" y="2784"/>
                    <a:pt x="1291" y="4278"/>
                    <a:pt x="1766" y="5726"/>
                  </a:cubicBezTo>
                  <a:cubicBezTo>
                    <a:pt x="1268" y="4798"/>
                    <a:pt x="748" y="3870"/>
                    <a:pt x="250" y="2897"/>
                  </a:cubicBezTo>
                  <a:cubicBezTo>
                    <a:pt x="521" y="4074"/>
                    <a:pt x="816" y="5205"/>
                    <a:pt x="1087" y="6360"/>
                  </a:cubicBezTo>
                  <a:cubicBezTo>
                    <a:pt x="838" y="5590"/>
                    <a:pt x="476" y="4889"/>
                    <a:pt x="1" y="4255"/>
                  </a:cubicBezTo>
                  <a:cubicBezTo>
                    <a:pt x="227" y="5092"/>
                    <a:pt x="386" y="5907"/>
                    <a:pt x="499" y="6722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31"/>
            <p:cNvSpPr/>
            <p:nvPr/>
          </p:nvSpPr>
          <p:spPr>
            <a:xfrm>
              <a:off x="444773" y="4713471"/>
              <a:ext cx="170570" cy="396897"/>
            </a:xfrm>
            <a:custGeom>
              <a:avLst/>
              <a:gdLst/>
              <a:ahLst/>
              <a:cxnLst/>
              <a:rect l="l" t="t" r="r" b="b"/>
              <a:pathLst>
                <a:path w="3463" h="8058" fill="none" extrusionOk="0">
                  <a:moveTo>
                    <a:pt x="1652" y="1517"/>
                  </a:moveTo>
                  <a:cubicBezTo>
                    <a:pt x="1834" y="1245"/>
                    <a:pt x="1992" y="974"/>
                    <a:pt x="2173" y="702"/>
                  </a:cubicBezTo>
                  <a:cubicBezTo>
                    <a:pt x="2218" y="589"/>
                    <a:pt x="2309" y="476"/>
                    <a:pt x="2422" y="408"/>
                  </a:cubicBezTo>
                  <a:cubicBezTo>
                    <a:pt x="2988" y="1"/>
                    <a:pt x="3237" y="1155"/>
                    <a:pt x="3305" y="1494"/>
                  </a:cubicBezTo>
                  <a:cubicBezTo>
                    <a:pt x="3463" y="2536"/>
                    <a:pt x="3418" y="3554"/>
                    <a:pt x="3101" y="4595"/>
                  </a:cubicBezTo>
                  <a:cubicBezTo>
                    <a:pt x="2852" y="5455"/>
                    <a:pt x="2535" y="6270"/>
                    <a:pt x="1969" y="6971"/>
                  </a:cubicBezTo>
                  <a:cubicBezTo>
                    <a:pt x="1720" y="7288"/>
                    <a:pt x="1404" y="7605"/>
                    <a:pt x="1087" y="7854"/>
                  </a:cubicBezTo>
                  <a:cubicBezTo>
                    <a:pt x="1041" y="7922"/>
                    <a:pt x="951" y="7967"/>
                    <a:pt x="860" y="7990"/>
                  </a:cubicBezTo>
                  <a:cubicBezTo>
                    <a:pt x="725" y="8058"/>
                    <a:pt x="453" y="7922"/>
                    <a:pt x="340" y="7831"/>
                  </a:cubicBezTo>
                  <a:cubicBezTo>
                    <a:pt x="23" y="7537"/>
                    <a:pt x="0" y="6971"/>
                    <a:pt x="23" y="6587"/>
                  </a:cubicBezTo>
                  <a:cubicBezTo>
                    <a:pt x="23" y="6134"/>
                    <a:pt x="113" y="5704"/>
                    <a:pt x="181" y="5274"/>
                  </a:cubicBezTo>
                  <a:cubicBezTo>
                    <a:pt x="340" y="4595"/>
                    <a:pt x="476" y="3939"/>
                    <a:pt x="725" y="3328"/>
                  </a:cubicBezTo>
                  <a:cubicBezTo>
                    <a:pt x="973" y="2671"/>
                    <a:pt x="1313" y="2083"/>
                    <a:pt x="1652" y="1517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31"/>
            <p:cNvSpPr/>
            <p:nvPr/>
          </p:nvSpPr>
          <p:spPr>
            <a:xfrm>
              <a:off x="448122" y="4739133"/>
              <a:ext cx="156089" cy="350055"/>
            </a:xfrm>
            <a:custGeom>
              <a:avLst/>
              <a:gdLst/>
              <a:ahLst/>
              <a:cxnLst/>
              <a:rect l="l" t="t" r="r" b="b"/>
              <a:pathLst>
                <a:path w="3169" h="7107" fill="none" extrusionOk="0">
                  <a:moveTo>
                    <a:pt x="3169" y="2716"/>
                  </a:moveTo>
                  <a:cubicBezTo>
                    <a:pt x="2874" y="1811"/>
                    <a:pt x="2580" y="906"/>
                    <a:pt x="2263" y="0"/>
                  </a:cubicBezTo>
                  <a:cubicBezTo>
                    <a:pt x="2444" y="521"/>
                    <a:pt x="2422" y="1290"/>
                    <a:pt x="2467" y="1811"/>
                  </a:cubicBezTo>
                  <a:cubicBezTo>
                    <a:pt x="2535" y="2535"/>
                    <a:pt x="2648" y="3237"/>
                    <a:pt x="2807" y="3938"/>
                  </a:cubicBezTo>
                  <a:cubicBezTo>
                    <a:pt x="2467" y="3010"/>
                    <a:pt x="2105" y="2082"/>
                    <a:pt x="1517" y="1313"/>
                  </a:cubicBezTo>
                  <a:cubicBezTo>
                    <a:pt x="1879" y="2671"/>
                    <a:pt x="2309" y="3961"/>
                    <a:pt x="2807" y="5296"/>
                  </a:cubicBezTo>
                  <a:cubicBezTo>
                    <a:pt x="2241" y="4278"/>
                    <a:pt x="1698" y="3259"/>
                    <a:pt x="1132" y="2241"/>
                  </a:cubicBezTo>
                  <a:cubicBezTo>
                    <a:pt x="1336" y="2807"/>
                    <a:pt x="1517" y="3372"/>
                    <a:pt x="1698" y="3916"/>
                  </a:cubicBezTo>
                  <a:cubicBezTo>
                    <a:pt x="1901" y="4504"/>
                    <a:pt x="2105" y="5138"/>
                    <a:pt x="2173" y="5749"/>
                  </a:cubicBezTo>
                  <a:lnTo>
                    <a:pt x="815" y="2535"/>
                  </a:lnTo>
                  <a:cubicBezTo>
                    <a:pt x="1200" y="3825"/>
                    <a:pt x="1426" y="5160"/>
                    <a:pt x="1766" y="6450"/>
                  </a:cubicBezTo>
                  <a:cubicBezTo>
                    <a:pt x="1381" y="5500"/>
                    <a:pt x="1087" y="4459"/>
                    <a:pt x="634" y="3508"/>
                  </a:cubicBezTo>
                  <a:cubicBezTo>
                    <a:pt x="679" y="4708"/>
                    <a:pt x="679" y="5930"/>
                    <a:pt x="657" y="7107"/>
                  </a:cubicBezTo>
                  <a:cubicBezTo>
                    <a:pt x="475" y="6496"/>
                    <a:pt x="294" y="5885"/>
                    <a:pt x="0" y="5296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31"/>
            <p:cNvSpPr/>
            <p:nvPr/>
          </p:nvSpPr>
          <p:spPr>
            <a:xfrm>
              <a:off x="479300" y="4752481"/>
              <a:ext cx="151656" cy="354537"/>
            </a:xfrm>
            <a:custGeom>
              <a:avLst/>
              <a:gdLst/>
              <a:ahLst/>
              <a:cxnLst/>
              <a:rect l="l" t="t" r="r" b="b"/>
              <a:pathLst>
                <a:path w="3079" h="7198" fill="none" extrusionOk="0">
                  <a:moveTo>
                    <a:pt x="2174" y="1"/>
                  </a:moveTo>
                  <a:cubicBezTo>
                    <a:pt x="2287" y="114"/>
                    <a:pt x="2355" y="250"/>
                    <a:pt x="2400" y="386"/>
                  </a:cubicBezTo>
                  <a:cubicBezTo>
                    <a:pt x="2581" y="816"/>
                    <a:pt x="2739" y="1246"/>
                    <a:pt x="2853" y="1698"/>
                  </a:cubicBezTo>
                  <a:cubicBezTo>
                    <a:pt x="3079" y="2739"/>
                    <a:pt x="2943" y="3894"/>
                    <a:pt x="2400" y="4889"/>
                  </a:cubicBezTo>
                  <a:cubicBezTo>
                    <a:pt x="1902" y="5863"/>
                    <a:pt x="1019" y="6723"/>
                    <a:pt x="1" y="7198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31"/>
            <p:cNvSpPr/>
            <p:nvPr/>
          </p:nvSpPr>
          <p:spPr>
            <a:xfrm>
              <a:off x="579633" y="4842470"/>
              <a:ext cx="208496" cy="446201"/>
            </a:xfrm>
            <a:custGeom>
              <a:avLst/>
              <a:gdLst/>
              <a:ahLst/>
              <a:cxnLst/>
              <a:rect l="l" t="t" r="r" b="b"/>
              <a:pathLst>
                <a:path w="4233" h="9059" extrusionOk="0">
                  <a:moveTo>
                    <a:pt x="3797" y="1"/>
                  </a:moveTo>
                  <a:cubicBezTo>
                    <a:pt x="3724" y="1"/>
                    <a:pt x="3654" y="34"/>
                    <a:pt x="3599" y="52"/>
                  </a:cubicBezTo>
                  <a:cubicBezTo>
                    <a:pt x="3328" y="165"/>
                    <a:pt x="3124" y="369"/>
                    <a:pt x="2943" y="573"/>
                  </a:cubicBezTo>
                  <a:cubicBezTo>
                    <a:pt x="2264" y="1297"/>
                    <a:pt x="1743" y="2202"/>
                    <a:pt x="1359" y="3108"/>
                  </a:cubicBezTo>
                  <a:cubicBezTo>
                    <a:pt x="1019" y="3968"/>
                    <a:pt x="770" y="4805"/>
                    <a:pt x="544" y="5688"/>
                  </a:cubicBezTo>
                  <a:cubicBezTo>
                    <a:pt x="340" y="6480"/>
                    <a:pt x="1" y="7340"/>
                    <a:pt x="1" y="8155"/>
                  </a:cubicBezTo>
                  <a:cubicBezTo>
                    <a:pt x="1" y="8588"/>
                    <a:pt x="124" y="9059"/>
                    <a:pt x="424" y="9059"/>
                  </a:cubicBezTo>
                  <a:cubicBezTo>
                    <a:pt x="531" y="9059"/>
                    <a:pt x="661" y="8999"/>
                    <a:pt x="816" y="8856"/>
                  </a:cubicBezTo>
                  <a:cubicBezTo>
                    <a:pt x="1449" y="8290"/>
                    <a:pt x="1902" y="7521"/>
                    <a:pt x="2309" y="6819"/>
                  </a:cubicBezTo>
                  <a:cubicBezTo>
                    <a:pt x="2626" y="6276"/>
                    <a:pt x="2966" y="5778"/>
                    <a:pt x="3260" y="5235"/>
                  </a:cubicBezTo>
                  <a:cubicBezTo>
                    <a:pt x="3509" y="4782"/>
                    <a:pt x="3735" y="4330"/>
                    <a:pt x="3893" y="3832"/>
                  </a:cubicBezTo>
                  <a:cubicBezTo>
                    <a:pt x="4233" y="2746"/>
                    <a:pt x="4188" y="1591"/>
                    <a:pt x="4097" y="460"/>
                  </a:cubicBezTo>
                  <a:cubicBezTo>
                    <a:pt x="4075" y="279"/>
                    <a:pt x="4007" y="52"/>
                    <a:pt x="3848" y="7"/>
                  </a:cubicBezTo>
                  <a:cubicBezTo>
                    <a:pt x="3831" y="3"/>
                    <a:pt x="3814" y="1"/>
                    <a:pt x="3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31"/>
            <p:cNvSpPr/>
            <p:nvPr/>
          </p:nvSpPr>
          <p:spPr>
            <a:xfrm>
              <a:off x="172787" y="4488326"/>
              <a:ext cx="535106" cy="906292"/>
            </a:xfrm>
            <a:custGeom>
              <a:avLst/>
              <a:gdLst/>
              <a:ahLst/>
              <a:cxnLst/>
              <a:rect l="l" t="t" r="r" b="b"/>
              <a:pathLst>
                <a:path w="10864" h="18400" extrusionOk="0">
                  <a:moveTo>
                    <a:pt x="0" y="0"/>
                  </a:moveTo>
                  <a:lnTo>
                    <a:pt x="0" y="0"/>
                  </a:lnTo>
                  <a:cubicBezTo>
                    <a:pt x="385" y="1765"/>
                    <a:pt x="1019" y="3485"/>
                    <a:pt x="1743" y="5092"/>
                  </a:cubicBezTo>
                  <a:cubicBezTo>
                    <a:pt x="2467" y="6744"/>
                    <a:pt x="3282" y="8351"/>
                    <a:pt x="4210" y="9913"/>
                  </a:cubicBezTo>
                  <a:cubicBezTo>
                    <a:pt x="5138" y="11474"/>
                    <a:pt x="6133" y="12968"/>
                    <a:pt x="7265" y="14371"/>
                  </a:cubicBezTo>
                  <a:cubicBezTo>
                    <a:pt x="7808" y="15096"/>
                    <a:pt x="8397" y="15775"/>
                    <a:pt x="8985" y="16454"/>
                  </a:cubicBezTo>
                  <a:cubicBezTo>
                    <a:pt x="9302" y="16793"/>
                    <a:pt x="9619" y="17087"/>
                    <a:pt x="9936" y="17427"/>
                  </a:cubicBezTo>
                  <a:cubicBezTo>
                    <a:pt x="10230" y="17744"/>
                    <a:pt x="10547" y="18083"/>
                    <a:pt x="10863" y="18400"/>
                  </a:cubicBezTo>
                  <a:cubicBezTo>
                    <a:pt x="9732" y="17019"/>
                    <a:pt x="8623" y="15616"/>
                    <a:pt x="7582" y="14145"/>
                  </a:cubicBezTo>
                  <a:lnTo>
                    <a:pt x="6812" y="13059"/>
                  </a:lnTo>
                  <a:lnTo>
                    <a:pt x="6088" y="11950"/>
                  </a:lnTo>
                  <a:cubicBezTo>
                    <a:pt x="5817" y="11588"/>
                    <a:pt x="5568" y="11180"/>
                    <a:pt x="5341" y="10818"/>
                  </a:cubicBezTo>
                  <a:cubicBezTo>
                    <a:pt x="5092" y="10456"/>
                    <a:pt x="4866" y="10071"/>
                    <a:pt x="4640" y="9687"/>
                  </a:cubicBezTo>
                  <a:lnTo>
                    <a:pt x="3961" y="8532"/>
                  </a:lnTo>
                  <a:lnTo>
                    <a:pt x="3304" y="7333"/>
                  </a:lnTo>
                  <a:cubicBezTo>
                    <a:pt x="2874" y="6563"/>
                    <a:pt x="2490" y="5749"/>
                    <a:pt x="2082" y="4956"/>
                  </a:cubicBezTo>
                  <a:cubicBezTo>
                    <a:pt x="1313" y="3350"/>
                    <a:pt x="589" y="169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31"/>
            <p:cNvSpPr/>
            <p:nvPr/>
          </p:nvSpPr>
          <p:spPr>
            <a:xfrm>
              <a:off x="118163" y="4774793"/>
              <a:ext cx="234109" cy="128457"/>
            </a:xfrm>
            <a:custGeom>
              <a:avLst/>
              <a:gdLst/>
              <a:ahLst/>
              <a:cxnLst/>
              <a:rect l="l" t="t" r="r" b="b"/>
              <a:pathLst>
                <a:path w="4753" h="2608" extrusionOk="0">
                  <a:moveTo>
                    <a:pt x="0" y="0"/>
                  </a:moveTo>
                  <a:cubicBezTo>
                    <a:pt x="1494" y="725"/>
                    <a:pt x="2965" y="1607"/>
                    <a:pt x="4323" y="2558"/>
                  </a:cubicBezTo>
                  <a:cubicBezTo>
                    <a:pt x="4383" y="2592"/>
                    <a:pt x="4441" y="2607"/>
                    <a:pt x="4493" y="2607"/>
                  </a:cubicBezTo>
                  <a:cubicBezTo>
                    <a:pt x="4578" y="2607"/>
                    <a:pt x="4652" y="2569"/>
                    <a:pt x="4708" y="2513"/>
                  </a:cubicBezTo>
                  <a:cubicBezTo>
                    <a:pt x="4753" y="2399"/>
                    <a:pt x="4730" y="2218"/>
                    <a:pt x="4617" y="2173"/>
                  </a:cubicBezTo>
                  <a:cubicBezTo>
                    <a:pt x="3123" y="1313"/>
                    <a:pt x="1584" y="58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31"/>
            <p:cNvSpPr/>
            <p:nvPr/>
          </p:nvSpPr>
          <p:spPr>
            <a:xfrm>
              <a:off x="327694" y="4648848"/>
              <a:ext cx="61372" cy="248787"/>
            </a:xfrm>
            <a:custGeom>
              <a:avLst/>
              <a:gdLst/>
              <a:ahLst/>
              <a:cxnLst/>
              <a:rect l="l" t="t" r="r" b="b"/>
              <a:pathLst>
                <a:path w="1246" h="5051" extrusionOk="0">
                  <a:moveTo>
                    <a:pt x="1246" y="0"/>
                  </a:moveTo>
                  <a:lnTo>
                    <a:pt x="24" y="4730"/>
                  </a:lnTo>
                  <a:lnTo>
                    <a:pt x="24" y="4753"/>
                  </a:lnTo>
                  <a:cubicBezTo>
                    <a:pt x="1" y="4889"/>
                    <a:pt x="69" y="5002"/>
                    <a:pt x="227" y="5047"/>
                  </a:cubicBezTo>
                  <a:cubicBezTo>
                    <a:pt x="241" y="5049"/>
                    <a:pt x="255" y="5050"/>
                    <a:pt x="269" y="5050"/>
                  </a:cubicBezTo>
                  <a:cubicBezTo>
                    <a:pt x="385" y="5050"/>
                    <a:pt x="479" y="4965"/>
                    <a:pt x="499" y="4843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31"/>
            <p:cNvSpPr/>
            <p:nvPr/>
          </p:nvSpPr>
          <p:spPr>
            <a:xfrm>
              <a:off x="364487" y="4585309"/>
              <a:ext cx="97032" cy="306563"/>
            </a:xfrm>
            <a:custGeom>
              <a:avLst/>
              <a:gdLst/>
              <a:ahLst/>
              <a:cxnLst/>
              <a:rect l="l" t="t" r="r" b="b"/>
              <a:pathLst>
                <a:path w="1970" h="6224" fill="none" extrusionOk="0">
                  <a:moveTo>
                    <a:pt x="1087" y="0"/>
                  </a:moveTo>
                  <a:cubicBezTo>
                    <a:pt x="1562" y="611"/>
                    <a:pt x="1811" y="1403"/>
                    <a:pt x="1879" y="2195"/>
                  </a:cubicBezTo>
                  <a:cubicBezTo>
                    <a:pt x="1970" y="3825"/>
                    <a:pt x="1291" y="5228"/>
                    <a:pt x="1" y="6224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31"/>
            <p:cNvSpPr/>
            <p:nvPr/>
          </p:nvSpPr>
          <p:spPr>
            <a:xfrm>
              <a:off x="186135" y="5028949"/>
              <a:ext cx="293215" cy="80335"/>
            </a:xfrm>
            <a:custGeom>
              <a:avLst/>
              <a:gdLst/>
              <a:ahLst/>
              <a:cxnLst/>
              <a:rect l="l" t="t" r="r" b="b"/>
              <a:pathLst>
                <a:path w="5953" h="1631" extrusionOk="0">
                  <a:moveTo>
                    <a:pt x="1" y="1"/>
                  </a:moveTo>
                  <a:lnTo>
                    <a:pt x="1" y="1"/>
                  </a:lnTo>
                  <a:cubicBezTo>
                    <a:pt x="906" y="408"/>
                    <a:pt x="1857" y="725"/>
                    <a:pt x="2784" y="996"/>
                  </a:cubicBezTo>
                  <a:cubicBezTo>
                    <a:pt x="3237" y="1132"/>
                    <a:pt x="3712" y="1245"/>
                    <a:pt x="4188" y="1359"/>
                  </a:cubicBezTo>
                  <a:cubicBezTo>
                    <a:pt x="4686" y="1472"/>
                    <a:pt x="5161" y="1562"/>
                    <a:pt x="5659" y="1630"/>
                  </a:cubicBezTo>
                  <a:cubicBezTo>
                    <a:pt x="5817" y="1630"/>
                    <a:pt x="5930" y="1540"/>
                    <a:pt x="5953" y="1359"/>
                  </a:cubicBezTo>
                  <a:cubicBezTo>
                    <a:pt x="5953" y="1223"/>
                    <a:pt x="5862" y="1110"/>
                    <a:pt x="5727" y="1110"/>
                  </a:cubicBezTo>
                  <a:cubicBezTo>
                    <a:pt x="5251" y="1110"/>
                    <a:pt x="4753" y="1064"/>
                    <a:pt x="4278" y="996"/>
                  </a:cubicBezTo>
                  <a:cubicBezTo>
                    <a:pt x="3803" y="951"/>
                    <a:pt x="3328" y="861"/>
                    <a:pt x="2830" y="770"/>
                  </a:cubicBezTo>
                  <a:cubicBezTo>
                    <a:pt x="1879" y="566"/>
                    <a:pt x="951" y="3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99;p31"/>
            <p:cNvSpPr/>
            <p:nvPr/>
          </p:nvSpPr>
          <p:spPr>
            <a:xfrm>
              <a:off x="457037" y="4887390"/>
              <a:ext cx="93683" cy="219776"/>
            </a:xfrm>
            <a:custGeom>
              <a:avLst/>
              <a:gdLst/>
              <a:ahLst/>
              <a:cxnLst/>
              <a:rect l="l" t="t" r="r" b="b"/>
              <a:pathLst>
                <a:path w="1902" h="4462" extrusionOk="0">
                  <a:moveTo>
                    <a:pt x="1901" y="0"/>
                  </a:moveTo>
                  <a:lnTo>
                    <a:pt x="1901" y="0"/>
                  </a:lnTo>
                  <a:cubicBezTo>
                    <a:pt x="1720" y="770"/>
                    <a:pt x="1494" y="1471"/>
                    <a:pt x="1245" y="2128"/>
                  </a:cubicBezTo>
                  <a:cubicBezTo>
                    <a:pt x="928" y="2829"/>
                    <a:pt x="566" y="3486"/>
                    <a:pt x="113" y="4051"/>
                  </a:cubicBezTo>
                  <a:lnTo>
                    <a:pt x="91" y="4074"/>
                  </a:lnTo>
                  <a:cubicBezTo>
                    <a:pt x="0" y="4187"/>
                    <a:pt x="23" y="4323"/>
                    <a:pt x="136" y="4414"/>
                  </a:cubicBezTo>
                  <a:cubicBezTo>
                    <a:pt x="178" y="4447"/>
                    <a:pt x="222" y="4462"/>
                    <a:pt x="266" y="4462"/>
                  </a:cubicBezTo>
                  <a:cubicBezTo>
                    <a:pt x="343" y="4462"/>
                    <a:pt x="418" y="4417"/>
                    <a:pt x="476" y="4346"/>
                  </a:cubicBezTo>
                  <a:cubicBezTo>
                    <a:pt x="906" y="3667"/>
                    <a:pt x="1222" y="2965"/>
                    <a:pt x="1449" y="2241"/>
                  </a:cubicBezTo>
                  <a:cubicBezTo>
                    <a:pt x="1652" y="1494"/>
                    <a:pt x="1811" y="770"/>
                    <a:pt x="1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0" name="Google Shape;11000;p31"/>
          <p:cNvGrpSpPr/>
          <p:nvPr/>
        </p:nvGrpSpPr>
        <p:grpSpPr>
          <a:xfrm>
            <a:off x="8396815" y="4456353"/>
            <a:ext cx="769215" cy="1154931"/>
            <a:chOff x="8396815" y="4456353"/>
            <a:chExt cx="769215" cy="1154931"/>
          </a:xfrm>
        </p:grpSpPr>
        <p:sp>
          <p:nvSpPr>
            <p:cNvPr id="11001" name="Google Shape;11001;p31"/>
            <p:cNvSpPr/>
            <p:nvPr/>
          </p:nvSpPr>
          <p:spPr>
            <a:xfrm flipH="1">
              <a:off x="8782531" y="4850985"/>
              <a:ext cx="299914" cy="395764"/>
            </a:xfrm>
            <a:custGeom>
              <a:avLst/>
              <a:gdLst/>
              <a:ahLst/>
              <a:cxnLst/>
              <a:rect l="l" t="t" r="r" b="b"/>
              <a:pathLst>
                <a:path w="6089" h="8035" fill="none" extrusionOk="0">
                  <a:moveTo>
                    <a:pt x="137" y="2377"/>
                  </a:moveTo>
                  <a:cubicBezTo>
                    <a:pt x="227" y="2874"/>
                    <a:pt x="431" y="3327"/>
                    <a:pt x="635" y="3734"/>
                  </a:cubicBezTo>
                  <a:cubicBezTo>
                    <a:pt x="1042" y="4572"/>
                    <a:pt x="1698" y="5273"/>
                    <a:pt x="2377" y="5885"/>
                  </a:cubicBezTo>
                  <a:cubicBezTo>
                    <a:pt x="3373" y="6790"/>
                    <a:pt x="4437" y="7740"/>
                    <a:pt x="5795" y="8012"/>
                  </a:cubicBezTo>
                  <a:cubicBezTo>
                    <a:pt x="5953" y="8035"/>
                    <a:pt x="5998" y="7650"/>
                    <a:pt x="6066" y="7514"/>
                  </a:cubicBezTo>
                  <a:cubicBezTo>
                    <a:pt x="6089" y="7424"/>
                    <a:pt x="6066" y="7333"/>
                    <a:pt x="5998" y="7242"/>
                  </a:cubicBezTo>
                  <a:cubicBezTo>
                    <a:pt x="5455" y="6111"/>
                    <a:pt x="5116" y="5477"/>
                    <a:pt x="4527" y="4368"/>
                  </a:cubicBezTo>
                  <a:cubicBezTo>
                    <a:pt x="3916" y="3214"/>
                    <a:pt x="3034" y="2263"/>
                    <a:pt x="2241" y="1222"/>
                  </a:cubicBezTo>
                  <a:cubicBezTo>
                    <a:pt x="2038" y="973"/>
                    <a:pt x="1766" y="747"/>
                    <a:pt x="1472" y="566"/>
                  </a:cubicBezTo>
                  <a:cubicBezTo>
                    <a:pt x="1200" y="430"/>
                    <a:pt x="884" y="227"/>
                    <a:pt x="567" y="159"/>
                  </a:cubicBezTo>
                  <a:cubicBezTo>
                    <a:pt x="1" y="0"/>
                    <a:pt x="23" y="1200"/>
                    <a:pt x="23" y="1471"/>
                  </a:cubicBezTo>
                  <a:cubicBezTo>
                    <a:pt x="69" y="1788"/>
                    <a:pt x="91" y="2105"/>
                    <a:pt x="137" y="2377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31"/>
            <p:cNvSpPr/>
            <p:nvPr/>
          </p:nvSpPr>
          <p:spPr>
            <a:xfrm flipH="1">
              <a:off x="8805927" y="4875514"/>
              <a:ext cx="267602" cy="362320"/>
            </a:xfrm>
            <a:custGeom>
              <a:avLst/>
              <a:gdLst/>
              <a:ahLst/>
              <a:cxnLst/>
              <a:rect l="l" t="t" r="r" b="b"/>
              <a:pathLst>
                <a:path w="5433" h="7356" fill="none" extrusionOk="0">
                  <a:moveTo>
                    <a:pt x="1" y="1833"/>
                  </a:moveTo>
                  <a:cubicBezTo>
                    <a:pt x="159" y="1200"/>
                    <a:pt x="408" y="566"/>
                    <a:pt x="793" y="0"/>
                  </a:cubicBezTo>
                  <a:cubicBezTo>
                    <a:pt x="521" y="905"/>
                    <a:pt x="408" y="1856"/>
                    <a:pt x="454" y="2784"/>
                  </a:cubicBezTo>
                  <a:cubicBezTo>
                    <a:pt x="680" y="1879"/>
                    <a:pt x="951" y="973"/>
                    <a:pt x="1291" y="113"/>
                  </a:cubicBezTo>
                  <a:cubicBezTo>
                    <a:pt x="1291" y="521"/>
                    <a:pt x="1155" y="951"/>
                    <a:pt x="1065" y="1381"/>
                  </a:cubicBezTo>
                  <a:cubicBezTo>
                    <a:pt x="906" y="2150"/>
                    <a:pt x="816" y="2965"/>
                    <a:pt x="816" y="3757"/>
                  </a:cubicBezTo>
                  <a:cubicBezTo>
                    <a:pt x="906" y="3734"/>
                    <a:pt x="929" y="3621"/>
                    <a:pt x="951" y="3531"/>
                  </a:cubicBezTo>
                  <a:cubicBezTo>
                    <a:pt x="1246" y="2558"/>
                    <a:pt x="1495" y="1607"/>
                    <a:pt x="1676" y="634"/>
                  </a:cubicBezTo>
                  <a:cubicBezTo>
                    <a:pt x="1630" y="951"/>
                    <a:pt x="1676" y="1313"/>
                    <a:pt x="1630" y="1652"/>
                  </a:cubicBezTo>
                  <a:cubicBezTo>
                    <a:pt x="1608" y="1946"/>
                    <a:pt x="1563" y="2173"/>
                    <a:pt x="1563" y="2490"/>
                  </a:cubicBezTo>
                  <a:cubicBezTo>
                    <a:pt x="1608" y="3214"/>
                    <a:pt x="1495" y="3983"/>
                    <a:pt x="1404" y="4708"/>
                  </a:cubicBezTo>
                  <a:cubicBezTo>
                    <a:pt x="1811" y="3621"/>
                    <a:pt x="2106" y="2512"/>
                    <a:pt x="2309" y="1381"/>
                  </a:cubicBezTo>
                  <a:cubicBezTo>
                    <a:pt x="2400" y="2037"/>
                    <a:pt x="2332" y="2671"/>
                    <a:pt x="2287" y="3327"/>
                  </a:cubicBezTo>
                  <a:cubicBezTo>
                    <a:pt x="2219" y="4074"/>
                    <a:pt x="2174" y="4821"/>
                    <a:pt x="2106" y="5568"/>
                  </a:cubicBezTo>
                  <a:cubicBezTo>
                    <a:pt x="2106" y="5273"/>
                    <a:pt x="2332" y="4934"/>
                    <a:pt x="2423" y="4685"/>
                  </a:cubicBezTo>
                  <a:cubicBezTo>
                    <a:pt x="2490" y="4436"/>
                    <a:pt x="2513" y="4187"/>
                    <a:pt x="2558" y="3915"/>
                  </a:cubicBezTo>
                  <a:cubicBezTo>
                    <a:pt x="2717" y="3350"/>
                    <a:pt x="2898" y="2761"/>
                    <a:pt x="3237" y="2286"/>
                  </a:cubicBezTo>
                  <a:cubicBezTo>
                    <a:pt x="3011" y="3485"/>
                    <a:pt x="2762" y="4685"/>
                    <a:pt x="2536" y="5907"/>
                  </a:cubicBezTo>
                  <a:cubicBezTo>
                    <a:pt x="2853" y="4934"/>
                    <a:pt x="3169" y="3938"/>
                    <a:pt x="3464" y="2988"/>
                  </a:cubicBezTo>
                  <a:cubicBezTo>
                    <a:pt x="3418" y="4119"/>
                    <a:pt x="3350" y="5273"/>
                    <a:pt x="3328" y="6405"/>
                  </a:cubicBezTo>
                  <a:cubicBezTo>
                    <a:pt x="3532" y="5477"/>
                    <a:pt x="3735" y="4549"/>
                    <a:pt x="3962" y="3621"/>
                  </a:cubicBezTo>
                  <a:cubicBezTo>
                    <a:pt x="3894" y="4708"/>
                    <a:pt x="3871" y="5794"/>
                    <a:pt x="3803" y="6903"/>
                  </a:cubicBezTo>
                  <a:cubicBezTo>
                    <a:pt x="3984" y="6518"/>
                    <a:pt x="4120" y="6133"/>
                    <a:pt x="4233" y="5726"/>
                  </a:cubicBezTo>
                  <a:cubicBezTo>
                    <a:pt x="4346" y="5387"/>
                    <a:pt x="4369" y="4866"/>
                    <a:pt x="4573" y="4594"/>
                  </a:cubicBezTo>
                  <a:cubicBezTo>
                    <a:pt x="4754" y="5500"/>
                    <a:pt x="4776" y="6450"/>
                    <a:pt x="4980" y="7356"/>
                  </a:cubicBezTo>
                  <a:cubicBezTo>
                    <a:pt x="5206" y="7039"/>
                    <a:pt x="5342" y="6699"/>
                    <a:pt x="5433" y="6337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31"/>
            <p:cNvSpPr/>
            <p:nvPr/>
          </p:nvSpPr>
          <p:spPr>
            <a:xfrm flipH="1">
              <a:off x="8616394" y="4456353"/>
              <a:ext cx="142741" cy="431474"/>
            </a:xfrm>
            <a:custGeom>
              <a:avLst/>
              <a:gdLst/>
              <a:ahLst/>
              <a:cxnLst/>
              <a:rect l="l" t="t" r="r" b="b"/>
              <a:pathLst>
                <a:path w="2898" h="8760" fill="none" extrusionOk="0">
                  <a:moveTo>
                    <a:pt x="2829" y="2920"/>
                  </a:moveTo>
                  <a:cubicBezTo>
                    <a:pt x="2897" y="2083"/>
                    <a:pt x="2829" y="1200"/>
                    <a:pt x="2716" y="363"/>
                  </a:cubicBezTo>
                  <a:cubicBezTo>
                    <a:pt x="2693" y="249"/>
                    <a:pt x="2648" y="68"/>
                    <a:pt x="2558" y="46"/>
                  </a:cubicBezTo>
                  <a:cubicBezTo>
                    <a:pt x="2444" y="0"/>
                    <a:pt x="2331" y="91"/>
                    <a:pt x="2241" y="182"/>
                  </a:cubicBezTo>
                  <a:cubicBezTo>
                    <a:pt x="1539" y="1245"/>
                    <a:pt x="973" y="2332"/>
                    <a:pt x="589" y="3576"/>
                  </a:cubicBezTo>
                  <a:cubicBezTo>
                    <a:pt x="294" y="4595"/>
                    <a:pt x="181" y="5613"/>
                    <a:pt x="136" y="6654"/>
                  </a:cubicBezTo>
                  <a:cubicBezTo>
                    <a:pt x="136" y="7152"/>
                    <a:pt x="91" y="7650"/>
                    <a:pt x="23" y="8125"/>
                  </a:cubicBezTo>
                  <a:cubicBezTo>
                    <a:pt x="0" y="8442"/>
                    <a:pt x="23" y="8759"/>
                    <a:pt x="408" y="8352"/>
                  </a:cubicBezTo>
                  <a:cubicBezTo>
                    <a:pt x="679" y="8080"/>
                    <a:pt x="928" y="7786"/>
                    <a:pt x="1154" y="7469"/>
                  </a:cubicBezTo>
                  <a:cubicBezTo>
                    <a:pt x="1924" y="6518"/>
                    <a:pt x="2490" y="5477"/>
                    <a:pt x="2693" y="4187"/>
                  </a:cubicBezTo>
                  <a:cubicBezTo>
                    <a:pt x="2897" y="2897"/>
                    <a:pt x="2671" y="1698"/>
                    <a:pt x="2173" y="453"/>
                  </a:cubicBezTo>
                  <a:lnTo>
                    <a:pt x="2354" y="5545"/>
                  </a:lnTo>
                  <a:cubicBezTo>
                    <a:pt x="1947" y="4346"/>
                    <a:pt x="1607" y="3124"/>
                    <a:pt x="1313" y="1879"/>
                  </a:cubicBezTo>
                  <a:lnTo>
                    <a:pt x="1041" y="7469"/>
                  </a:lnTo>
                  <a:cubicBezTo>
                    <a:pt x="656" y="6609"/>
                    <a:pt x="408" y="5658"/>
                    <a:pt x="249" y="4708"/>
                  </a:cubicBezTo>
                  <a:cubicBezTo>
                    <a:pt x="408" y="5817"/>
                    <a:pt x="408" y="6949"/>
                    <a:pt x="317" y="8035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31"/>
            <p:cNvSpPr/>
            <p:nvPr/>
          </p:nvSpPr>
          <p:spPr>
            <a:xfrm flipH="1">
              <a:off x="8653187" y="4482015"/>
              <a:ext cx="113779" cy="361187"/>
            </a:xfrm>
            <a:custGeom>
              <a:avLst/>
              <a:gdLst/>
              <a:ahLst/>
              <a:cxnLst/>
              <a:rect l="l" t="t" r="r" b="b"/>
              <a:pathLst>
                <a:path w="2310" h="7333" fill="none" extrusionOk="0">
                  <a:moveTo>
                    <a:pt x="2309" y="0"/>
                  </a:moveTo>
                  <a:lnTo>
                    <a:pt x="1970" y="430"/>
                  </a:lnTo>
                  <a:cubicBezTo>
                    <a:pt x="1585" y="905"/>
                    <a:pt x="1178" y="1426"/>
                    <a:pt x="861" y="1992"/>
                  </a:cubicBezTo>
                  <a:cubicBezTo>
                    <a:pt x="1" y="3598"/>
                    <a:pt x="46" y="5545"/>
                    <a:pt x="408" y="7333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31"/>
            <p:cNvSpPr/>
            <p:nvPr/>
          </p:nvSpPr>
          <p:spPr>
            <a:xfrm flipH="1">
              <a:off x="8754653" y="4650320"/>
              <a:ext cx="207364" cy="394680"/>
            </a:xfrm>
            <a:custGeom>
              <a:avLst/>
              <a:gdLst/>
              <a:ahLst/>
              <a:cxnLst/>
              <a:rect l="l" t="t" r="r" b="b"/>
              <a:pathLst>
                <a:path w="4210" h="8013" fill="none" extrusionOk="0">
                  <a:moveTo>
                    <a:pt x="4029" y="5658"/>
                  </a:moveTo>
                  <a:cubicBezTo>
                    <a:pt x="4006" y="6315"/>
                    <a:pt x="3780" y="6971"/>
                    <a:pt x="3395" y="7469"/>
                  </a:cubicBezTo>
                  <a:lnTo>
                    <a:pt x="3395" y="3395"/>
                  </a:lnTo>
                  <a:cubicBezTo>
                    <a:pt x="3395" y="3169"/>
                    <a:pt x="3327" y="2897"/>
                    <a:pt x="3101" y="2875"/>
                  </a:cubicBezTo>
                  <a:cubicBezTo>
                    <a:pt x="2784" y="3961"/>
                    <a:pt x="2512" y="5093"/>
                    <a:pt x="2195" y="6202"/>
                  </a:cubicBezTo>
                  <a:cubicBezTo>
                    <a:pt x="1856" y="4572"/>
                    <a:pt x="2648" y="2829"/>
                    <a:pt x="2309" y="1177"/>
                  </a:cubicBezTo>
                  <a:cubicBezTo>
                    <a:pt x="1879" y="2264"/>
                    <a:pt x="1539" y="3373"/>
                    <a:pt x="1268" y="4504"/>
                  </a:cubicBezTo>
                  <a:cubicBezTo>
                    <a:pt x="1313" y="3101"/>
                    <a:pt x="1358" y="1653"/>
                    <a:pt x="1268" y="227"/>
                  </a:cubicBezTo>
                  <a:cubicBezTo>
                    <a:pt x="905" y="770"/>
                    <a:pt x="521" y="1472"/>
                    <a:pt x="453" y="2128"/>
                  </a:cubicBezTo>
                  <a:cubicBezTo>
                    <a:pt x="362" y="2580"/>
                    <a:pt x="611" y="3124"/>
                    <a:pt x="792" y="3576"/>
                  </a:cubicBezTo>
                  <a:cubicBezTo>
                    <a:pt x="1132" y="4414"/>
                    <a:pt x="1471" y="5274"/>
                    <a:pt x="1969" y="6043"/>
                  </a:cubicBezTo>
                  <a:cubicBezTo>
                    <a:pt x="2173" y="6315"/>
                    <a:pt x="3621" y="8012"/>
                    <a:pt x="3870" y="7130"/>
                  </a:cubicBezTo>
                  <a:cubicBezTo>
                    <a:pt x="4187" y="6088"/>
                    <a:pt x="4210" y="5047"/>
                    <a:pt x="3893" y="4029"/>
                  </a:cubicBezTo>
                  <a:cubicBezTo>
                    <a:pt x="3734" y="3441"/>
                    <a:pt x="3463" y="2875"/>
                    <a:pt x="3123" y="2332"/>
                  </a:cubicBezTo>
                  <a:cubicBezTo>
                    <a:pt x="2716" y="1653"/>
                    <a:pt x="1584" y="0"/>
                    <a:pt x="589" y="181"/>
                  </a:cubicBezTo>
                  <a:cubicBezTo>
                    <a:pt x="0" y="295"/>
                    <a:pt x="113" y="1313"/>
                    <a:pt x="340" y="2218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31"/>
            <p:cNvSpPr/>
            <p:nvPr/>
          </p:nvSpPr>
          <p:spPr>
            <a:xfrm flipH="1">
              <a:off x="8753520" y="4685980"/>
              <a:ext cx="223027" cy="336707"/>
            </a:xfrm>
            <a:custGeom>
              <a:avLst/>
              <a:gdLst/>
              <a:ahLst/>
              <a:cxnLst/>
              <a:rect l="l" t="t" r="r" b="b"/>
              <a:pathLst>
                <a:path w="4528" h="6836" fill="none" extrusionOk="0">
                  <a:moveTo>
                    <a:pt x="1133" y="3531"/>
                  </a:moveTo>
                  <a:cubicBezTo>
                    <a:pt x="1585" y="4708"/>
                    <a:pt x="2038" y="5930"/>
                    <a:pt x="3237" y="6587"/>
                  </a:cubicBezTo>
                  <a:cubicBezTo>
                    <a:pt x="3486" y="6722"/>
                    <a:pt x="3826" y="6836"/>
                    <a:pt x="4075" y="6632"/>
                  </a:cubicBezTo>
                  <a:cubicBezTo>
                    <a:pt x="4210" y="6519"/>
                    <a:pt x="4278" y="6292"/>
                    <a:pt x="4301" y="6134"/>
                  </a:cubicBezTo>
                  <a:cubicBezTo>
                    <a:pt x="4527" y="4753"/>
                    <a:pt x="4210" y="3463"/>
                    <a:pt x="3509" y="2309"/>
                  </a:cubicBezTo>
                  <a:cubicBezTo>
                    <a:pt x="3079" y="1630"/>
                    <a:pt x="1947" y="1"/>
                    <a:pt x="974" y="159"/>
                  </a:cubicBezTo>
                  <a:cubicBezTo>
                    <a:pt x="1" y="295"/>
                    <a:pt x="929" y="3056"/>
                    <a:pt x="1133" y="353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31"/>
            <p:cNvSpPr/>
            <p:nvPr/>
          </p:nvSpPr>
          <p:spPr>
            <a:xfrm flipH="1">
              <a:off x="8776916" y="4867682"/>
              <a:ext cx="299914" cy="400246"/>
            </a:xfrm>
            <a:custGeom>
              <a:avLst/>
              <a:gdLst/>
              <a:ahLst/>
              <a:cxnLst/>
              <a:rect l="l" t="t" r="r" b="b"/>
              <a:pathLst>
                <a:path w="6089" h="8126" fill="none" extrusionOk="0">
                  <a:moveTo>
                    <a:pt x="1200" y="657"/>
                  </a:moveTo>
                  <a:cubicBezTo>
                    <a:pt x="1200" y="657"/>
                    <a:pt x="1154" y="1087"/>
                    <a:pt x="1132" y="1064"/>
                  </a:cubicBezTo>
                  <a:cubicBezTo>
                    <a:pt x="905" y="883"/>
                    <a:pt x="453" y="1"/>
                    <a:pt x="204" y="272"/>
                  </a:cubicBezTo>
                  <a:cubicBezTo>
                    <a:pt x="0" y="499"/>
                    <a:pt x="23" y="1132"/>
                    <a:pt x="23" y="1427"/>
                  </a:cubicBezTo>
                  <a:cubicBezTo>
                    <a:pt x="23" y="2219"/>
                    <a:pt x="249" y="3441"/>
                    <a:pt x="656" y="4120"/>
                  </a:cubicBezTo>
                  <a:cubicBezTo>
                    <a:pt x="1448" y="5500"/>
                    <a:pt x="2829" y="6519"/>
                    <a:pt x="4210" y="7220"/>
                  </a:cubicBezTo>
                  <a:cubicBezTo>
                    <a:pt x="4504" y="7356"/>
                    <a:pt x="6088" y="8126"/>
                    <a:pt x="5726" y="7288"/>
                  </a:cubicBezTo>
                  <a:cubicBezTo>
                    <a:pt x="5273" y="6224"/>
                    <a:pt x="4843" y="5138"/>
                    <a:pt x="4210" y="4188"/>
                  </a:cubicBezTo>
                  <a:cubicBezTo>
                    <a:pt x="3395" y="2988"/>
                    <a:pt x="2376" y="1472"/>
                    <a:pt x="1200" y="657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31"/>
            <p:cNvSpPr/>
            <p:nvPr/>
          </p:nvSpPr>
          <p:spPr>
            <a:xfrm flipH="1">
              <a:off x="8799228" y="5156415"/>
              <a:ext cx="366802" cy="299914"/>
            </a:xfrm>
            <a:custGeom>
              <a:avLst/>
              <a:gdLst/>
              <a:ahLst/>
              <a:cxnLst/>
              <a:rect l="l" t="t" r="r" b="b"/>
              <a:pathLst>
                <a:path w="7447" h="6089" extrusionOk="0">
                  <a:moveTo>
                    <a:pt x="340" y="0"/>
                  </a:moveTo>
                  <a:cubicBezTo>
                    <a:pt x="204" y="23"/>
                    <a:pt x="91" y="114"/>
                    <a:pt x="23" y="227"/>
                  </a:cubicBezTo>
                  <a:cubicBezTo>
                    <a:pt x="0" y="317"/>
                    <a:pt x="0" y="430"/>
                    <a:pt x="23" y="544"/>
                  </a:cubicBezTo>
                  <a:cubicBezTo>
                    <a:pt x="272" y="1585"/>
                    <a:pt x="793" y="2490"/>
                    <a:pt x="1494" y="3192"/>
                  </a:cubicBezTo>
                  <a:cubicBezTo>
                    <a:pt x="1698" y="3395"/>
                    <a:pt x="1902" y="3576"/>
                    <a:pt x="2128" y="3735"/>
                  </a:cubicBezTo>
                  <a:cubicBezTo>
                    <a:pt x="2965" y="4368"/>
                    <a:pt x="3984" y="4957"/>
                    <a:pt x="4980" y="5296"/>
                  </a:cubicBezTo>
                  <a:cubicBezTo>
                    <a:pt x="5772" y="5545"/>
                    <a:pt x="6473" y="5907"/>
                    <a:pt x="7311" y="6088"/>
                  </a:cubicBezTo>
                  <a:lnTo>
                    <a:pt x="7379" y="6088"/>
                  </a:lnTo>
                  <a:cubicBezTo>
                    <a:pt x="7446" y="6043"/>
                    <a:pt x="7424" y="5998"/>
                    <a:pt x="7424" y="5953"/>
                  </a:cubicBezTo>
                  <a:cubicBezTo>
                    <a:pt x="6971" y="4640"/>
                    <a:pt x="5794" y="3124"/>
                    <a:pt x="4753" y="2196"/>
                  </a:cubicBezTo>
                  <a:cubicBezTo>
                    <a:pt x="3689" y="1290"/>
                    <a:pt x="2083" y="453"/>
                    <a:pt x="725" y="46"/>
                  </a:cubicBezTo>
                  <a:cubicBezTo>
                    <a:pt x="589" y="23"/>
                    <a:pt x="47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31"/>
            <p:cNvSpPr/>
            <p:nvPr/>
          </p:nvSpPr>
          <p:spPr>
            <a:xfrm flipH="1">
              <a:off x="8512761" y="4738388"/>
              <a:ext cx="307696" cy="278734"/>
            </a:xfrm>
            <a:custGeom>
              <a:avLst/>
              <a:gdLst/>
              <a:ahLst/>
              <a:cxnLst/>
              <a:rect l="l" t="t" r="r" b="b"/>
              <a:pathLst>
                <a:path w="6247" h="5659" fill="none" extrusionOk="0">
                  <a:moveTo>
                    <a:pt x="5160" y="249"/>
                  </a:moveTo>
                  <a:cubicBezTo>
                    <a:pt x="5455" y="114"/>
                    <a:pt x="5885" y="0"/>
                    <a:pt x="6111" y="249"/>
                  </a:cubicBezTo>
                  <a:cubicBezTo>
                    <a:pt x="6247" y="430"/>
                    <a:pt x="6224" y="657"/>
                    <a:pt x="6202" y="860"/>
                  </a:cubicBezTo>
                  <a:cubicBezTo>
                    <a:pt x="6021" y="2015"/>
                    <a:pt x="5319" y="3056"/>
                    <a:pt x="4414" y="3848"/>
                  </a:cubicBezTo>
                  <a:cubicBezTo>
                    <a:pt x="3916" y="4278"/>
                    <a:pt x="3350" y="4640"/>
                    <a:pt x="2784" y="4934"/>
                  </a:cubicBezTo>
                  <a:cubicBezTo>
                    <a:pt x="2354" y="5115"/>
                    <a:pt x="1562" y="5658"/>
                    <a:pt x="1087" y="5545"/>
                  </a:cubicBezTo>
                  <a:cubicBezTo>
                    <a:pt x="0" y="5274"/>
                    <a:pt x="1585" y="3531"/>
                    <a:pt x="1901" y="3191"/>
                  </a:cubicBezTo>
                  <a:cubicBezTo>
                    <a:pt x="2829" y="2105"/>
                    <a:pt x="3825" y="928"/>
                    <a:pt x="5160" y="249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31"/>
            <p:cNvSpPr/>
            <p:nvPr/>
          </p:nvSpPr>
          <p:spPr>
            <a:xfrm flipH="1">
              <a:off x="8529459" y="4748436"/>
              <a:ext cx="235291" cy="244157"/>
            </a:xfrm>
            <a:custGeom>
              <a:avLst/>
              <a:gdLst/>
              <a:ahLst/>
              <a:cxnLst/>
              <a:rect l="l" t="t" r="r" b="b"/>
              <a:pathLst>
                <a:path w="4777" h="4957" fill="none" extrusionOk="0">
                  <a:moveTo>
                    <a:pt x="4618" y="2014"/>
                  </a:moveTo>
                  <a:cubicBezTo>
                    <a:pt x="4663" y="1335"/>
                    <a:pt x="4731" y="679"/>
                    <a:pt x="4776" y="0"/>
                  </a:cubicBezTo>
                  <a:cubicBezTo>
                    <a:pt x="4437" y="1019"/>
                    <a:pt x="4075" y="2060"/>
                    <a:pt x="3735" y="3078"/>
                  </a:cubicBezTo>
                  <a:cubicBezTo>
                    <a:pt x="4052" y="2127"/>
                    <a:pt x="3758" y="1041"/>
                    <a:pt x="4165" y="136"/>
                  </a:cubicBezTo>
                  <a:cubicBezTo>
                    <a:pt x="3645" y="1381"/>
                    <a:pt x="3147" y="2648"/>
                    <a:pt x="2694" y="3938"/>
                  </a:cubicBezTo>
                  <a:cubicBezTo>
                    <a:pt x="3034" y="2829"/>
                    <a:pt x="3169" y="1697"/>
                    <a:pt x="3305" y="543"/>
                  </a:cubicBezTo>
                  <a:cubicBezTo>
                    <a:pt x="2694" y="1946"/>
                    <a:pt x="2128" y="3372"/>
                    <a:pt x="1608" y="4843"/>
                  </a:cubicBezTo>
                  <a:cubicBezTo>
                    <a:pt x="1789" y="3780"/>
                    <a:pt x="1925" y="2716"/>
                    <a:pt x="2106" y="1675"/>
                  </a:cubicBezTo>
                  <a:cubicBezTo>
                    <a:pt x="1653" y="2761"/>
                    <a:pt x="1155" y="3848"/>
                    <a:pt x="703" y="4956"/>
                  </a:cubicBezTo>
                  <a:cubicBezTo>
                    <a:pt x="974" y="4187"/>
                    <a:pt x="1110" y="3395"/>
                    <a:pt x="1065" y="2603"/>
                  </a:cubicBezTo>
                  <a:cubicBezTo>
                    <a:pt x="770" y="3395"/>
                    <a:pt x="431" y="4164"/>
                    <a:pt x="1" y="488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31"/>
            <p:cNvSpPr/>
            <p:nvPr/>
          </p:nvSpPr>
          <p:spPr>
            <a:xfrm flipH="1">
              <a:off x="8464836" y="4998109"/>
              <a:ext cx="340007" cy="253121"/>
            </a:xfrm>
            <a:custGeom>
              <a:avLst/>
              <a:gdLst/>
              <a:ahLst/>
              <a:cxnLst/>
              <a:rect l="l" t="t" r="r" b="b"/>
              <a:pathLst>
                <a:path w="6903" h="5139" fill="none" extrusionOk="0">
                  <a:moveTo>
                    <a:pt x="4911" y="408"/>
                  </a:moveTo>
                  <a:cubicBezTo>
                    <a:pt x="5228" y="295"/>
                    <a:pt x="5522" y="182"/>
                    <a:pt x="5817" y="69"/>
                  </a:cubicBezTo>
                  <a:cubicBezTo>
                    <a:pt x="5930" y="23"/>
                    <a:pt x="6088" y="1"/>
                    <a:pt x="6201" y="1"/>
                  </a:cubicBezTo>
                  <a:cubicBezTo>
                    <a:pt x="6903" y="1"/>
                    <a:pt x="6382" y="1064"/>
                    <a:pt x="6247" y="1381"/>
                  </a:cubicBezTo>
                  <a:cubicBezTo>
                    <a:pt x="5749" y="2309"/>
                    <a:pt x="5092" y="3101"/>
                    <a:pt x="4232" y="3758"/>
                  </a:cubicBezTo>
                  <a:cubicBezTo>
                    <a:pt x="3531" y="4278"/>
                    <a:pt x="2761" y="4731"/>
                    <a:pt x="1924" y="4957"/>
                  </a:cubicBezTo>
                  <a:cubicBezTo>
                    <a:pt x="1517" y="5070"/>
                    <a:pt x="1109" y="5115"/>
                    <a:pt x="679" y="5138"/>
                  </a:cubicBezTo>
                  <a:cubicBezTo>
                    <a:pt x="589" y="5138"/>
                    <a:pt x="476" y="5138"/>
                    <a:pt x="385" y="5115"/>
                  </a:cubicBezTo>
                  <a:cubicBezTo>
                    <a:pt x="249" y="5048"/>
                    <a:pt x="113" y="4799"/>
                    <a:pt x="91" y="4663"/>
                  </a:cubicBezTo>
                  <a:cubicBezTo>
                    <a:pt x="0" y="4233"/>
                    <a:pt x="340" y="3780"/>
                    <a:pt x="566" y="3463"/>
                  </a:cubicBezTo>
                  <a:cubicBezTo>
                    <a:pt x="815" y="3124"/>
                    <a:pt x="1154" y="2807"/>
                    <a:pt x="1494" y="2535"/>
                  </a:cubicBezTo>
                  <a:cubicBezTo>
                    <a:pt x="2014" y="2083"/>
                    <a:pt x="2512" y="1653"/>
                    <a:pt x="3101" y="1313"/>
                  </a:cubicBezTo>
                  <a:cubicBezTo>
                    <a:pt x="3667" y="951"/>
                    <a:pt x="4300" y="680"/>
                    <a:pt x="4911" y="408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31"/>
            <p:cNvSpPr/>
            <p:nvPr/>
          </p:nvSpPr>
          <p:spPr>
            <a:xfrm flipH="1">
              <a:off x="8507195" y="4999242"/>
              <a:ext cx="275385" cy="236375"/>
            </a:xfrm>
            <a:custGeom>
              <a:avLst/>
              <a:gdLst/>
              <a:ahLst/>
              <a:cxnLst/>
              <a:rect l="l" t="t" r="r" b="b"/>
              <a:pathLst>
                <a:path w="5591" h="4799" fill="none" extrusionOk="0">
                  <a:moveTo>
                    <a:pt x="4686" y="2716"/>
                  </a:moveTo>
                  <a:cubicBezTo>
                    <a:pt x="5003" y="1811"/>
                    <a:pt x="5297" y="906"/>
                    <a:pt x="5591" y="0"/>
                  </a:cubicBezTo>
                  <a:cubicBezTo>
                    <a:pt x="5433" y="498"/>
                    <a:pt x="4957" y="1109"/>
                    <a:pt x="4663" y="1562"/>
                  </a:cubicBezTo>
                  <a:cubicBezTo>
                    <a:pt x="4301" y="2173"/>
                    <a:pt x="3961" y="2807"/>
                    <a:pt x="3667" y="3440"/>
                  </a:cubicBezTo>
                  <a:cubicBezTo>
                    <a:pt x="3961" y="2512"/>
                    <a:pt x="4233" y="1562"/>
                    <a:pt x="4210" y="566"/>
                  </a:cubicBezTo>
                  <a:cubicBezTo>
                    <a:pt x="3713" y="1856"/>
                    <a:pt x="3260" y="3169"/>
                    <a:pt x="2853" y="4527"/>
                  </a:cubicBezTo>
                  <a:cubicBezTo>
                    <a:pt x="3034" y="3372"/>
                    <a:pt x="3192" y="2241"/>
                    <a:pt x="3373" y="1064"/>
                  </a:cubicBezTo>
                  <a:cubicBezTo>
                    <a:pt x="3169" y="1630"/>
                    <a:pt x="2988" y="2196"/>
                    <a:pt x="2807" y="2739"/>
                  </a:cubicBezTo>
                  <a:cubicBezTo>
                    <a:pt x="2604" y="3327"/>
                    <a:pt x="2400" y="3961"/>
                    <a:pt x="2060" y="4504"/>
                  </a:cubicBezTo>
                  <a:lnTo>
                    <a:pt x="2920" y="1109"/>
                  </a:lnTo>
                  <a:cubicBezTo>
                    <a:pt x="2423" y="2354"/>
                    <a:pt x="1834" y="3553"/>
                    <a:pt x="1291" y="4798"/>
                  </a:cubicBezTo>
                  <a:cubicBezTo>
                    <a:pt x="1585" y="3825"/>
                    <a:pt x="1947" y="2807"/>
                    <a:pt x="2151" y="1788"/>
                  </a:cubicBezTo>
                  <a:cubicBezTo>
                    <a:pt x="1472" y="2761"/>
                    <a:pt x="770" y="3735"/>
                    <a:pt x="1" y="4662"/>
                  </a:cubicBezTo>
                  <a:cubicBezTo>
                    <a:pt x="250" y="4074"/>
                    <a:pt x="431" y="3440"/>
                    <a:pt x="567" y="282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3" name="Google Shape;11013;p31"/>
            <p:cNvSpPr/>
            <p:nvPr/>
          </p:nvSpPr>
          <p:spPr>
            <a:xfrm flipH="1">
              <a:off x="8492665" y="5025988"/>
              <a:ext cx="299914" cy="230809"/>
            </a:xfrm>
            <a:custGeom>
              <a:avLst/>
              <a:gdLst/>
              <a:ahLst/>
              <a:cxnLst/>
              <a:rect l="l" t="t" r="r" b="b"/>
              <a:pathLst>
                <a:path w="6089" h="4686" fill="none" extrusionOk="0">
                  <a:moveTo>
                    <a:pt x="6066" y="0"/>
                  </a:moveTo>
                  <a:cubicBezTo>
                    <a:pt x="6088" y="136"/>
                    <a:pt x="6020" y="295"/>
                    <a:pt x="5998" y="453"/>
                  </a:cubicBezTo>
                  <a:cubicBezTo>
                    <a:pt x="5885" y="906"/>
                    <a:pt x="5749" y="1358"/>
                    <a:pt x="5568" y="1766"/>
                  </a:cubicBezTo>
                  <a:cubicBezTo>
                    <a:pt x="5115" y="2762"/>
                    <a:pt x="4300" y="3576"/>
                    <a:pt x="3304" y="4074"/>
                  </a:cubicBezTo>
                  <a:cubicBezTo>
                    <a:pt x="2286" y="4549"/>
                    <a:pt x="1109" y="4685"/>
                    <a:pt x="0" y="4459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4" name="Google Shape;11014;p31"/>
            <p:cNvSpPr/>
            <p:nvPr/>
          </p:nvSpPr>
          <p:spPr>
            <a:xfrm flipH="1">
              <a:off x="8396815" y="5200941"/>
              <a:ext cx="425809" cy="265632"/>
            </a:xfrm>
            <a:custGeom>
              <a:avLst/>
              <a:gdLst/>
              <a:ahLst/>
              <a:cxnLst/>
              <a:rect l="l" t="t" r="r" b="b"/>
              <a:pathLst>
                <a:path w="8645" h="5393" extrusionOk="0">
                  <a:moveTo>
                    <a:pt x="8026" y="1"/>
                  </a:moveTo>
                  <a:cubicBezTo>
                    <a:pt x="7851" y="1"/>
                    <a:pt x="7666" y="26"/>
                    <a:pt x="7490" y="70"/>
                  </a:cubicBezTo>
                  <a:cubicBezTo>
                    <a:pt x="6472" y="228"/>
                    <a:pt x="5544" y="635"/>
                    <a:pt x="4684" y="1133"/>
                  </a:cubicBezTo>
                  <a:cubicBezTo>
                    <a:pt x="3892" y="1586"/>
                    <a:pt x="3190" y="2129"/>
                    <a:pt x="2489" y="2695"/>
                  </a:cubicBezTo>
                  <a:cubicBezTo>
                    <a:pt x="1855" y="3193"/>
                    <a:pt x="1063" y="3691"/>
                    <a:pt x="588" y="4324"/>
                  </a:cubicBezTo>
                  <a:cubicBezTo>
                    <a:pt x="242" y="4756"/>
                    <a:pt x="0" y="5393"/>
                    <a:pt x="703" y="5393"/>
                  </a:cubicBezTo>
                  <a:cubicBezTo>
                    <a:pt x="738" y="5393"/>
                    <a:pt x="775" y="5391"/>
                    <a:pt x="814" y="5388"/>
                  </a:cubicBezTo>
                  <a:cubicBezTo>
                    <a:pt x="1629" y="5320"/>
                    <a:pt x="2443" y="4981"/>
                    <a:pt x="3213" y="4664"/>
                  </a:cubicBezTo>
                  <a:cubicBezTo>
                    <a:pt x="3779" y="4438"/>
                    <a:pt x="4344" y="4211"/>
                    <a:pt x="4910" y="3962"/>
                  </a:cubicBezTo>
                  <a:cubicBezTo>
                    <a:pt x="5363" y="3759"/>
                    <a:pt x="5838" y="3532"/>
                    <a:pt x="6268" y="3238"/>
                  </a:cubicBezTo>
                  <a:cubicBezTo>
                    <a:pt x="7196" y="2582"/>
                    <a:pt x="7830" y="1586"/>
                    <a:pt x="8441" y="658"/>
                  </a:cubicBezTo>
                  <a:cubicBezTo>
                    <a:pt x="8554" y="522"/>
                    <a:pt x="8645" y="296"/>
                    <a:pt x="8531" y="137"/>
                  </a:cubicBezTo>
                  <a:cubicBezTo>
                    <a:pt x="8486" y="92"/>
                    <a:pt x="8396" y="70"/>
                    <a:pt x="8305" y="24"/>
                  </a:cubicBezTo>
                  <a:cubicBezTo>
                    <a:pt x="8217" y="8"/>
                    <a:pt x="8123" y="1"/>
                    <a:pt x="8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31"/>
            <p:cNvSpPr/>
            <p:nvPr/>
          </p:nvSpPr>
          <p:spPr>
            <a:xfrm flipH="1">
              <a:off x="8666585" y="4566734"/>
              <a:ext cx="139392" cy="1044551"/>
            </a:xfrm>
            <a:custGeom>
              <a:avLst/>
              <a:gdLst/>
              <a:ahLst/>
              <a:cxnLst/>
              <a:rect l="l" t="t" r="r" b="b"/>
              <a:pathLst>
                <a:path w="2830" h="21207" extrusionOk="0">
                  <a:moveTo>
                    <a:pt x="2830" y="0"/>
                  </a:moveTo>
                  <a:cubicBezTo>
                    <a:pt x="2083" y="1652"/>
                    <a:pt x="1585" y="3372"/>
                    <a:pt x="1177" y="5138"/>
                  </a:cubicBezTo>
                  <a:cubicBezTo>
                    <a:pt x="747" y="6880"/>
                    <a:pt x="453" y="8668"/>
                    <a:pt x="272" y="10456"/>
                  </a:cubicBezTo>
                  <a:cubicBezTo>
                    <a:pt x="114" y="12221"/>
                    <a:pt x="1" y="14032"/>
                    <a:pt x="46" y="15842"/>
                  </a:cubicBezTo>
                  <a:cubicBezTo>
                    <a:pt x="46" y="16725"/>
                    <a:pt x="136" y="17630"/>
                    <a:pt x="182" y="18536"/>
                  </a:cubicBezTo>
                  <a:cubicBezTo>
                    <a:pt x="227" y="18966"/>
                    <a:pt x="272" y="19418"/>
                    <a:pt x="340" y="19871"/>
                  </a:cubicBezTo>
                  <a:cubicBezTo>
                    <a:pt x="385" y="20324"/>
                    <a:pt x="453" y="20754"/>
                    <a:pt x="499" y="21206"/>
                  </a:cubicBezTo>
                  <a:cubicBezTo>
                    <a:pt x="453" y="19418"/>
                    <a:pt x="363" y="17608"/>
                    <a:pt x="408" y="15820"/>
                  </a:cubicBezTo>
                  <a:cubicBezTo>
                    <a:pt x="408" y="15390"/>
                    <a:pt x="408" y="14937"/>
                    <a:pt x="453" y="14485"/>
                  </a:cubicBezTo>
                  <a:lnTo>
                    <a:pt x="521" y="13172"/>
                  </a:lnTo>
                  <a:cubicBezTo>
                    <a:pt x="521" y="12719"/>
                    <a:pt x="589" y="12289"/>
                    <a:pt x="612" y="11837"/>
                  </a:cubicBezTo>
                  <a:cubicBezTo>
                    <a:pt x="634" y="11384"/>
                    <a:pt x="680" y="10954"/>
                    <a:pt x="725" y="10501"/>
                  </a:cubicBezTo>
                  <a:lnTo>
                    <a:pt x="861" y="9166"/>
                  </a:lnTo>
                  <a:lnTo>
                    <a:pt x="1064" y="7831"/>
                  </a:lnTo>
                  <a:cubicBezTo>
                    <a:pt x="1200" y="6971"/>
                    <a:pt x="1359" y="6088"/>
                    <a:pt x="1517" y="5205"/>
                  </a:cubicBezTo>
                  <a:cubicBezTo>
                    <a:pt x="1879" y="3463"/>
                    <a:pt x="2286" y="1743"/>
                    <a:pt x="2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31"/>
            <p:cNvSpPr/>
            <p:nvPr/>
          </p:nvSpPr>
          <p:spPr>
            <a:xfrm flipH="1">
              <a:off x="8761351" y="4761784"/>
              <a:ext cx="120428" cy="238345"/>
            </a:xfrm>
            <a:custGeom>
              <a:avLst/>
              <a:gdLst/>
              <a:ahLst/>
              <a:cxnLst/>
              <a:rect l="l" t="t" r="r" b="b"/>
              <a:pathLst>
                <a:path w="2445" h="4839" extrusionOk="0">
                  <a:moveTo>
                    <a:pt x="1" y="1"/>
                  </a:moveTo>
                  <a:cubicBezTo>
                    <a:pt x="770" y="1517"/>
                    <a:pt x="1426" y="3101"/>
                    <a:pt x="1924" y="4685"/>
                  </a:cubicBezTo>
                  <a:cubicBezTo>
                    <a:pt x="1975" y="4787"/>
                    <a:pt x="2077" y="4838"/>
                    <a:pt x="2173" y="4838"/>
                  </a:cubicBezTo>
                  <a:cubicBezTo>
                    <a:pt x="2204" y="4838"/>
                    <a:pt x="2236" y="4833"/>
                    <a:pt x="2264" y="4821"/>
                  </a:cubicBezTo>
                  <a:cubicBezTo>
                    <a:pt x="2377" y="4753"/>
                    <a:pt x="2445" y="4618"/>
                    <a:pt x="2377" y="4504"/>
                  </a:cubicBezTo>
                  <a:cubicBezTo>
                    <a:pt x="1698" y="2943"/>
                    <a:pt x="906" y="142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31"/>
            <p:cNvSpPr/>
            <p:nvPr/>
          </p:nvSpPr>
          <p:spPr>
            <a:xfrm flipH="1">
              <a:off x="8590781" y="4825323"/>
              <a:ext cx="192883" cy="171703"/>
            </a:xfrm>
            <a:custGeom>
              <a:avLst/>
              <a:gdLst/>
              <a:ahLst/>
              <a:cxnLst/>
              <a:rect l="l" t="t" r="r" b="b"/>
              <a:pathLst>
                <a:path w="3916" h="3486" extrusionOk="0">
                  <a:moveTo>
                    <a:pt x="3916" y="1"/>
                  </a:moveTo>
                  <a:lnTo>
                    <a:pt x="113" y="3056"/>
                  </a:lnTo>
                  <a:lnTo>
                    <a:pt x="68" y="3079"/>
                  </a:lnTo>
                  <a:cubicBezTo>
                    <a:pt x="0" y="3169"/>
                    <a:pt x="0" y="3328"/>
                    <a:pt x="68" y="3418"/>
                  </a:cubicBezTo>
                  <a:cubicBezTo>
                    <a:pt x="113" y="3463"/>
                    <a:pt x="181" y="3486"/>
                    <a:pt x="246" y="3486"/>
                  </a:cubicBezTo>
                  <a:cubicBezTo>
                    <a:pt x="311" y="3486"/>
                    <a:pt x="374" y="3463"/>
                    <a:pt x="408" y="3418"/>
                  </a:cubicBezTo>
                  <a:lnTo>
                    <a:pt x="39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31"/>
            <p:cNvSpPr/>
            <p:nvPr/>
          </p:nvSpPr>
          <p:spPr>
            <a:xfrm flipH="1">
              <a:off x="8526109" y="4789662"/>
              <a:ext cx="229676" cy="214062"/>
            </a:xfrm>
            <a:custGeom>
              <a:avLst/>
              <a:gdLst/>
              <a:ahLst/>
              <a:cxnLst/>
              <a:rect l="l" t="t" r="r" b="b"/>
              <a:pathLst>
                <a:path w="4663" h="4346" fill="none" extrusionOk="0">
                  <a:moveTo>
                    <a:pt x="4640" y="0"/>
                  </a:moveTo>
                  <a:cubicBezTo>
                    <a:pt x="4662" y="793"/>
                    <a:pt x="4368" y="1585"/>
                    <a:pt x="3915" y="2241"/>
                  </a:cubicBezTo>
                  <a:cubicBezTo>
                    <a:pt x="2987" y="3599"/>
                    <a:pt x="1630" y="4278"/>
                    <a:pt x="0" y="4346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31"/>
            <p:cNvSpPr/>
            <p:nvPr/>
          </p:nvSpPr>
          <p:spPr>
            <a:xfrm flipH="1">
              <a:off x="8782531" y="5010374"/>
              <a:ext cx="198448" cy="232336"/>
            </a:xfrm>
            <a:custGeom>
              <a:avLst/>
              <a:gdLst/>
              <a:ahLst/>
              <a:cxnLst/>
              <a:rect l="l" t="t" r="r" b="b"/>
              <a:pathLst>
                <a:path w="4029" h="4717" extrusionOk="0">
                  <a:moveTo>
                    <a:pt x="0" y="1"/>
                  </a:moveTo>
                  <a:lnTo>
                    <a:pt x="0" y="1"/>
                  </a:lnTo>
                  <a:cubicBezTo>
                    <a:pt x="498" y="838"/>
                    <a:pt x="1019" y="1630"/>
                    <a:pt x="1630" y="2422"/>
                  </a:cubicBezTo>
                  <a:cubicBezTo>
                    <a:pt x="1924" y="2807"/>
                    <a:pt x="2241" y="3192"/>
                    <a:pt x="2558" y="3554"/>
                  </a:cubicBezTo>
                  <a:cubicBezTo>
                    <a:pt x="2875" y="3939"/>
                    <a:pt x="3214" y="4301"/>
                    <a:pt x="3576" y="4640"/>
                  </a:cubicBezTo>
                  <a:cubicBezTo>
                    <a:pt x="3636" y="4688"/>
                    <a:pt x="3708" y="4717"/>
                    <a:pt x="3777" y="4717"/>
                  </a:cubicBezTo>
                  <a:cubicBezTo>
                    <a:pt x="3838" y="4717"/>
                    <a:pt x="3896" y="4694"/>
                    <a:pt x="3938" y="4640"/>
                  </a:cubicBezTo>
                  <a:cubicBezTo>
                    <a:pt x="4029" y="4527"/>
                    <a:pt x="4029" y="4391"/>
                    <a:pt x="3916" y="4301"/>
                  </a:cubicBezTo>
                  <a:cubicBezTo>
                    <a:pt x="3554" y="4006"/>
                    <a:pt x="3169" y="3667"/>
                    <a:pt x="2829" y="3327"/>
                  </a:cubicBezTo>
                  <a:cubicBezTo>
                    <a:pt x="2467" y="2988"/>
                    <a:pt x="2128" y="2649"/>
                    <a:pt x="1811" y="2286"/>
                  </a:cubicBezTo>
                  <a:cubicBezTo>
                    <a:pt x="1177" y="1562"/>
                    <a:pt x="566" y="79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31"/>
            <p:cNvSpPr/>
            <p:nvPr/>
          </p:nvSpPr>
          <p:spPr>
            <a:xfrm flipH="1">
              <a:off x="8604179" y="5111839"/>
              <a:ext cx="201798" cy="130476"/>
            </a:xfrm>
            <a:custGeom>
              <a:avLst/>
              <a:gdLst/>
              <a:ahLst/>
              <a:cxnLst/>
              <a:rect l="l" t="t" r="r" b="b"/>
              <a:pathLst>
                <a:path w="4097" h="2649" extrusionOk="0">
                  <a:moveTo>
                    <a:pt x="4097" y="0"/>
                  </a:moveTo>
                  <a:lnTo>
                    <a:pt x="4097" y="0"/>
                  </a:lnTo>
                  <a:cubicBezTo>
                    <a:pt x="3531" y="521"/>
                    <a:pt x="2898" y="928"/>
                    <a:pt x="2264" y="1335"/>
                  </a:cubicBezTo>
                  <a:cubicBezTo>
                    <a:pt x="1607" y="1698"/>
                    <a:pt x="929" y="2014"/>
                    <a:pt x="227" y="2173"/>
                  </a:cubicBezTo>
                  <a:lnTo>
                    <a:pt x="182" y="2173"/>
                  </a:lnTo>
                  <a:cubicBezTo>
                    <a:pt x="69" y="2241"/>
                    <a:pt x="1" y="2376"/>
                    <a:pt x="46" y="2490"/>
                  </a:cubicBezTo>
                  <a:cubicBezTo>
                    <a:pt x="98" y="2576"/>
                    <a:pt x="189" y="2649"/>
                    <a:pt x="279" y="2649"/>
                  </a:cubicBezTo>
                  <a:cubicBezTo>
                    <a:pt x="307" y="2649"/>
                    <a:pt x="336" y="2642"/>
                    <a:pt x="363" y="2625"/>
                  </a:cubicBezTo>
                  <a:cubicBezTo>
                    <a:pt x="1087" y="2376"/>
                    <a:pt x="1766" y="1992"/>
                    <a:pt x="2400" y="1539"/>
                  </a:cubicBezTo>
                  <a:cubicBezTo>
                    <a:pt x="2988" y="1086"/>
                    <a:pt x="3576" y="566"/>
                    <a:pt x="40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1" name="Google Shape;11021;p31"/>
          <p:cNvGrpSpPr/>
          <p:nvPr/>
        </p:nvGrpSpPr>
        <p:grpSpPr>
          <a:xfrm>
            <a:off x="8303022" y="2094306"/>
            <a:ext cx="241941" cy="218741"/>
            <a:chOff x="2097025" y="4644575"/>
            <a:chExt cx="122800" cy="111025"/>
          </a:xfrm>
        </p:grpSpPr>
        <p:sp>
          <p:nvSpPr>
            <p:cNvPr id="11022" name="Google Shape;11022;p31"/>
            <p:cNvSpPr/>
            <p:nvPr/>
          </p:nvSpPr>
          <p:spPr>
            <a:xfrm>
              <a:off x="2097025" y="4644575"/>
              <a:ext cx="122800" cy="111025"/>
            </a:xfrm>
            <a:custGeom>
              <a:avLst/>
              <a:gdLst/>
              <a:ahLst/>
              <a:cxnLst/>
              <a:rect l="l" t="t" r="r" b="b"/>
              <a:pathLst>
                <a:path w="4912" h="4441" extrusionOk="0">
                  <a:moveTo>
                    <a:pt x="3417" y="0"/>
                  </a:moveTo>
                  <a:cubicBezTo>
                    <a:pt x="3214" y="0"/>
                    <a:pt x="3033" y="68"/>
                    <a:pt x="2852" y="159"/>
                  </a:cubicBezTo>
                  <a:cubicBezTo>
                    <a:pt x="2762" y="204"/>
                    <a:pt x="2534" y="348"/>
                    <a:pt x="2327" y="523"/>
                  </a:cubicBezTo>
                  <a:lnTo>
                    <a:pt x="2327" y="523"/>
                  </a:lnTo>
                  <a:cubicBezTo>
                    <a:pt x="2274" y="463"/>
                    <a:pt x="2215" y="409"/>
                    <a:pt x="2150" y="362"/>
                  </a:cubicBezTo>
                  <a:cubicBezTo>
                    <a:pt x="1901" y="149"/>
                    <a:pt x="1583" y="76"/>
                    <a:pt x="1272" y="76"/>
                  </a:cubicBezTo>
                  <a:cubicBezTo>
                    <a:pt x="1186" y="76"/>
                    <a:pt x="1101" y="81"/>
                    <a:pt x="1018" y="91"/>
                  </a:cubicBezTo>
                  <a:cubicBezTo>
                    <a:pt x="724" y="136"/>
                    <a:pt x="475" y="272"/>
                    <a:pt x="272" y="476"/>
                  </a:cubicBezTo>
                  <a:cubicBezTo>
                    <a:pt x="91" y="657"/>
                    <a:pt x="0" y="973"/>
                    <a:pt x="91" y="1222"/>
                  </a:cubicBezTo>
                  <a:cubicBezTo>
                    <a:pt x="136" y="1449"/>
                    <a:pt x="340" y="1652"/>
                    <a:pt x="543" y="1788"/>
                  </a:cubicBezTo>
                  <a:cubicBezTo>
                    <a:pt x="684" y="1901"/>
                    <a:pt x="852" y="2005"/>
                    <a:pt x="1013" y="2029"/>
                  </a:cubicBezTo>
                  <a:lnTo>
                    <a:pt x="1013" y="2029"/>
                  </a:lnTo>
                  <a:cubicBezTo>
                    <a:pt x="853" y="2110"/>
                    <a:pt x="713" y="2261"/>
                    <a:pt x="611" y="2422"/>
                  </a:cubicBezTo>
                  <a:cubicBezTo>
                    <a:pt x="385" y="2807"/>
                    <a:pt x="340" y="3327"/>
                    <a:pt x="498" y="3757"/>
                  </a:cubicBezTo>
                  <a:cubicBezTo>
                    <a:pt x="566" y="3938"/>
                    <a:pt x="679" y="4119"/>
                    <a:pt x="815" y="4232"/>
                  </a:cubicBezTo>
                  <a:cubicBezTo>
                    <a:pt x="993" y="4371"/>
                    <a:pt x="1223" y="4440"/>
                    <a:pt x="1475" y="4440"/>
                  </a:cubicBezTo>
                  <a:cubicBezTo>
                    <a:pt x="1511" y="4440"/>
                    <a:pt x="1548" y="4439"/>
                    <a:pt x="1584" y="4436"/>
                  </a:cubicBezTo>
                  <a:cubicBezTo>
                    <a:pt x="1901" y="4391"/>
                    <a:pt x="2195" y="4255"/>
                    <a:pt x="2376" y="4006"/>
                  </a:cubicBezTo>
                  <a:cubicBezTo>
                    <a:pt x="2535" y="3757"/>
                    <a:pt x="2603" y="3373"/>
                    <a:pt x="2399" y="3124"/>
                  </a:cubicBezTo>
                  <a:lnTo>
                    <a:pt x="2399" y="3124"/>
                  </a:lnTo>
                  <a:cubicBezTo>
                    <a:pt x="2603" y="3372"/>
                    <a:pt x="2829" y="3576"/>
                    <a:pt x="3101" y="3712"/>
                  </a:cubicBezTo>
                  <a:cubicBezTo>
                    <a:pt x="3259" y="3780"/>
                    <a:pt x="3395" y="3870"/>
                    <a:pt x="3553" y="3870"/>
                  </a:cubicBezTo>
                  <a:cubicBezTo>
                    <a:pt x="3573" y="3872"/>
                    <a:pt x="3593" y="3873"/>
                    <a:pt x="3613" y="3873"/>
                  </a:cubicBezTo>
                  <a:cubicBezTo>
                    <a:pt x="3826" y="3873"/>
                    <a:pt x="4067" y="3768"/>
                    <a:pt x="4232" y="3644"/>
                  </a:cubicBezTo>
                  <a:cubicBezTo>
                    <a:pt x="4617" y="3395"/>
                    <a:pt x="4911" y="2965"/>
                    <a:pt x="4798" y="2535"/>
                  </a:cubicBezTo>
                  <a:cubicBezTo>
                    <a:pt x="4753" y="2286"/>
                    <a:pt x="4526" y="2105"/>
                    <a:pt x="4300" y="1992"/>
                  </a:cubicBezTo>
                  <a:cubicBezTo>
                    <a:pt x="4172" y="1933"/>
                    <a:pt x="4030" y="1899"/>
                    <a:pt x="3895" y="1899"/>
                  </a:cubicBezTo>
                  <a:cubicBezTo>
                    <a:pt x="3873" y="1899"/>
                    <a:pt x="3851" y="1900"/>
                    <a:pt x="3830" y="1902"/>
                  </a:cubicBezTo>
                  <a:lnTo>
                    <a:pt x="3830" y="1902"/>
                  </a:lnTo>
                  <a:cubicBezTo>
                    <a:pt x="3966" y="1796"/>
                    <a:pt x="4088" y="1661"/>
                    <a:pt x="4210" y="1539"/>
                  </a:cubicBezTo>
                  <a:cubicBezTo>
                    <a:pt x="4413" y="1336"/>
                    <a:pt x="4617" y="1132"/>
                    <a:pt x="4549" y="838"/>
                  </a:cubicBezTo>
                  <a:cubicBezTo>
                    <a:pt x="4526" y="634"/>
                    <a:pt x="4323" y="498"/>
                    <a:pt x="4164" y="362"/>
                  </a:cubicBezTo>
                  <a:cubicBezTo>
                    <a:pt x="3938" y="181"/>
                    <a:pt x="3712" y="0"/>
                    <a:pt x="3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31"/>
            <p:cNvSpPr/>
            <p:nvPr/>
          </p:nvSpPr>
          <p:spPr>
            <a:xfrm>
              <a:off x="2127000" y="4669950"/>
              <a:ext cx="61700" cy="44675"/>
            </a:xfrm>
            <a:custGeom>
              <a:avLst/>
              <a:gdLst/>
              <a:ahLst/>
              <a:cxnLst/>
              <a:rect l="l" t="t" r="r" b="b"/>
              <a:pathLst>
                <a:path w="2468" h="1787" extrusionOk="0">
                  <a:moveTo>
                    <a:pt x="264" y="694"/>
                  </a:moveTo>
                  <a:lnTo>
                    <a:pt x="264" y="694"/>
                  </a:lnTo>
                  <a:cubicBezTo>
                    <a:pt x="266" y="705"/>
                    <a:pt x="269" y="716"/>
                    <a:pt x="272" y="728"/>
                  </a:cubicBezTo>
                  <a:lnTo>
                    <a:pt x="612" y="1497"/>
                  </a:lnTo>
                  <a:cubicBezTo>
                    <a:pt x="380" y="1310"/>
                    <a:pt x="251" y="993"/>
                    <a:pt x="264" y="694"/>
                  </a:cubicBezTo>
                  <a:close/>
                  <a:moveTo>
                    <a:pt x="924" y="0"/>
                  </a:moveTo>
                  <a:cubicBezTo>
                    <a:pt x="831" y="0"/>
                    <a:pt x="740" y="17"/>
                    <a:pt x="657" y="54"/>
                  </a:cubicBezTo>
                  <a:lnTo>
                    <a:pt x="657" y="54"/>
                  </a:lnTo>
                  <a:cubicBezTo>
                    <a:pt x="680" y="50"/>
                    <a:pt x="702" y="49"/>
                    <a:pt x="725" y="49"/>
                  </a:cubicBezTo>
                  <a:cubicBezTo>
                    <a:pt x="736" y="48"/>
                    <a:pt x="747" y="47"/>
                    <a:pt x="758" y="47"/>
                  </a:cubicBezTo>
                  <a:lnTo>
                    <a:pt x="758" y="47"/>
                  </a:lnTo>
                  <a:cubicBezTo>
                    <a:pt x="662" y="73"/>
                    <a:pt x="570" y="111"/>
                    <a:pt x="492" y="162"/>
                  </a:cubicBezTo>
                  <a:lnTo>
                    <a:pt x="492" y="162"/>
                  </a:lnTo>
                  <a:cubicBezTo>
                    <a:pt x="542" y="115"/>
                    <a:pt x="597" y="80"/>
                    <a:pt x="657" y="54"/>
                  </a:cubicBezTo>
                  <a:lnTo>
                    <a:pt x="657" y="54"/>
                  </a:lnTo>
                  <a:cubicBezTo>
                    <a:pt x="589" y="63"/>
                    <a:pt x="521" y="89"/>
                    <a:pt x="453" y="140"/>
                  </a:cubicBezTo>
                  <a:cubicBezTo>
                    <a:pt x="431" y="162"/>
                    <a:pt x="385" y="230"/>
                    <a:pt x="340" y="275"/>
                  </a:cubicBezTo>
                  <a:cubicBezTo>
                    <a:pt x="1" y="796"/>
                    <a:pt x="340" y="1430"/>
                    <a:pt x="861" y="1701"/>
                  </a:cubicBezTo>
                  <a:cubicBezTo>
                    <a:pt x="982" y="1758"/>
                    <a:pt x="1119" y="1786"/>
                    <a:pt x="1258" y="1786"/>
                  </a:cubicBezTo>
                  <a:cubicBezTo>
                    <a:pt x="1561" y="1786"/>
                    <a:pt x="1874" y="1655"/>
                    <a:pt x="2060" y="1407"/>
                  </a:cubicBezTo>
                  <a:cubicBezTo>
                    <a:pt x="2467" y="796"/>
                    <a:pt x="1743" y="26"/>
                    <a:pt x="1087" y="4"/>
                  </a:cubicBezTo>
                  <a:cubicBezTo>
                    <a:pt x="1063" y="4"/>
                    <a:pt x="1039" y="4"/>
                    <a:pt x="1015" y="6"/>
                  </a:cubicBezTo>
                  <a:lnTo>
                    <a:pt x="1015" y="6"/>
                  </a:lnTo>
                  <a:cubicBezTo>
                    <a:pt x="1274" y="36"/>
                    <a:pt x="1530" y="190"/>
                    <a:pt x="1653" y="411"/>
                  </a:cubicBezTo>
                  <a:cubicBezTo>
                    <a:pt x="1485" y="180"/>
                    <a:pt x="1063" y="47"/>
                    <a:pt x="787" y="47"/>
                  </a:cubicBezTo>
                  <a:cubicBezTo>
                    <a:pt x="777" y="47"/>
                    <a:pt x="768" y="47"/>
                    <a:pt x="758" y="47"/>
                  </a:cubicBezTo>
                  <a:lnTo>
                    <a:pt x="758" y="47"/>
                  </a:lnTo>
                  <a:cubicBezTo>
                    <a:pt x="842" y="24"/>
                    <a:pt x="930" y="11"/>
                    <a:pt x="1015" y="6"/>
                  </a:cubicBezTo>
                  <a:lnTo>
                    <a:pt x="1015" y="6"/>
                  </a:lnTo>
                  <a:cubicBezTo>
                    <a:pt x="985" y="2"/>
                    <a:pt x="954" y="0"/>
                    <a:pt x="9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4" name="Google Shape;11024;p31"/>
          <p:cNvGrpSpPr/>
          <p:nvPr/>
        </p:nvGrpSpPr>
        <p:grpSpPr>
          <a:xfrm>
            <a:off x="5745847" y="646606"/>
            <a:ext cx="241941" cy="218741"/>
            <a:chOff x="2097025" y="4644575"/>
            <a:chExt cx="122800" cy="111025"/>
          </a:xfrm>
        </p:grpSpPr>
        <p:sp>
          <p:nvSpPr>
            <p:cNvPr id="11025" name="Google Shape;11025;p31"/>
            <p:cNvSpPr/>
            <p:nvPr/>
          </p:nvSpPr>
          <p:spPr>
            <a:xfrm>
              <a:off x="2097025" y="4644575"/>
              <a:ext cx="122800" cy="111025"/>
            </a:xfrm>
            <a:custGeom>
              <a:avLst/>
              <a:gdLst/>
              <a:ahLst/>
              <a:cxnLst/>
              <a:rect l="l" t="t" r="r" b="b"/>
              <a:pathLst>
                <a:path w="4912" h="4441" extrusionOk="0">
                  <a:moveTo>
                    <a:pt x="3417" y="0"/>
                  </a:moveTo>
                  <a:cubicBezTo>
                    <a:pt x="3214" y="0"/>
                    <a:pt x="3033" y="68"/>
                    <a:pt x="2852" y="159"/>
                  </a:cubicBezTo>
                  <a:cubicBezTo>
                    <a:pt x="2762" y="204"/>
                    <a:pt x="2534" y="348"/>
                    <a:pt x="2327" y="523"/>
                  </a:cubicBezTo>
                  <a:lnTo>
                    <a:pt x="2327" y="523"/>
                  </a:lnTo>
                  <a:cubicBezTo>
                    <a:pt x="2274" y="463"/>
                    <a:pt x="2215" y="409"/>
                    <a:pt x="2150" y="362"/>
                  </a:cubicBezTo>
                  <a:cubicBezTo>
                    <a:pt x="1901" y="149"/>
                    <a:pt x="1583" y="76"/>
                    <a:pt x="1272" y="76"/>
                  </a:cubicBezTo>
                  <a:cubicBezTo>
                    <a:pt x="1186" y="76"/>
                    <a:pt x="1101" y="81"/>
                    <a:pt x="1018" y="91"/>
                  </a:cubicBezTo>
                  <a:cubicBezTo>
                    <a:pt x="724" y="136"/>
                    <a:pt x="475" y="272"/>
                    <a:pt x="272" y="476"/>
                  </a:cubicBezTo>
                  <a:cubicBezTo>
                    <a:pt x="91" y="657"/>
                    <a:pt x="0" y="973"/>
                    <a:pt x="91" y="1222"/>
                  </a:cubicBezTo>
                  <a:cubicBezTo>
                    <a:pt x="136" y="1449"/>
                    <a:pt x="340" y="1652"/>
                    <a:pt x="543" y="1788"/>
                  </a:cubicBezTo>
                  <a:cubicBezTo>
                    <a:pt x="684" y="1901"/>
                    <a:pt x="852" y="2005"/>
                    <a:pt x="1013" y="2029"/>
                  </a:cubicBezTo>
                  <a:lnTo>
                    <a:pt x="1013" y="2029"/>
                  </a:lnTo>
                  <a:cubicBezTo>
                    <a:pt x="853" y="2110"/>
                    <a:pt x="713" y="2261"/>
                    <a:pt x="611" y="2422"/>
                  </a:cubicBezTo>
                  <a:cubicBezTo>
                    <a:pt x="385" y="2807"/>
                    <a:pt x="340" y="3327"/>
                    <a:pt x="498" y="3757"/>
                  </a:cubicBezTo>
                  <a:cubicBezTo>
                    <a:pt x="566" y="3938"/>
                    <a:pt x="679" y="4119"/>
                    <a:pt x="815" y="4232"/>
                  </a:cubicBezTo>
                  <a:cubicBezTo>
                    <a:pt x="993" y="4371"/>
                    <a:pt x="1223" y="4440"/>
                    <a:pt x="1475" y="4440"/>
                  </a:cubicBezTo>
                  <a:cubicBezTo>
                    <a:pt x="1511" y="4440"/>
                    <a:pt x="1548" y="4439"/>
                    <a:pt x="1584" y="4436"/>
                  </a:cubicBezTo>
                  <a:cubicBezTo>
                    <a:pt x="1901" y="4391"/>
                    <a:pt x="2195" y="4255"/>
                    <a:pt x="2376" y="4006"/>
                  </a:cubicBezTo>
                  <a:cubicBezTo>
                    <a:pt x="2535" y="3757"/>
                    <a:pt x="2603" y="3373"/>
                    <a:pt x="2399" y="3124"/>
                  </a:cubicBezTo>
                  <a:lnTo>
                    <a:pt x="2399" y="3124"/>
                  </a:lnTo>
                  <a:cubicBezTo>
                    <a:pt x="2603" y="3372"/>
                    <a:pt x="2829" y="3576"/>
                    <a:pt x="3101" y="3712"/>
                  </a:cubicBezTo>
                  <a:cubicBezTo>
                    <a:pt x="3259" y="3780"/>
                    <a:pt x="3395" y="3870"/>
                    <a:pt x="3553" y="3870"/>
                  </a:cubicBezTo>
                  <a:cubicBezTo>
                    <a:pt x="3573" y="3872"/>
                    <a:pt x="3593" y="3873"/>
                    <a:pt x="3613" y="3873"/>
                  </a:cubicBezTo>
                  <a:cubicBezTo>
                    <a:pt x="3826" y="3873"/>
                    <a:pt x="4067" y="3768"/>
                    <a:pt x="4232" y="3644"/>
                  </a:cubicBezTo>
                  <a:cubicBezTo>
                    <a:pt x="4617" y="3395"/>
                    <a:pt x="4911" y="2965"/>
                    <a:pt x="4798" y="2535"/>
                  </a:cubicBezTo>
                  <a:cubicBezTo>
                    <a:pt x="4753" y="2286"/>
                    <a:pt x="4526" y="2105"/>
                    <a:pt x="4300" y="1992"/>
                  </a:cubicBezTo>
                  <a:cubicBezTo>
                    <a:pt x="4172" y="1933"/>
                    <a:pt x="4030" y="1899"/>
                    <a:pt x="3895" y="1899"/>
                  </a:cubicBezTo>
                  <a:cubicBezTo>
                    <a:pt x="3873" y="1899"/>
                    <a:pt x="3851" y="1900"/>
                    <a:pt x="3830" y="1902"/>
                  </a:cubicBezTo>
                  <a:lnTo>
                    <a:pt x="3830" y="1902"/>
                  </a:lnTo>
                  <a:cubicBezTo>
                    <a:pt x="3966" y="1796"/>
                    <a:pt x="4088" y="1661"/>
                    <a:pt x="4210" y="1539"/>
                  </a:cubicBezTo>
                  <a:cubicBezTo>
                    <a:pt x="4413" y="1336"/>
                    <a:pt x="4617" y="1132"/>
                    <a:pt x="4549" y="838"/>
                  </a:cubicBezTo>
                  <a:cubicBezTo>
                    <a:pt x="4526" y="634"/>
                    <a:pt x="4323" y="498"/>
                    <a:pt x="4164" y="362"/>
                  </a:cubicBezTo>
                  <a:cubicBezTo>
                    <a:pt x="3938" y="181"/>
                    <a:pt x="3712" y="0"/>
                    <a:pt x="3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31"/>
            <p:cNvSpPr/>
            <p:nvPr/>
          </p:nvSpPr>
          <p:spPr>
            <a:xfrm>
              <a:off x="2127000" y="4669950"/>
              <a:ext cx="61700" cy="44675"/>
            </a:xfrm>
            <a:custGeom>
              <a:avLst/>
              <a:gdLst/>
              <a:ahLst/>
              <a:cxnLst/>
              <a:rect l="l" t="t" r="r" b="b"/>
              <a:pathLst>
                <a:path w="2468" h="1787" extrusionOk="0">
                  <a:moveTo>
                    <a:pt x="264" y="694"/>
                  </a:moveTo>
                  <a:lnTo>
                    <a:pt x="264" y="694"/>
                  </a:lnTo>
                  <a:cubicBezTo>
                    <a:pt x="266" y="705"/>
                    <a:pt x="269" y="716"/>
                    <a:pt x="272" y="728"/>
                  </a:cubicBezTo>
                  <a:lnTo>
                    <a:pt x="612" y="1497"/>
                  </a:lnTo>
                  <a:cubicBezTo>
                    <a:pt x="380" y="1310"/>
                    <a:pt x="251" y="993"/>
                    <a:pt x="264" y="694"/>
                  </a:cubicBezTo>
                  <a:close/>
                  <a:moveTo>
                    <a:pt x="924" y="0"/>
                  </a:moveTo>
                  <a:cubicBezTo>
                    <a:pt x="831" y="0"/>
                    <a:pt x="740" y="17"/>
                    <a:pt x="657" y="54"/>
                  </a:cubicBezTo>
                  <a:lnTo>
                    <a:pt x="657" y="54"/>
                  </a:lnTo>
                  <a:cubicBezTo>
                    <a:pt x="680" y="50"/>
                    <a:pt x="702" y="49"/>
                    <a:pt x="725" y="49"/>
                  </a:cubicBezTo>
                  <a:cubicBezTo>
                    <a:pt x="736" y="48"/>
                    <a:pt x="747" y="47"/>
                    <a:pt x="758" y="47"/>
                  </a:cubicBezTo>
                  <a:lnTo>
                    <a:pt x="758" y="47"/>
                  </a:lnTo>
                  <a:cubicBezTo>
                    <a:pt x="662" y="73"/>
                    <a:pt x="570" y="111"/>
                    <a:pt x="492" y="162"/>
                  </a:cubicBezTo>
                  <a:lnTo>
                    <a:pt x="492" y="162"/>
                  </a:lnTo>
                  <a:cubicBezTo>
                    <a:pt x="542" y="115"/>
                    <a:pt x="597" y="80"/>
                    <a:pt x="657" y="54"/>
                  </a:cubicBezTo>
                  <a:lnTo>
                    <a:pt x="657" y="54"/>
                  </a:lnTo>
                  <a:cubicBezTo>
                    <a:pt x="589" y="63"/>
                    <a:pt x="521" y="89"/>
                    <a:pt x="453" y="140"/>
                  </a:cubicBezTo>
                  <a:cubicBezTo>
                    <a:pt x="431" y="162"/>
                    <a:pt x="385" y="230"/>
                    <a:pt x="340" y="275"/>
                  </a:cubicBezTo>
                  <a:cubicBezTo>
                    <a:pt x="1" y="796"/>
                    <a:pt x="340" y="1430"/>
                    <a:pt x="861" y="1701"/>
                  </a:cubicBezTo>
                  <a:cubicBezTo>
                    <a:pt x="982" y="1758"/>
                    <a:pt x="1119" y="1786"/>
                    <a:pt x="1258" y="1786"/>
                  </a:cubicBezTo>
                  <a:cubicBezTo>
                    <a:pt x="1561" y="1786"/>
                    <a:pt x="1874" y="1655"/>
                    <a:pt x="2060" y="1407"/>
                  </a:cubicBezTo>
                  <a:cubicBezTo>
                    <a:pt x="2467" y="796"/>
                    <a:pt x="1743" y="26"/>
                    <a:pt x="1087" y="4"/>
                  </a:cubicBezTo>
                  <a:cubicBezTo>
                    <a:pt x="1063" y="4"/>
                    <a:pt x="1039" y="4"/>
                    <a:pt x="1015" y="6"/>
                  </a:cubicBezTo>
                  <a:lnTo>
                    <a:pt x="1015" y="6"/>
                  </a:lnTo>
                  <a:cubicBezTo>
                    <a:pt x="1274" y="36"/>
                    <a:pt x="1530" y="190"/>
                    <a:pt x="1653" y="411"/>
                  </a:cubicBezTo>
                  <a:cubicBezTo>
                    <a:pt x="1485" y="180"/>
                    <a:pt x="1063" y="47"/>
                    <a:pt x="787" y="47"/>
                  </a:cubicBezTo>
                  <a:cubicBezTo>
                    <a:pt x="777" y="47"/>
                    <a:pt x="768" y="47"/>
                    <a:pt x="758" y="47"/>
                  </a:cubicBezTo>
                  <a:lnTo>
                    <a:pt x="758" y="47"/>
                  </a:lnTo>
                  <a:cubicBezTo>
                    <a:pt x="842" y="24"/>
                    <a:pt x="930" y="11"/>
                    <a:pt x="1015" y="6"/>
                  </a:cubicBezTo>
                  <a:lnTo>
                    <a:pt x="1015" y="6"/>
                  </a:lnTo>
                  <a:cubicBezTo>
                    <a:pt x="985" y="2"/>
                    <a:pt x="954" y="0"/>
                    <a:pt x="9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7" name="Google Shape;11027;p31"/>
          <p:cNvGrpSpPr/>
          <p:nvPr/>
        </p:nvGrpSpPr>
        <p:grpSpPr>
          <a:xfrm>
            <a:off x="7027857" y="598117"/>
            <a:ext cx="541806" cy="382373"/>
            <a:chOff x="674132" y="5262167"/>
            <a:chExt cx="541806" cy="382373"/>
          </a:xfrm>
        </p:grpSpPr>
        <p:sp>
          <p:nvSpPr>
            <p:cNvPr id="11028" name="Google Shape;11028;p31"/>
            <p:cNvSpPr/>
            <p:nvPr/>
          </p:nvSpPr>
          <p:spPr>
            <a:xfrm>
              <a:off x="967353" y="5622179"/>
              <a:ext cx="1133" cy="22362"/>
            </a:xfrm>
            <a:custGeom>
              <a:avLst/>
              <a:gdLst/>
              <a:ahLst/>
              <a:cxnLst/>
              <a:rect l="l" t="t" r="r" b="b"/>
              <a:pathLst>
                <a:path w="23" h="454" fill="none" extrusionOk="0">
                  <a:moveTo>
                    <a:pt x="23" y="0"/>
                  </a:moveTo>
                  <a:lnTo>
                    <a:pt x="0" y="453"/>
                  </a:lnTo>
                </a:path>
              </a:pathLst>
            </a:custGeom>
            <a:noFill/>
            <a:ln w="7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31"/>
            <p:cNvSpPr/>
            <p:nvPr/>
          </p:nvSpPr>
          <p:spPr>
            <a:xfrm>
              <a:off x="912728" y="5618829"/>
              <a:ext cx="2266" cy="23445"/>
            </a:xfrm>
            <a:custGeom>
              <a:avLst/>
              <a:gdLst/>
              <a:ahLst/>
              <a:cxnLst/>
              <a:rect l="l" t="t" r="r" b="b"/>
              <a:pathLst>
                <a:path w="46" h="476" fill="none" extrusionOk="0">
                  <a:moveTo>
                    <a:pt x="45" y="1"/>
                  </a:moveTo>
                  <a:lnTo>
                    <a:pt x="0" y="476"/>
                  </a:lnTo>
                </a:path>
              </a:pathLst>
            </a:custGeom>
            <a:noFill/>
            <a:ln w="7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31"/>
            <p:cNvSpPr/>
            <p:nvPr/>
          </p:nvSpPr>
          <p:spPr>
            <a:xfrm>
              <a:off x="674132" y="5406339"/>
              <a:ext cx="89250" cy="93240"/>
            </a:xfrm>
            <a:custGeom>
              <a:avLst/>
              <a:gdLst/>
              <a:ahLst/>
              <a:cxnLst/>
              <a:rect l="l" t="t" r="r" b="b"/>
              <a:pathLst>
                <a:path w="1812" h="1893" extrusionOk="0">
                  <a:moveTo>
                    <a:pt x="1234" y="1"/>
                  </a:moveTo>
                  <a:cubicBezTo>
                    <a:pt x="1170" y="1"/>
                    <a:pt x="1098" y="16"/>
                    <a:pt x="1019" y="37"/>
                  </a:cubicBezTo>
                  <a:cubicBezTo>
                    <a:pt x="748" y="82"/>
                    <a:pt x="408" y="150"/>
                    <a:pt x="91" y="218"/>
                  </a:cubicBezTo>
                  <a:cubicBezTo>
                    <a:pt x="69" y="218"/>
                    <a:pt x="23" y="263"/>
                    <a:pt x="23" y="263"/>
                  </a:cubicBezTo>
                  <a:cubicBezTo>
                    <a:pt x="1" y="286"/>
                    <a:pt x="23" y="331"/>
                    <a:pt x="69" y="377"/>
                  </a:cubicBezTo>
                  <a:cubicBezTo>
                    <a:pt x="589" y="942"/>
                    <a:pt x="1223" y="1418"/>
                    <a:pt x="1811" y="1893"/>
                  </a:cubicBezTo>
                  <a:cubicBezTo>
                    <a:pt x="1766" y="1350"/>
                    <a:pt x="1676" y="829"/>
                    <a:pt x="1540" y="286"/>
                  </a:cubicBezTo>
                  <a:cubicBezTo>
                    <a:pt x="1478" y="69"/>
                    <a:pt x="1374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31"/>
            <p:cNvSpPr/>
            <p:nvPr/>
          </p:nvSpPr>
          <p:spPr>
            <a:xfrm>
              <a:off x="728757" y="5262167"/>
              <a:ext cx="487181" cy="346066"/>
            </a:xfrm>
            <a:custGeom>
              <a:avLst/>
              <a:gdLst/>
              <a:ahLst/>
              <a:cxnLst/>
              <a:rect l="l" t="t" r="r" b="b"/>
              <a:pathLst>
                <a:path w="9891" h="7026" extrusionOk="0">
                  <a:moveTo>
                    <a:pt x="3039" y="0"/>
                  </a:moveTo>
                  <a:cubicBezTo>
                    <a:pt x="2713" y="0"/>
                    <a:pt x="2389" y="58"/>
                    <a:pt x="2083" y="180"/>
                  </a:cubicBezTo>
                  <a:cubicBezTo>
                    <a:pt x="2038" y="180"/>
                    <a:pt x="2015" y="226"/>
                    <a:pt x="1947" y="248"/>
                  </a:cubicBezTo>
                  <a:cubicBezTo>
                    <a:pt x="1336" y="565"/>
                    <a:pt x="770" y="1154"/>
                    <a:pt x="431" y="1719"/>
                  </a:cubicBezTo>
                  <a:cubicBezTo>
                    <a:pt x="227" y="2285"/>
                    <a:pt x="1" y="2693"/>
                    <a:pt x="46" y="3326"/>
                  </a:cubicBezTo>
                  <a:cubicBezTo>
                    <a:pt x="114" y="3869"/>
                    <a:pt x="318" y="4390"/>
                    <a:pt x="589" y="4888"/>
                  </a:cubicBezTo>
                  <a:cubicBezTo>
                    <a:pt x="1155" y="5884"/>
                    <a:pt x="1947" y="6495"/>
                    <a:pt x="3056" y="6789"/>
                  </a:cubicBezTo>
                  <a:cubicBezTo>
                    <a:pt x="3651" y="6943"/>
                    <a:pt x="4263" y="7025"/>
                    <a:pt x="4870" y="7025"/>
                  </a:cubicBezTo>
                  <a:cubicBezTo>
                    <a:pt x="6319" y="7025"/>
                    <a:pt x="7736" y="6554"/>
                    <a:pt x="8805" y="5454"/>
                  </a:cubicBezTo>
                  <a:cubicBezTo>
                    <a:pt x="9054" y="5205"/>
                    <a:pt x="9891" y="4231"/>
                    <a:pt x="9167" y="4141"/>
                  </a:cubicBezTo>
                  <a:cubicBezTo>
                    <a:pt x="8465" y="4096"/>
                    <a:pt x="7831" y="4209"/>
                    <a:pt x="7220" y="3779"/>
                  </a:cubicBezTo>
                  <a:cubicBezTo>
                    <a:pt x="6655" y="3417"/>
                    <a:pt x="6360" y="2738"/>
                    <a:pt x="6089" y="2104"/>
                  </a:cubicBezTo>
                  <a:cubicBezTo>
                    <a:pt x="5704" y="1267"/>
                    <a:pt x="5093" y="610"/>
                    <a:pt x="4210" y="248"/>
                  </a:cubicBezTo>
                  <a:cubicBezTo>
                    <a:pt x="3837" y="87"/>
                    <a:pt x="3437" y="0"/>
                    <a:pt x="3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31"/>
            <p:cNvSpPr/>
            <p:nvPr/>
          </p:nvSpPr>
          <p:spPr>
            <a:xfrm>
              <a:off x="731023" y="5266551"/>
              <a:ext cx="448171" cy="355670"/>
            </a:xfrm>
            <a:custGeom>
              <a:avLst/>
              <a:gdLst/>
              <a:ahLst/>
              <a:cxnLst/>
              <a:rect l="l" t="t" r="r" b="b"/>
              <a:pathLst>
                <a:path w="9099" h="7221" fill="none" extrusionOk="0">
                  <a:moveTo>
                    <a:pt x="1901" y="408"/>
                  </a:moveTo>
                  <a:cubicBezTo>
                    <a:pt x="1969" y="386"/>
                    <a:pt x="1992" y="340"/>
                    <a:pt x="2037" y="340"/>
                  </a:cubicBezTo>
                  <a:cubicBezTo>
                    <a:pt x="2829" y="1"/>
                    <a:pt x="3780" y="159"/>
                    <a:pt x="4526" y="521"/>
                  </a:cubicBezTo>
                  <a:cubicBezTo>
                    <a:pt x="5160" y="838"/>
                    <a:pt x="5635" y="1336"/>
                    <a:pt x="6088" y="1857"/>
                  </a:cubicBezTo>
                  <a:cubicBezTo>
                    <a:pt x="6518" y="2355"/>
                    <a:pt x="6858" y="2988"/>
                    <a:pt x="7355" y="3373"/>
                  </a:cubicBezTo>
                  <a:cubicBezTo>
                    <a:pt x="7650" y="3599"/>
                    <a:pt x="8012" y="3735"/>
                    <a:pt x="8351" y="3939"/>
                  </a:cubicBezTo>
                  <a:cubicBezTo>
                    <a:pt x="8668" y="4120"/>
                    <a:pt x="9098" y="4256"/>
                    <a:pt x="8940" y="4663"/>
                  </a:cubicBezTo>
                  <a:cubicBezTo>
                    <a:pt x="8668" y="5365"/>
                    <a:pt x="8193" y="5998"/>
                    <a:pt x="7559" y="6406"/>
                  </a:cubicBezTo>
                  <a:cubicBezTo>
                    <a:pt x="6880" y="6836"/>
                    <a:pt x="6111" y="7107"/>
                    <a:pt x="5319" y="7175"/>
                  </a:cubicBezTo>
                  <a:cubicBezTo>
                    <a:pt x="4572" y="7220"/>
                    <a:pt x="3802" y="7153"/>
                    <a:pt x="3055" y="6949"/>
                  </a:cubicBezTo>
                  <a:cubicBezTo>
                    <a:pt x="1969" y="6655"/>
                    <a:pt x="1177" y="6044"/>
                    <a:pt x="611" y="5048"/>
                  </a:cubicBezTo>
                  <a:cubicBezTo>
                    <a:pt x="317" y="4572"/>
                    <a:pt x="113" y="4029"/>
                    <a:pt x="68" y="3486"/>
                  </a:cubicBezTo>
                  <a:cubicBezTo>
                    <a:pt x="0" y="2875"/>
                    <a:pt x="226" y="2445"/>
                    <a:pt x="430" y="1879"/>
                  </a:cubicBezTo>
                  <a:cubicBezTo>
                    <a:pt x="724" y="1313"/>
                    <a:pt x="1290" y="725"/>
                    <a:pt x="1901" y="408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3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31"/>
            <p:cNvSpPr/>
            <p:nvPr/>
          </p:nvSpPr>
          <p:spPr>
            <a:xfrm>
              <a:off x="865885" y="5389198"/>
              <a:ext cx="148307" cy="131560"/>
            </a:xfrm>
            <a:custGeom>
              <a:avLst/>
              <a:gdLst/>
              <a:ahLst/>
              <a:cxnLst/>
              <a:rect l="l" t="t" r="r" b="b"/>
              <a:pathLst>
                <a:path w="3011" h="2671" extrusionOk="0">
                  <a:moveTo>
                    <a:pt x="1675" y="0"/>
                  </a:moveTo>
                  <a:lnTo>
                    <a:pt x="1675" y="0"/>
                  </a:lnTo>
                  <a:cubicBezTo>
                    <a:pt x="1743" y="476"/>
                    <a:pt x="1947" y="928"/>
                    <a:pt x="2218" y="1313"/>
                  </a:cubicBezTo>
                  <a:cubicBezTo>
                    <a:pt x="2354" y="1517"/>
                    <a:pt x="2558" y="1652"/>
                    <a:pt x="2648" y="1811"/>
                  </a:cubicBezTo>
                  <a:cubicBezTo>
                    <a:pt x="2762" y="1969"/>
                    <a:pt x="2716" y="2128"/>
                    <a:pt x="2581" y="2241"/>
                  </a:cubicBezTo>
                  <a:cubicBezTo>
                    <a:pt x="2445" y="2377"/>
                    <a:pt x="2241" y="2422"/>
                    <a:pt x="2015" y="2422"/>
                  </a:cubicBezTo>
                  <a:lnTo>
                    <a:pt x="1336" y="2422"/>
                  </a:lnTo>
                  <a:cubicBezTo>
                    <a:pt x="883" y="2422"/>
                    <a:pt x="431" y="2377"/>
                    <a:pt x="1" y="2196"/>
                  </a:cubicBezTo>
                  <a:lnTo>
                    <a:pt x="1" y="2196"/>
                  </a:lnTo>
                  <a:cubicBezTo>
                    <a:pt x="385" y="2467"/>
                    <a:pt x="861" y="2580"/>
                    <a:pt x="1313" y="2648"/>
                  </a:cubicBezTo>
                  <a:cubicBezTo>
                    <a:pt x="1562" y="2648"/>
                    <a:pt x="1788" y="2671"/>
                    <a:pt x="2015" y="2671"/>
                  </a:cubicBezTo>
                  <a:cubicBezTo>
                    <a:pt x="2241" y="2671"/>
                    <a:pt x="2535" y="2648"/>
                    <a:pt x="2762" y="2445"/>
                  </a:cubicBezTo>
                  <a:cubicBezTo>
                    <a:pt x="2875" y="2354"/>
                    <a:pt x="2943" y="2218"/>
                    <a:pt x="2988" y="2082"/>
                  </a:cubicBezTo>
                  <a:cubicBezTo>
                    <a:pt x="3011" y="1901"/>
                    <a:pt x="2965" y="1766"/>
                    <a:pt x="2875" y="1652"/>
                  </a:cubicBezTo>
                  <a:cubicBezTo>
                    <a:pt x="2739" y="1426"/>
                    <a:pt x="2535" y="1313"/>
                    <a:pt x="2400" y="1132"/>
                  </a:cubicBezTo>
                  <a:cubicBezTo>
                    <a:pt x="2105" y="838"/>
                    <a:pt x="1856" y="430"/>
                    <a:pt x="1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31"/>
            <p:cNvSpPr/>
            <p:nvPr/>
          </p:nvSpPr>
          <p:spPr>
            <a:xfrm>
              <a:off x="778949" y="5379150"/>
              <a:ext cx="29011" cy="27928"/>
            </a:xfrm>
            <a:custGeom>
              <a:avLst/>
              <a:gdLst/>
              <a:ahLst/>
              <a:cxnLst/>
              <a:rect l="l" t="t" r="r" b="b"/>
              <a:pathLst>
                <a:path w="589" h="567" extrusionOk="0">
                  <a:moveTo>
                    <a:pt x="227" y="1"/>
                  </a:moveTo>
                  <a:cubicBezTo>
                    <a:pt x="0" y="114"/>
                    <a:pt x="0" y="566"/>
                    <a:pt x="317" y="566"/>
                  </a:cubicBezTo>
                  <a:cubicBezTo>
                    <a:pt x="430" y="566"/>
                    <a:pt x="498" y="499"/>
                    <a:pt x="543" y="408"/>
                  </a:cubicBezTo>
                  <a:cubicBezTo>
                    <a:pt x="589" y="340"/>
                    <a:pt x="589" y="204"/>
                    <a:pt x="543" y="159"/>
                  </a:cubicBezTo>
                  <a:cubicBezTo>
                    <a:pt x="498" y="136"/>
                    <a:pt x="498" y="114"/>
                    <a:pt x="475" y="69"/>
                  </a:cubicBezTo>
                  <a:cubicBezTo>
                    <a:pt x="453" y="23"/>
                    <a:pt x="362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5" name="Google Shape;11035;p31"/>
          <p:cNvGrpSpPr/>
          <p:nvPr/>
        </p:nvGrpSpPr>
        <p:grpSpPr>
          <a:xfrm>
            <a:off x="7057272" y="1481243"/>
            <a:ext cx="241941" cy="218741"/>
            <a:chOff x="2097025" y="4644575"/>
            <a:chExt cx="122800" cy="111025"/>
          </a:xfrm>
        </p:grpSpPr>
        <p:sp>
          <p:nvSpPr>
            <p:cNvPr id="11036" name="Google Shape;11036;p31"/>
            <p:cNvSpPr/>
            <p:nvPr/>
          </p:nvSpPr>
          <p:spPr>
            <a:xfrm>
              <a:off x="2097025" y="4644575"/>
              <a:ext cx="122800" cy="111025"/>
            </a:xfrm>
            <a:custGeom>
              <a:avLst/>
              <a:gdLst/>
              <a:ahLst/>
              <a:cxnLst/>
              <a:rect l="l" t="t" r="r" b="b"/>
              <a:pathLst>
                <a:path w="4912" h="4441" extrusionOk="0">
                  <a:moveTo>
                    <a:pt x="3417" y="0"/>
                  </a:moveTo>
                  <a:cubicBezTo>
                    <a:pt x="3214" y="0"/>
                    <a:pt x="3033" y="68"/>
                    <a:pt x="2852" y="159"/>
                  </a:cubicBezTo>
                  <a:cubicBezTo>
                    <a:pt x="2762" y="204"/>
                    <a:pt x="2534" y="348"/>
                    <a:pt x="2327" y="523"/>
                  </a:cubicBezTo>
                  <a:lnTo>
                    <a:pt x="2327" y="523"/>
                  </a:lnTo>
                  <a:cubicBezTo>
                    <a:pt x="2274" y="463"/>
                    <a:pt x="2215" y="409"/>
                    <a:pt x="2150" y="362"/>
                  </a:cubicBezTo>
                  <a:cubicBezTo>
                    <a:pt x="1901" y="149"/>
                    <a:pt x="1583" y="76"/>
                    <a:pt x="1272" y="76"/>
                  </a:cubicBezTo>
                  <a:cubicBezTo>
                    <a:pt x="1186" y="76"/>
                    <a:pt x="1101" y="81"/>
                    <a:pt x="1018" y="91"/>
                  </a:cubicBezTo>
                  <a:cubicBezTo>
                    <a:pt x="724" y="136"/>
                    <a:pt x="475" y="272"/>
                    <a:pt x="272" y="476"/>
                  </a:cubicBezTo>
                  <a:cubicBezTo>
                    <a:pt x="91" y="657"/>
                    <a:pt x="0" y="973"/>
                    <a:pt x="91" y="1222"/>
                  </a:cubicBezTo>
                  <a:cubicBezTo>
                    <a:pt x="136" y="1449"/>
                    <a:pt x="340" y="1652"/>
                    <a:pt x="543" y="1788"/>
                  </a:cubicBezTo>
                  <a:cubicBezTo>
                    <a:pt x="684" y="1901"/>
                    <a:pt x="852" y="2005"/>
                    <a:pt x="1013" y="2029"/>
                  </a:cubicBezTo>
                  <a:lnTo>
                    <a:pt x="1013" y="2029"/>
                  </a:lnTo>
                  <a:cubicBezTo>
                    <a:pt x="853" y="2110"/>
                    <a:pt x="713" y="2261"/>
                    <a:pt x="611" y="2422"/>
                  </a:cubicBezTo>
                  <a:cubicBezTo>
                    <a:pt x="385" y="2807"/>
                    <a:pt x="340" y="3327"/>
                    <a:pt x="498" y="3757"/>
                  </a:cubicBezTo>
                  <a:cubicBezTo>
                    <a:pt x="566" y="3938"/>
                    <a:pt x="679" y="4119"/>
                    <a:pt x="815" y="4232"/>
                  </a:cubicBezTo>
                  <a:cubicBezTo>
                    <a:pt x="993" y="4371"/>
                    <a:pt x="1223" y="4440"/>
                    <a:pt x="1475" y="4440"/>
                  </a:cubicBezTo>
                  <a:cubicBezTo>
                    <a:pt x="1511" y="4440"/>
                    <a:pt x="1548" y="4439"/>
                    <a:pt x="1584" y="4436"/>
                  </a:cubicBezTo>
                  <a:cubicBezTo>
                    <a:pt x="1901" y="4391"/>
                    <a:pt x="2195" y="4255"/>
                    <a:pt x="2376" y="4006"/>
                  </a:cubicBezTo>
                  <a:cubicBezTo>
                    <a:pt x="2535" y="3757"/>
                    <a:pt x="2603" y="3373"/>
                    <a:pt x="2399" y="3124"/>
                  </a:cubicBezTo>
                  <a:lnTo>
                    <a:pt x="2399" y="3124"/>
                  </a:lnTo>
                  <a:cubicBezTo>
                    <a:pt x="2603" y="3372"/>
                    <a:pt x="2829" y="3576"/>
                    <a:pt x="3101" y="3712"/>
                  </a:cubicBezTo>
                  <a:cubicBezTo>
                    <a:pt x="3259" y="3780"/>
                    <a:pt x="3395" y="3870"/>
                    <a:pt x="3553" y="3870"/>
                  </a:cubicBezTo>
                  <a:cubicBezTo>
                    <a:pt x="3573" y="3872"/>
                    <a:pt x="3593" y="3873"/>
                    <a:pt x="3613" y="3873"/>
                  </a:cubicBezTo>
                  <a:cubicBezTo>
                    <a:pt x="3826" y="3873"/>
                    <a:pt x="4067" y="3768"/>
                    <a:pt x="4232" y="3644"/>
                  </a:cubicBezTo>
                  <a:cubicBezTo>
                    <a:pt x="4617" y="3395"/>
                    <a:pt x="4911" y="2965"/>
                    <a:pt x="4798" y="2535"/>
                  </a:cubicBezTo>
                  <a:cubicBezTo>
                    <a:pt x="4753" y="2286"/>
                    <a:pt x="4526" y="2105"/>
                    <a:pt x="4300" y="1992"/>
                  </a:cubicBezTo>
                  <a:cubicBezTo>
                    <a:pt x="4172" y="1933"/>
                    <a:pt x="4030" y="1899"/>
                    <a:pt x="3895" y="1899"/>
                  </a:cubicBezTo>
                  <a:cubicBezTo>
                    <a:pt x="3873" y="1899"/>
                    <a:pt x="3851" y="1900"/>
                    <a:pt x="3830" y="1902"/>
                  </a:cubicBezTo>
                  <a:lnTo>
                    <a:pt x="3830" y="1902"/>
                  </a:lnTo>
                  <a:cubicBezTo>
                    <a:pt x="3966" y="1796"/>
                    <a:pt x="4088" y="1661"/>
                    <a:pt x="4210" y="1539"/>
                  </a:cubicBezTo>
                  <a:cubicBezTo>
                    <a:pt x="4413" y="1336"/>
                    <a:pt x="4617" y="1132"/>
                    <a:pt x="4549" y="838"/>
                  </a:cubicBezTo>
                  <a:cubicBezTo>
                    <a:pt x="4526" y="634"/>
                    <a:pt x="4323" y="498"/>
                    <a:pt x="4164" y="362"/>
                  </a:cubicBezTo>
                  <a:cubicBezTo>
                    <a:pt x="3938" y="181"/>
                    <a:pt x="3712" y="0"/>
                    <a:pt x="3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31"/>
            <p:cNvSpPr/>
            <p:nvPr/>
          </p:nvSpPr>
          <p:spPr>
            <a:xfrm>
              <a:off x="2127000" y="4669950"/>
              <a:ext cx="61700" cy="44675"/>
            </a:xfrm>
            <a:custGeom>
              <a:avLst/>
              <a:gdLst/>
              <a:ahLst/>
              <a:cxnLst/>
              <a:rect l="l" t="t" r="r" b="b"/>
              <a:pathLst>
                <a:path w="2468" h="1787" extrusionOk="0">
                  <a:moveTo>
                    <a:pt x="264" y="694"/>
                  </a:moveTo>
                  <a:lnTo>
                    <a:pt x="264" y="694"/>
                  </a:lnTo>
                  <a:cubicBezTo>
                    <a:pt x="266" y="705"/>
                    <a:pt x="269" y="716"/>
                    <a:pt x="272" y="728"/>
                  </a:cubicBezTo>
                  <a:lnTo>
                    <a:pt x="612" y="1497"/>
                  </a:lnTo>
                  <a:cubicBezTo>
                    <a:pt x="380" y="1310"/>
                    <a:pt x="251" y="993"/>
                    <a:pt x="264" y="694"/>
                  </a:cubicBezTo>
                  <a:close/>
                  <a:moveTo>
                    <a:pt x="924" y="0"/>
                  </a:moveTo>
                  <a:cubicBezTo>
                    <a:pt x="831" y="0"/>
                    <a:pt x="740" y="17"/>
                    <a:pt x="657" y="54"/>
                  </a:cubicBezTo>
                  <a:lnTo>
                    <a:pt x="657" y="54"/>
                  </a:lnTo>
                  <a:cubicBezTo>
                    <a:pt x="680" y="50"/>
                    <a:pt x="702" y="49"/>
                    <a:pt x="725" y="49"/>
                  </a:cubicBezTo>
                  <a:cubicBezTo>
                    <a:pt x="736" y="48"/>
                    <a:pt x="747" y="47"/>
                    <a:pt x="758" y="47"/>
                  </a:cubicBezTo>
                  <a:lnTo>
                    <a:pt x="758" y="47"/>
                  </a:lnTo>
                  <a:cubicBezTo>
                    <a:pt x="662" y="73"/>
                    <a:pt x="570" y="111"/>
                    <a:pt x="492" y="162"/>
                  </a:cubicBezTo>
                  <a:lnTo>
                    <a:pt x="492" y="162"/>
                  </a:lnTo>
                  <a:cubicBezTo>
                    <a:pt x="542" y="115"/>
                    <a:pt x="597" y="80"/>
                    <a:pt x="657" y="54"/>
                  </a:cubicBezTo>
                  <a:lnTo>
                    <a:pt x="657" y="54"/>
                  </a:lnTo>
                  <a:cubicBezTo>
                    <a:pt x="589" y="63"/>
                    <a:pt x="521" y="89"/>
                    <a:pt x="453" y="140"/>
                  </a:cubicBezTo>
                  <a:cubicBezTo>
                    <a:pt x="431" y="162"/>
                    <a:pt x="385" y="230"/>
                    <a:pt x="340" y="275"/>
                  </a:cubicBezTo>
                  <a:cubicBezTo>
                    <a:pt x="1" y="796"/>
                    <a:pt x="340" y="1430"/>
                    <a:pt x="861" y="1701"/>
                  </a:cubicBezTo>
                  <a:cubicBezTo>
                    <a:pt x="982" y="1758"/>
                    <a:pt x="1119" y="1786"/>
                    <a:pt x="1258" y="1786"/>
                  </a:cubicBezTo>
                  <a:cubicBezTo>
                    <a:pt x="1561" y="1786"/>
                    <a:pt x="1874" y="1655"/>
                    <a:pt x="2060" y="1407"/>
                  </a:cubicBezTo>
                  <a:cubicBezTo>
                    <a:pt x="2467" y="796"/>
                    <a:pt x="1743" y="26"/>
                    <a:pt x="1087" y="4"/>
                  </a:cubicBezTo>
                  <a:cubicBezTo>
                    <a:pt x="1063" y="4"/>
                    <a:pt x="1039" y="4"/>
                    <a:pt x="1015" y="6"/>
                  </a:cubicBezTo>
                  <a:lnTo>
                    <a:pt x="1015" y="6"/>
                  </a:lnTo>
                  <a:cubicBezTo>
                    <a:pt x="1274" y="36"/>
                    <a:pt x="1530" y="190"/>
                    <a:pt x="1653" y="411"/>
                  </a:cubicBezTo>
                  <a:cubicBezTo>
                    <a:pt x="1485" y="180"/>
                    <a:pt x="1063" y="47"/>
                    <a:pt x="787" y="47"/>
                  </a:cubicBezTo>
                  <a:cubicBezTo>
                    <a:pt x="777" y="47"/>
                    <a:pt x="768" y="47"/>
                    <a:pt x="758" y="47"/>
                  </a:cubicBezTo>
                  <a:lnTo>
                    <a:pt x="758" y="47"/>
                  </a:lnTo>
                  <a:cubicBezTo>
                    <a:pt x="842" y="24"/>
                    <a:pt x="930" y="11"/>
                    <a:pt x="1015" y="6"/>
                  </a:cubicBezTo>
                  <a:lnTo>
                    <a:pt x="1015" y="6"/>
                  </a:lnTo>
                  <a:cubicBezTo>
                    <a:pt x="985" y="2"/>
                    <a:pt x="954" y="0"/>
                    <a:pt x="9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8" name="Google Shape;11038;p31"/>
          <p:cNvGrpSpPr/>
          <p:nvPr/>
        </p:nvGrpSpPr>
        <p:grpSpPr>
          <a:xfrm flipH="1">
            <a:off x="-136244" y="-12374"/>
            <a:ext cx="4270606" cy="1104740"/>
            <a:chOff x="2637925" y="3469400"/>
            <a:chExt cx="2167600" cy="560725"/>
          </a:xfrm>
        </p:grpSpPr>
        <p:sp>
          <p:nvSpPr>
            <p:cNvPr id="11039" name="Google Shape;11039;p31"/>
            <p:cNvSpPr/>
            <p:nvPr/>
          </p:nvSpPr>
          <p:spPr>
            <a:xfrm>
              <a:off x="2637925" y="3473925"/>
              <a:ext cx="1370400" cy="450975"/>
            </a:xfrm>
            <a:custGeom>
              <a:avLst/>
              <a:gdLst/>
              <a:ahLst/>
              <a:cxnLst/>
              <a:rect l="l" t="t" r="r" b="b"/>
              <a:pathLst>
                <a:path w="54816" h="18039" fill="none" extrusionOk="0">
                  <a:moveTo>
                    <a:pt x="0" y="1"/>
                  </a:moveTo>
                  <a:cubicBezTo>
                    <a:pt x="0" y="1"/>
                    <a:pt x="24669" y="18038"/>
                    <a:pt x="54815" y="680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31"/>
            <p:cNvSpPr/>
            <p:nvPr/>
          </p:nvSpPr>
          <p:spPr>
            <a:xfrm>
              <a:off x="3016450" y="3553700"/>
              <a:ext cx="877000" cy="273875"/>
            </a:xfrm>
            <a:custGeom>
              <a:avLst/>
              <a:gdLst/>
              <a:ahLst/>
              <a:cxnLst/>
              <a:rect l="l" t="t" r="r" b="b"/>
              <a:pathLst>
                <a:path w="35080" h="10955" fill="none" extrusionOk="0">
                  <a:moveTo>
                    <a:pt x="0" y="3418"/>
                  </a:moveTo>
                  <a:cubicBezTo>
                    <a:pt x="0" y="3418"/>
                    <a:pt x="19124" y="10955"/>
                    <a:pt x="35080" y="1"/>
                  </a:cubicBezTo>
                </a:path>
              </a:pathLst>
            </a:custGeom>
            <a:noFill/>
            <a:ln w="5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31"/>
            <p:cNvSpPr/>
            <p:nvPr/>
          </p:nvSpPr>
          <p:spPr>
            <a:xfrm>
              <a:off x="2717700" y="3523150"/>
              <a:ext cx="845900" cy="195225"/>
            </a:xfrm>
            <a:custGeom>
              <a:avLst/>
              <a:gdLst/>
              <a:ahLst/>
              <a:cxnLst/>
              <a:rect l="l" t="t" r="r" b="b"/>
              <a:pathLst>
                <a:path w="33836" h="7809" fill="none" extrusionOk="0">
                  <a:moveTo>
                    <a:pt x="0" y="1"/>
                  </a:moveTo>
                  <a:cubicBezTo>
                    <a:pt x="0" y="1"/>
                    <a:pt x="18445" y="7809"/>
                    <a:pt x="33835" y="5410"/>
                  </a:cubicBezTo>
                </a:path>
              </a:pathLst>
            </a:custGeom>
            <a:noFill/>
            <a:ln w="5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31"/>
            <p:cNvSpPr/>
            <p:nvPr/>
          </p:nvSpPr>
          <p:spPr>
            <a:xfrm>
              <a:off x="3834600" y="3469400"/>
              <a:ext cx="970925" cy="560725"/>
            </a:xfrm>
            <a:custGeom>
              <a:avLst/>
              <a:gdLst/>
              <a:ahLst/>
              <a:cxnLst/>
              <a:rect l="l" t="t" r="r" b="b"/>
              <a:pathLst>
                <a:path w="38837" h="22429" fill="none" extrusionOk="0">
                  <a:moveTo>
                    <a:pt x="0" y="1"/>
                  </a:moveTo>
                  <a:cubicBezTo>
                    <a:pt x="0" y="1"/>
                    <a:pt x="15639" y="22429"/>
                    <a:pt x="38837" y="20935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31"/>
            <p:cNvSpPr/>
            <p:nvPr/>
          </p:nvSpPr>
          <p:spPr>
            <a:xfrm>
              <a:off x="3862875" y="3502775"/>
              <a:ext cx="422125" cy="367800"/>
            </a:xfrm>
            <a:custGeom>
              <a:avLst/>
              <a:gdLst/>
              <a:ahLst/>
              <a:cxnLst/>
              <a:rect l="l" t="t" r="r" b="b"/>
              <a:pathLst>
                <a:path w="16885" h="14712" fill="none" extrusionOk="0">
                  <a:moveTo>
                    <a:pt x="1" y="1"/>
                  </a:moveTo>
                  <a:cubicBezTo>
                    <a:pt x="1" y="1"/>
                    <a:pt x="9597" y="8714"/>
                    <a:pt x="16884" y="14712"/>
                  </a:cubicBezTo>
                </a:path>
              </a:pathLst>
            </a:custGeom>
            <a:noFill/>
            <a:ln w="5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4" name="Google Shape;11044;p31"/>
          <p:cNvGrpSpPr/>
          <p:nvPr/>
        </p:nvGrpSpPr>
        <p:grpSpPr>
          <a:xfrm>
            <a:off x="2425489" y="-85831"/>
            <a:ext cx="949833" cy="732422"/>
            <a:chOff x="4866600" y="2956225"/>
            <a:chExt cx="482100" cy="371750"/>
          </a:xfrm>
        </p:grpSpPr>
        <p:sp>
          <p:nvSpPr>
            <p:cNvPr id="11045" name="Google Shape;11045;p31"/>
            <p:cNvSpPr/>
            <p:nvPr/>
          </p:nvSpPr>
          <p:spPr>
            <a:xfrm>
              <a:off x="4929400" y="2972625"/>
              <a:ext cx="419300" cy="314050"/>
            </a:xfrm>
            <a:custGeom>
              <a:avLst/>
              <a:gdLst/>
              <a:ahLst/>
              <a:cxnLst/>
              <a:rect l="l" t="t" r="r" b="b"/>
              <a:pathLst>
                <a:path w="16772" h="12562" fill="none" extrusionOk="0">
                  <a:moveTo>
                    <a:pt x="227" y="1"/>
                  </a:moveTo>
                  <a:cubicBezTo>
                    <a:pt x="46" y="3011"/>
                    <a:pt x="1" y="6247"/>
                    <a:pt x="1608" y="8827"/>
                  </a:cubicBezTo>
                  <a:cubicBezTo>
                    <a:pt x="2807" y="10683"/>
                    <a:pt x="4844" y="11996"/>
                    <a:pt x="7017" y="12267"/>
                  </a:cubicBezTo>
                  <a:cubicBezTo>
                    <a:pt x="9190" y="12561"/>
                    <a:pt x="11521" y="11815"/>
                    <a:pt x="13150" y="10343"/>
                  </a:cubicBezTo>
                  <a:cubicBezTo>
                    <a:pt x="15843" y="7877"/>
                    <a:pt x="16387" y="3916"/>
                    <a:pt x="16771" y="295"/>
                  </a:cubicBezTo>
                </a:path>
              </a:pathLst>
            </a:custGeom>
            <a:noFill/>
            <a:ln w="220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31"/>
            <p:cNvSpPr/>
            <p:nvPr/>
          </p:nvSpPr>
          <p:spPr>
            <a:xfrm>
              <a:off x="4908475" y="2956225"/>
              <a:ext cx="419275" cy="314050"/>
            </a:xfrm>
            <a:custGeom>
              <a:avLst/>
              <a:gdLst/>
              <a:ahLst/>
              <a:cxnLst/>
              <a:rect l="l" t="t" r="r" b="b"/>
              <a:pathLst>
                <a:path w="16771" h="12562" fill="none" extrusionOk="0">
                  <a:moveTo>
                    <a:pt x="227" y="0"/>
                  </a:moveTo>
                  <a:cubicBezTo>
                    <a:pt x="46" y="3033"/>
                    <a:pt x="1" y="6247"/>
                    <a:pt x="1607" y="8827"/>
                  </a:cubicBezTo>
                  <a:cubicBezTo>
                    <a:pt x="2784" y="10683"/>
                    <a:pt x="4821" y="11995"/>
                    <a:pt x="7017" y="12267"/>
                  </a:cubicBezTo>
                  <a:cubicBezTo>
                    <a:pt x="9189" y="12561"/>
                    <a:pt x="11498" y="11814"/>
                    <a:pt x="13150" y="10343"/>
                  </a:cubicBezTo>
                  <a:cubicBezTo>
                    <a:pt x="15843" y="7899"/>
                    <a:pt x="16364" y="3938"/>
                    <a:pt x="16771" y="317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31"/>
            <p:cNvSpPr/>
            <p:nvPr/>
          </p:nvSpPr>
          <p:spPr>
            <a:xfrm>
              <a:off x="5201000" y="3230075"/>
              <a:ext cx="65100" cy="97900"/>
            </a:xfrm>
            <a:custGeom>
              <a:avLst/>
              <a:gdLst/>
              <a:ahLst/>
              <a:cxnLst/>
              <a:rect l="l" t="t" r="r" b="b"/>
              <a:pathLst>
                <a:path w="2604" h="3916" fill="none" extrusionOk="0">
                  <a:moveTo>
                    <a:pt x="589" y="3848"/>
                  </a:moveTo>
                  <a:cubicBezTo>
                    <a:pt x="521" y="3893"/>
                    <a:pt x="430" y="3916"/>
                    <a:pt x="340" y="3916"/>
                  </a:cubicBezTo>
                  <a:cubicBezTo>
                    <a:pt x="204" y="3916"/>
                    <a:pt x="68" y="3780"/>
                    <a:pt x="23" y="3644"/>
                  </a:cubicBezTo>
                  <a:cubicBezTo>
                    <a:pt x="0" y="3508"/>
                    <a:pt x="0" y="3327"/>
                    <a:pt x="68" y="3191"/>
                  </a:cubicBezTo>
                  <a:cubicBezTo>
                    <a:pt x="227" y="2490"/>
                    <a:pt x="566" y="1811"/>
                    <a:pt x="974" y="1177"/>
                  </a:cubicBezTo>
                  <a:cubicBezTo>
                    <a:pt x="1336" y="634"/>
                    <a:pt x="1766" y="23"/>
                    <a:pt x="2445" y="0"/>
                  </a:cubicBezTo>
                  <a:cubicBezTo>
                    <a:pt x="2603" y="838"/>
                    <a:pt x="2218" y="1924"/>
                    <a:pt x="1788" y="2648"/>
                  </a:cubicBezTo>
                  <a:cubicBezTo>
                    <a:pt x="1494" y="3123"/>
                    <a:pt x="1109" y="3553"/>
                    <a:pt x="589" y="3848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31"/>
            <p:cNvSpPr/>
            <p:nvPr/>
          </p:nvSpPr>
          <p:spPr>
            <a:xfrm>
              <a:off x="5209475" y="3237425"/>
              <a:ext cx="45850" cy="87725"/>
            </a:xfrm>
            <a:custGeom>
              <a:avLst/>
              <a:gdLst/>
              <a:ahLst/>
              <a:cxnLst/>
              <a:rect l="l" t="t" r="r" b="b"/>
              <a:pathLst>
                <a:path w="1834" h="3509" fill="none" extrusionOk="0">
                  <a:moveTo>
                    <a:pt x="453" y="3463"/>
                  </a:moveTo>
                  <a:cubicBezTo>
                    <a:pt x="974" y="2490"/>
                    <a:pt x="1495" y="1313"/>
                    <a:pt x="1811" y="272"/>
                  </a:cubicBezTo>
                  <a:cubicBezTo>
                    <a:pt x="1834" y="181"/>
                    <a:pt x="1834" y="46"/>
                    <a:pt x="1766" y="0"/>
                  </a:cubicBezTo>
                  <a:cubicBezTo>
                    <a:pt x="1698" y="0"/>
                    <a:pt x="1676" y="0"/>
                    <a:pt x="1608" y="46"/>
                  </a:cubicBezTo>
                  <a:cubicBezTo>
                    <a:pt x="1042" y="385"/>
                    <a:pt x="883" y="1019"/>
                    <a:pt x="680" y="1653"/>
                  </a:cubicBezTo>
                  <a:cubicBezTo>
                    <a:pt x="476" y="2264"/>
                    <a:pt x="250" y="2920"/>
                    <a:pt x="1" y="3508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31"/>
            <p:cNvSpPr/>
            <p:nvPr/>
          </p:nvSpPr>
          <p:spPr>
            <a:xfrm>
              <a:off x="4866600" y="3084100"/>
              <a:ext cx="90550" cy="76975"/>
            </a:xfrm>
            <a:custGeom>
              <a:avLst/>
              <a:gdLst/>
              <a:ahLst/>
              <a:cxnLst/>
              <a:rect l="l" t="t" r="r" b="b"/>
              <a:pathLst>
                <a:path w="3622" h="3079" fill="none" extrusionOk="0">
                  <a:moveTo>
                    <a:pt x="46" y="543"/>
                  </a:moveTo>
                  <a:cubicBezTo>
                    <a:pt x="23" y="453"/>
                    <a:pt x="1" y="362"/>
                    <a:pt x="23" y="249"/>
                  </a:cubicBezTo>
                  <a:cubicBezTo>
                    <a:pt x="46" y="113"/>
                    <a:pt x="227" y="0"/>
                    <a:pt x="363" y="0"/>
                  </a:cubicBezTo>
                  <a:cubicBezTo>
                    <a:pt x="499" y="0"/>
                    <a:pt x="680" y="23"/>
                    <a:pt x="816" y="113"/>
                  </a:cubicBezTo>
                  <a:cubicBezTo>
                    <a:pt x="1495" y="408"/>
                    <a:pt x="2083" y="860"/>
                    <a:pt x="2626" y="1381"/>
                  </a:cubicBezTo>
                  <a:cubicBezTo>
                    <a:pt x="3079" y="1833"/>
                    <a:pt x="3622" y="2376"/>
                    <a:pt x="3531" y="3055"/>
                  </a:cubicBezTo>
                  <a:cubicBezTo>
                    <a:pt x="2649" y="3078"/>
                    <a:pt x="1653" y="2490"/>
                    <a:pt x="1042" y="1924"/>
                  </a:cubicBezTo>
                  <a:cubicBezTo>
                    <a:pt x="589" y="1562"/>
                    <a:pt x="250" y="1086"/>
                    <a:pt x="46" y="543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31"/>
            <p:cNvSpPr/>
            <p:nvPr/>
          </p:nvSpPr>
          <p:spPr>
            <a:xfrm>
              <a:off x="4869425" y="3090325"/>
              <a:ext cx="79825" cy="61675"/>
            </a:xfrm>
            <a:custGeom>
              <a:avLst/>
              <a:gdLst/>
              <a:ahLst/>
              <a:cxnLst/>
              <a:rect l="l" t="t" r="r" b="b"/>
              <a:pathLst>
                <a:path w="3193" h="2467" fill="none" extrusionOk="0">
                  <a:moveTo>
                    <a:pt x="1" y="498"/>
                  </a:moveTo>
                  <a:cubicBezTo>
                    <a:pt x="838" y="1177"/>
                    <a:pt x="1925" y="1924"/>
                    <a:pt x="2921" y="2422"/>
                  </a:cubicBezTo>
                  <a:cubicBezTo>
                    <a:pt x="2988" y="2444"/>
                    <a:pt x="3102" y="2467"/>
                    <a:pt x="3169" y="2376"/>
                  </a:cubicBezTo>
                  <a:cubicBezTo>
                    <a:pt x="3192" y="2354"/>
                    <a:pt x="3169" y="2309"/>
                    <a:pt x="3169" y="2241"/>
                  </a:cubicBezTo>
                  <a:cubicBezTo>
                    <a:pt x="2943" y="1630"/>
                    <a:pt x="2309" y="1335"/>
                    <a:pt x="1744" y="1019"/>
                  </a:cubicBezTo>
                  <a:cubicBezTo>
                    <a:pt x="1155" y="702"/>
                    <a:pt x="567" y="385"/>
                    <a:pt x="24" y="0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31"/>
            <p:cNvSpPr/>
            <p:nvPr/>
          </p:nvSpPr>
          <p:spPr>
            <a:xfrm>
              <a:off x="5052750" y="3213100"/>
              <a:ext cx="79250" cy="53775"/>
            </a:xfrm>
            <a:custGeom>
              <a:avLst/>
              <a:gdLst/>
              <a:ahLst/>
              <a:cxnLst/>
              <a:rect l="l" t="t" r="r" b="b"/>
              <a:pathLst>
                <a:path w="3170" h="2151" fill="none" extrusionOk="0">
                  <a:moveTo>
                    <a:pt x="2762" y="181"/>
                  </a:moveTo>
                  <a:cubicBezTo>
                    <a:pt x="2988" y="362"/>
                    <a:pt x="3169" y="679"/>
                    <a:pt x="3101" y="951"/>
                  </a:cubicBezTo>
                  <a:cubicBezTo>
                    <a:pt x="3011" y="1290"/>
                    <a:pt x="2717" y="1517"/>
                    <a:pt x="2400" y="1652"/>
                  </a:cubicBezTo>
                  <a:cubicBezTo>
                    <a:pt x="1766" y="1947"/>
                    <a:pt x="748" y="2150"/>
                    <a:pt x="69" y="1856"/>
                  </a:cubicBezTo>
                  <a:cubicBezTo>
                    <a:pt x="1" y="1833"/>
                    <a:pt x="521" y="1019"/>
                    <a:pt x="567" y="951"/>
                  </a:cubicBezTo>
                  <a:cubicBezTo>
                    <a:pt x="861" y="566"/>
                    <a:pt x="1178" y="272"/>
                    <a:pt x="1653" y="113"/>
                  </a:cubicBezTo>
                  <a:cubicBezTo>
                    <a:pt x="1970" y="0"/>
                    <a:pt x="2332" y="0"/>
                    <a:pt x="2649" y="136"/>
                  </a:cubicBezTo>
                  <a:cubicBezTo>
                    <a:pt x="2671" y="136"/>
                    <a:pt x="2739" y="159"/>
                    <a:pt x="2762" y="181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31"/>
            <p:cNvSpPr/>
            <p:nvPr/>
          </p:nvSpPr>
          <p:spPr>
            <a:xfrm>
              <a:off x="5064650" y="3213100"/>
              <a:ext cx="59425" cy="45850"/>
            </a:xfrm>
            <a:custGeom>
              <a:avLst/>
              <a:gdLst/>
              <a:ahLst/>
              <a:cxnLst/>
              <a:rect l="l" t="t" r="r" b="b"/>
              <a:pathLst>
                <a:path w="2377" h="1834" fill="none" extrusionOk="0">
                  <a:moveTo>
                    <a:pt x="1720" y="0"/>
                  </a:moveTo>
                  <a:cubicBezTo>
                    <a:pt x="1177" y="408"/>
                    <a:pt x="453" y="928"/>
                    <a:pt x="45" y="1517"/>
                  </a:cubicBezTo>
                  <a:cubicBezTo>
                    <a:pt x="23" y="1584"/>
                    <a:pt x="0" y="1652"/>
                    <a:pt x="45" y="1720"/>
                  </a:cubicBezTo>
                  <a:cubicBezTo>
                    <a:pt x="91" y="1743"/>
                    <a:pt x="113" y="1743"/>
                    <a:pt x="136" y="1766"/>
                  </a:cubicBezTo>
                  <a:cubicBezTo>
                    <a:pt x="588" y="1833"/>
                    <a:pt x="2082" y="294"/>
                    <a:pt x="2376" y="385"/>
                  </a:cubicBezTo>
                  <a:cubicBezTo>
                    <a:pt x="2241" y="1019"/>
                    <a:pt x="1788" y="1245"/>
                    <a:pt x="1064" y="1833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3" name="Google Shape;11053;p31"/>
          <p:cNvGrpSpPr/>
          <p:nvPr/>
        </p:nvGrpSpPr>
        <p:grpSpPr>
          <a:xfrm>
            <a:off x="1291123" y="-162602"/>
            <a:ext cx="950917" cy="733555"/>
            <a:chOff x="2920825" y="1027400"/>
            <a:chExt cx="482650" cy="372325"/>
          </a:xfrm>
        </p:grpSpPr>
        <p:sp>
          <p:nvSpPr>
            <p:cNvPr id="11054" name="Google Shape;11054;p31"/>
            <p:cNvSpPr/>
            <p:nvPr/>
          </p:nvSpPr>
          <p:spPr>
            <a:xfrm>
              <a:off x="2983625" y="1043825"/>
              <a:ext cx="419850" cy="314025"/>
            </a:xfrm>
            <a:custGeom>
              <a:avLst/>
              <a:gdLst/>
              <a:ahLst/>
              <a:cxnLst/>
              <a:rect l="l" t="t" r="r" b="b"/>
              <a:pathLst>
                <a:path w="16794" h="12561" fill="none" extrusionOk="0">
                  <a:moveTo>
                    <a:pt x="227" y="0"/>
                  </a:moveTo>
                  <a:cubicBezTo>
                    <a:pt x="68" y="3033"/>
                    <a:pt x="0" y="6246"/>
                    <a:pt x="1630" y="8827"/>
                  </a:cubicBezTo>
                  <a:cubicBezTo>
                    <a:pt x="2807" y="10682"/>
                    <a:pt x="4844" y="11995"/>
                    <a:pt x="7016" y="12267"/>
                  </a:cubicBezTo>
                  <a:cubicBezTo>
                    <a:pt x="9212" y="12561"/>
                    <a:pt x="11520" y="11814"/>
                    <a:pt x="13172" y="10343"/>
                  </a:cubicBezTo>
                  <a:cubicBezTo>
                    <a:pt x="15843" y="7876"/>
                    <a:pt x="16386" y="3915"/>
                    <a:pt x="16793" y="294"/>
                  </a:cubicBezTo>
                </a:path>
              </a:pathLst>
            </a:custGeom>
            <a:noFill/>
            <a:ln w="220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31"/>
            <p:cNvSpPr/>
            <p:nvPr/>
          </p:nvSpPr>
          <p:spPr>
            <a:xfrm>
              <a:off x="2962700" y="1027400"/>
              <a:ext cx="419275" cy="314050"/>
            </a:xfrm>
            <a:custGeom>
              <a:avLst/>
              <a:gdLst/>
              <a:ahLst/>
              <a:cxnLst/>
              <a:rect l="l" t="t" r="r" b="b"/>
              <a:pathLst>
                <a:path w="16771" h="12562" fill="none" extrusionOk="0">
                  <a:moveTo>
                    <a:pt x="226" y="1"/>
                  </a:moveTo>
                  <a:cubicBezTo>
                    <a:pt x="45" y="3033"/>
                    <a:pt x="0" y="6247"/>
                    <a:pt x="1607" y="8827"/>
                  </a:cubicBezTo>
                  <a:cubicBezTo>
                    <a:pt x="2806" y="10683"/>
                    <a:pt x="4843" y="11996"/>
                    <a:pt x="7016" y="12267"/>
                  </a:cubicBezTo>
                  <a:cubicBezTo>
                    <a:pt x="9189" y="12561"/>
                    <a:pt x="11520" y="11815"/>
                    <a:pt x="13149" y="10344"/>
                  </a:cubicBezTo>
                  <a:cubicBezTo>
                    <a:pt x="15842" y="7899"/>
                    <a:pt x="16386" y="3939"/>
                    <a:pt x="16770" y="318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31"/>
            <p:cNvSpPr/>
            <p:nvPr/>
          </p:nvSpPr>
          <p:spPr>
            <a:xfrm>
              <a:off x="3255200" y="1301250"/>
              <a:ext cx="65100" cy="98475"/>
            </a:xfrm>
            <a:custGeom>
              <a:avLst/>
              <a:gdLst/>
              <a:ahLst/>
              <a:cxnLst/>
              <a:rect l="l" t="t" r="r" b="b"/>
              <a:pathLst>
                <a:path w="2604" h="3939" fill="none" extrusionOk="0">
                  <a:moveTo>
                    <a:pt x="612" y="3848"/>
                  </a:moveTo>
                  <a:cubicBezTo>
                    <a:pt x="521" y="3893"/>
                    <a:pt x="431" y="3939"/>
                    <a:pt x="340" y="3939"/>
                  </a:cubicBezTo>
                  <a:cubicBezTo>
                    <a:pt x="204" y="3939"/>
                    <a:pt x="69" y="3780"/>
                    <a:pt x="46" y="3644"/>
                  </a:cubicBezTo>
                  <a:cubicBezTo>
                    <a:pt x="1" y="3509"/>
                    <a:pt x="1" y="3328"/>
                    <a:pt x="69" y="3192"/>
                  </a:cubicBezTo>
                  <a:cubicBezTo>
                    <a:pt x="227" y="2490"/>
                    <a:pt x="567" y="1811"/>
                    <a:pt x="974" y="1177"/>
                  </a:cubicBezTo>
                  <a:cubicBezTo>
                    <a:pt x="1336" y="657"/>
                    <a:pt x="1766" y="23"/>
                    <a:pt x="2445" y="1"/>
                  </a:cubicBezTo>
                  <a:cubicBezTo>
                    <a:pt x="2603" y="838"/>
                    <a:pt x="2219" y="1924"/>
                    <a:pt x="1789" y="2649"/>
                  </a:cubicBezTo>
                  <a:cubicBezTo>
                    <a:pt x="1517" y="3169"/>
                    <a:pt x="1087" y="3554"/>
                    <a:pt x="612" y="3848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31"/>
            <p:cNvSpPr/>
            <p:nvPr/>
          </p:nvSpPr>
          <p:spPr>
            <a:xfrm>
              <a:off x="3263125" y="1308600"/>
              <a:ext cx="45850" cy="87725"/>
            </a:xfrm>
            <a:custGeom>
              <a:avLst/>
              <a:gdLst/>
              <a:ahLst/>
              <a:cxnLst/>
              <a:rect l="l" t="t" r="r" b="b"/>
              <a:pathLst>
                <a:path w="1834" h="3509" fill="none" extrusionOk="0">
                  <a:moveTo>
                    <a:pt x="453" y="3464"/>
                  </a:moveTo>
                  <a:cubicBezTo>
                    <a:pt x="974" y="2490"/>
                    <a:pt x="1494" y="1313"/>
                    <a:pt x="1811" y="272"/>
                  </a:cubicBezTo>
                  <a:cubicBezTo>
                    <a:pt x="1834" y="182"/>
                    <a:pt x="1834" y="46"/>
                    <a:pt x="1766" y="1"/>
                  </a:cubicBezTo>
                  <a:cubicBezTo>
                    <a:pt x="1698" y="1"/>
                    <a:pt x="1675" y="1"/>
                    <a:pt x="1608" y="46"/>
                  </a:cubicBezTo>
                  <a:cubicBezTo>
                    <a:pt x="1042" y="386"/>
                    <a:pt x="883" y="1019"/>
                    <a:pt x="680" y="1653"/>
                  </a:cubicBezTo>
                  <a:cubicBezTo>
                    <a:pt x="476" y="2264"/>
                    <a:pt x="250" y="2920"/>
                    <a:pt x="1" y="3509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31"/>
            <p:cNvSpPr/>
            <p:nvPr/>
          </p:nvSpPr>
          <p:spPr>
            <a:xfrm>
              <a:off x="2920825" y="1155275"/>
              <a:ext cx="90550" cy="77550"/>
            </a:xfrm>
            <a:custGeom>
              <a:avLst/>
              <a:gdLst/>
              <a:ahLst/>
              <a:cxnLst/>
              <a:rect l="l" t="t" r="r" b="b"/>
              <a:pathLst>
                <a:path w="3622" h="3102" fill="none" extrusionOk="0">
                  <a:moveTo>
                    <a:pt x="68" y="544"/>
                  </a:moveTo>
                  <a:cubicBezTo>
                    <a:pt x="23" y="453"/>
                    <a:pt x="0" y="385"/>
                    <a:pt x="23" y="272"/>
                  </a:cubicBezTo>
                  <a:cubicBezTo>
                    <a:pt x="68" y="114"/>
                    <a:pt x="227" y="1"/>
                    <a:pt x="362" y="1"/>
                  </a:cubicBezTo>
                  <a:cubicBezTo>
                    <a:pt x="521" y="1"/>
                    <a:pt x="679" y="23"/>
                    <a:pt x="815" y="114"/>
                  </a:cubicBezTo>
                  <a:cubicBezTo>
                    <a:pt x="1494" y="408"/>
                    <a:pt x="2105" y="861"/>
                    <a:pt x="2626" y="1404"/>
                  </a:cubicBezTo>
                  <a:cubicBezTo>
                    <a:pt x="3078" y="1834"/>
                    <a:pt x="3621" y="2377"/>
                    <a:pt x="3531" y="3056"/>
                  </a:cubicBezTo>
                  <a:cubicBezTo>
                    <a:pt x="2671" y="3101"/>
                    <a:pt x="1675" y="2490"/>
                    <a:pt x="1041" y="1924"/>
                  </a:cubicBezTo>
                  <a:cubicBezTo>
                    <a:pt x="566" y="1562"/>
                    <a:pt x="227" y="1087"/>
                    <a:pt x="68" y="544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31"/>
            <p:cNvSpPr/>
            <p:nvPr/>
          </p:nvSpPr>
          <p:spPr>
            <a:xfrm>
              <a:off x="2923650" y="1162625"/>
              <a:ext cx="79800" cy="61700"/>
            </a:xfrm>
            <a:custGeom>
              <a:avLst/>
              <a:gdLst/>
              <a:ahLst/>
              <a:cxnLst/>
              <a:rect l="l" t="t" r="r" b="b"/>
              <a:pathLst>
                <a:path w="3192" h="2468" fill="none" extrusionOk="0">
                  <a:moveTo>
                    <a:pt x="0" y="476"/>
                  </a:moveTo>
                  <a:cubicBezTo>
                    <a:pt x="860" y="1155"/>
                    <a:pt x="1924" y="1924"/>
                    <a:pt x="2920" y="2400"/>
                  </a:cubicBezTo>
                  <a:cubicBezTo>
                    <a:pt x="3010" y="2422"/>
                    <a:pt x="3124" y="2468"/>
                    <a:pt x="3169" y="2377"/>
                  </a:cubicBezTo>
                  <a:cubicBezTo>
                    <a:pt x="3192" y="2354"/>
                    <a:pt x="3169" y="2287"/>
                    <a:pt x="3169" y="2241"/>
                  </a:cubicBezTo>
                  <a:cubicBezTo>
                    <a:pt x="2943" y="1608"/>
                    <a:pt x="2332" y="1336"/>
                    <a:pt x="1766" y="1019"/>
                  </a:cubicBezTo>
                  <a:cubicBezTo>
                    <a:pt x="1155" y="702"/>
                    <a:pt x="566" y="363"/>
                    <a:pt x="23" y="1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31"/>
            <p:cNvSpPr/>
            <p:nvPr/>
          </p:nvSpPr>
          <p:spPr>
            <a:xfrm>
              <a:off x="3106975" y="1284275"/>
              <a:ext cx="79225" cy="53775"/>
            </a:xfrm>
            <a:custGeom>
              <a:avLst/>
              <a:gdLst/>
              <a:ahLst/>
              <a:cxnLst/>
              <a:rect l="l" t="t" r="r" b="b"/>
              <a:pathLst>
                <a:path w="3169" h="2151" fill="none" extrusionOk="0">
                  <a:moveTo>
                    <a:pt x="2761" y="204"/>
                  </a:moveTo>
                  <a:cubicBezTo>
                    <a:pt x="2988" y="363"/>
                    <a:pt x="3169" y="680"/>
                    <a:pt x="3101" y="951"/>
                  </a:cubicBezTo>
                  <a:cubicBezTo>
                    <a:pt x="3010" y="1291"/>
                    <a:pt x="2716" y="1517"/>
                    <a:pt x="2399" y="1653"/>
                  </a:cubicBezTo>
                  <a:cubicBezTo>
                    <a:pt x="1766" y="1947"/>
                    <a:pt x="747" y="2151"/>
                    <a:pt x="68" y="1856"/>
                  </a:cubicBezTo>
                  <a:cubicBezTo>
                    <a:pt x="0" y="1834"/>
                    <a:pt x="521" y="1019"/>
                    <a:pt x="566" y="951"/>
                  </a:cubicBezTo>
                  <a:cubicBezTo>
                    <a:pt x="860" y="566"/>
                    <a:pt x="1177" y="272"/>
                    <a:pt x="1652" y="114"/>
                  </a:cubicBezTo>
                  <a:cubicBezTo>
                    <a:pt x="1969" y="1"/>
                    <a:pt x="2331" y="1"/>
                    <a:pt x="2648" y="136"/>
                  </a:cubicBezTo>
                  <a:cubicBezTo>
                    <a:pt x="2693" y="136"/>
                    <a:pt x="2716" y="159"/>
                    <a:pt x="2761" y="204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1" name="Google Shape;11061;p31"/>
          <p:cNvGrpSpPr/>
          <p:nvPr/>
        </p:nvGrpSpPr>
        <p:grpSpPr>
          <a:xfrm flipH="1">
            <a:off x="720004" y="-203525"/>
            <a:ext cx="292131" cy="1327718"/>
            <a:chOff x="2806525" y="620025"/>
            <a:chExt cx="148275" cy="673900"/>
          </a:xfrm>
        </p:grpSpPr>
        <p:sp>
          <p:nvSpPr>
            <p:cNvPr id="11062" name="Google Shape;11062;p31"/>
            <p:cNvSpPr/>
            <p:nvPr/>
          </p:nvSpPr>
          <p:spPr>
            <a:xfrm>
              <a:off x="2867075" y="917075"/>
              <a:ext cx="64525" cy="48125"/>
            </a:xfrm>
            <a:custGeom>
              <a:avLst/>
              <a:gdLst/>
              <a:ahLst/>
              <a:cxnLst/>
              <a:rect l="l" t="t" r="r" b="b"/>
              <a:pathLst>
                <a:path w="2581" h="1925" fill="none" extrusionOk="0">
                  <a:moveTo>
                    <a:pt x="2241" y="0"/>
                  </a:moveTo>
                  <a:cubicBezTo>
                    <a:pt x="2286" y="0"/>
                    <a:pt x="2377" y="0"/>
                    <a:pt x="2444" y="23"/>
                  </a:cubicBezTo>
                  <a:cubicBezTo>
                    <a:pt x="2512" y="91"/>
                    <a:pt x="2580" y="227"/>
                    <a:pt x="2558" y="317"/>
                  </a:cubicBezTo>
                  <a:cubicBezTo>
                    <a:pt x="2512" y="430"/>
                    <a:pt x="2467" y="521"/>
                    <a:pt x="2399" y="589"/>
                  </a:cubicBezTo>
                  <a:cubicBezTo>
                    <a:pt x="2105" y="996"/>
                    <a:pt x="1698" y="1268"/>
                    <a:pt x="1268" y="1494"/>
                  </a:cubicBezTo>
                  <a:cubicBezTo>
                    <a:pt x="906" y="1698"/>
                    <a:pt x="453" y="1924"/>
                    <a:pt x="0" y="1698"/>
                  </a:cubicBezTo>
                  <a:cubicBezTo>
                    <a:pt x="136" y="1109"/>
                    <a:pt x="679" y="566"/>
                    <a:pt x="1154" y="295"/>
                  </a:cubicBezTo>
                  <a:cubicBezTo>
                    <a:pt x="1494" y="114"/>
                    <a:pt x="1879" y="0"/>
                    <a:pt x="2241" y="0"/>
                  </a:cubicBezTo>
                  <a:close/>
                </a:path>
              </a:pathLst>
            </a:custGeom>
            <a:noFill/>
            <a:ln w="10175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3" name="Google Shape;11063;p31"/>
            <p:cNvSpPr/>
            <p:nvPr/>
          </p:nvSpPr>
          <p:spPr>
            <a:xfrm>
              <a:off x="2873300" y="917075"/>
              <a:ext cx="53200" cy="43025"/>
            </a:xfrm>
            <a:custGeom>
              <a:avLst/>
              <a:gdLst/>
              <a:ahLst/>
              <a:cxnLst/>
              <a:rect l="l" t="t" r="r" b="b"/>
              <a:pathLst>
                <a:path w="2128" h="1721" fill="none" extrusionOk="0">
                  <a:moveTo>
                    <a:pt x="1856" y="0"/>
                  </a:moveTo>
                  <a:cubicBezTo>
                    <a:pt x="1245" y="430"/>
                    <a:pt x="566" y="974"/>
                    <a:pt x="91" y="1539"/>
                  </a:cubicBezTo>
                  <a:cubicBezTo>
                    <a:pt x="68" y="1585"/>
                    <a:pt x="0" y="1653"/>
                    <a:pt x="68" y="1698"/>
                  </a:cubicBezTo>
                  <a:cubicBezTo>
                    <a:pt x="91" y="1720"/>
                    <a:pt x="113" y="1720"/>
                    <a:pt x="159" y="1720"/>
                  </a:cubicBezTo>
                  <a:cubicBezTo>
                    <a:pt x="611" y="1720"/>
                    <a:pt x="883" y="1381"/>
                    <a:pt x="1177" y="1042"/>
                  </a:cubicBezTo>
                  <a:cubicBezTo>
                    <a:pt x="1449" y="702"/>
                    <a:pt x="1788" y="408"/>
                    <a:pt x="2128" y="114"/>
                  </a:cubicBezTo>
                </a:path>
              </a:pathLst>
            </a:custGeom>
            <a:noFill/>
            <a:ln w="10175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31"/>
            <p:cNvSpPr/>
            <p:nvPr/>
          </p:nvSpPr>
          <p:spPr>
            <a:xfrm>
              <a:off x="2806525" y="703775"/>
              <a:ext cx="47550" cy="83200"/>
            </a:xfrm>
            <a:custGeom>
              <a:avLst/>
              <a:gdLst/>
              <a:ahLst/>
              <a:cxnLst/>
              <a:rect l="l" t="t" r="r" b="b"/>
              <a:pathLst>
                <a:path w="1902" h="3328" fill="none" extrusionOk="0">
                  <a:moveTo>
                    <a:pt x="340" y="294"/>
                  </a:moveTo>
                  <a:cubicBezTo>
                    <a:pt x="521" y="113"/>
                    <a:pt x="861" y="0"/>
                    <a:pt x="1132" y="113"/>
                  </a:cubicBezTo>
                  <a:cubicBezTo>
                    <a:pt x="1426" y="226"/>
                    <a:pt x="1607" y="589"/>
                    <a:pt x="1698" y="928"/>
                  </a:cubicBezTo>
                  <a:cubicBezTo>
                    <a:pt x="1856" y="1607"/>
                    <a:pt x="1902" y="2625"/>
                    <a:pt x="1517" y="3237"/>
                  </a:cubicBezTo>
                  <a:cubicBezTo>
                    <a:pt x="1472" y="3327"/>
                    <a:pt x="747" y="2671"/>
                    <a:pt x="702" y="2625"/>
                  </a:cubicBezTo>
                  <a:cubicBezTo>
                    <a:pt x="340" y="2263"/>
                    <a:pt x="136" y="1924"/>
                    <a:pt x="46" y="1403"/>
                  </a:cubicBezTo>
                  <a:cubicBezTo>
                    <a:pt x="1" y="1064"/>
                    <a:pt x="23" y="702"/>
                    <a:pt x="204" y="453"/>
                  </a:cubicBezTo>
                  <a:cubicBezTo>
                    <a:pt x="272" y="385"/>
                    <a:pt x="295" y="340"/>
                    <a:pt x="340" y="294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31"/>
            <p:cNvSpPr/>
            <p:nvPr/>
          </p:nvSpPr>
          <p:spPr>
            <a:xfrm>
              <a:off x="2811050" y="956675"/>
              <a:ext cx="66800" cy="46425"/>
            </a:xfrm>
            <a:custGeom>
              <a:avLst/>
              <a:gdLst/>
              <a:ahLst/>
              <a:cxnLst/>
              <a:rect l="l" t="t" r="r" b="b"/>
              <a:pathLst>
                <a:path w="2672" h="1857" fill="none" extrusionOk="0">
                  <a:moveTo>
                    <a:pt x="46" y="861"/>
                  </a:moveTo>
                  <a:cubicBezTo>
                    <a:pt x="1" y="589"/>
                    <a:pt x="114" y="318"/>
                    <a:pt x="318" y="159"/>
                  </a:cubicBezTo>
                  <a:cubicBezTo>
                    <a:pt x="566" y="1"/>
                    <a:pt x="906" y="91"/>
                    <a:pt x="1178" y="204"/>
                  </a:cubicBezTo>
                  <a:cubicBezTo>
                    <a:pt x="1698" y="453"/>
                    <a:pt x="2445" y="951"/>
                    <a:pt x="2649" y="1585"/>
                  </a:cubicBezTo>
                  <a:cubicBezTo>
                    <a:pt x="2671" y="1675"/>
                    <a:pt x="1856" y="1811"/>
                    <a:pt x="1789" y="1811"/>
                  </a:cubicBezTo>
                  <a:cubicBezTo>
                    <a:pt x="1359" y="1857"/>
                    <a:pt x="996" y="1834"/>
                    <a:pt x="612" y="1608"/>
                  </a:cubicBezTo>
                  <a:cubicBezTo>
                    <a:pt x="340" y="1472"/>
                    <a:pt x="114" y="1245"/>
                    <a:pt x="69" y="951"/>
                  </a:cubicBezTo>
                  <a:cubicBezTo>
                    <a:pt x="69" y="929"/>
                    <a:pt x="46" y="883"/>
                    <a:pt x="46" y="861"/>
                  </a:cubicBezTo>
                  <a:close/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31"/>
            <p:cNvSpPr/>
            <p:nvPr/>
          </p:nvSpPr>
          <p:spPr>
            <a:xfrm>
              <a:off x="2821800" y="620025"/>
              <a:ext cx="133000" cy="673900"/>
            </a:xfrm>
            <a:custGeom>
              <a:avLst/>
              <a:gdLst/>
              <a:ahLst/>
              <a:cxnLst/>
              <a:rect l="l" t="t" r="r" b="b"/>
              <a:pathLst>
                <a:path w="5320" h="26956" fill="none" extrusionOk="0">
                  <a:moveTo>
                    <a:pt x="3916" y="1"/>
                  </a:moveTo>
                  <a:cubicBezTo>
                    <a:pt x="3395" y="3690"/>
                    <a:pt x="1" y="6745"/>
                    <a:pt x="589" y="10615"/>
                  </a:cubicBezTo>
                  <a:cubicBezTo>
                    <a:pt x="996" y="13331"/>
                    <a:pt x="3486" y="15685"/>
                    <a:pt x="2852" y="18355"/>
                  </a:cubicBezTo>
                  <a:cubicBezTo>
                    <a:pt x="2603" y="19487"/>
                    <a:pt x="1811" y="20460"/>
                    <a:pt x="1472" y="21569"/>
                  </a:cubicBezTo>
                  <a:cubicBezTo>
                    <a:pt x="1110" y="22768"/>
                    <a:pt x="1336" y="24172"/>
                    <a:pt x="2060" y="25213"/>
                  </a:cubicBezTo>
                  <a:cubicBezTo>
                    <a:pt x="2807" y="26254"/>
                    <a:pt x="4052" y="26933"/>
                    <a:pt x="5319" y="26955"/>
                  </a:cubicBezTo>
                </a:path>
              </a:pathLst>
            </a:custGeom>
            <a:noFill/>
            <a:ln w="141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31"/>
            <p:cNvSpPr/>
            <p:nvPr/>
          </p:nvSpPr>
          <p:spPr>
            <a:xfrm>
              <a:off x="2843875" y="668125"/>
              <a:ext cx="102425" cy="621825"/>
            </a:xfrm>
            <a:custGeom>
              <a:avLst/>
              <a:gdLst/>
              <a:ahLst/>
              <a:cxnLst/>
              <a:rect l="l" t="t" r="r" b="b"/>
              <a:pathLst>
                <a:path w="4097" h="24873" fill="none" extrusionOk="0">
                  <a:moveTo>
                    <a:pt x="2739" y="0"/>
                  </a:moveTo>
                  <a:cubicBezTo>
                    <a:pt x="2286" y="1924"/>
                    <a:pt x="1336" y="3689"/>
                    <a:pt x="611" y="5477"/>
                  </a:cubicBezTo>
                  <a:cubicBezTo>
                    <a:pt x="46" y="6994"/>
                    <a:pt x="0" y="8668"/>
                    <a:pt x="249" y="10230"/>
                  </a:cubicBezTo>
                  <a:cubicBezTo>
                    <a:pt x="453" y="11565"/>
                    <a:pt x="906" y="12833"/>
                    <a:pt x="1177" y="14168"/>
                  </a:cubicBezTo>
                  <a:cubicBezTo>
                    <a:pt x="1404" y="15141"/>
                    <a:pt x="1358" y="16137"/>
                    <a:pt x="1177" y="17110"/>
                  </a:cubicBezTo>
                  <a:cubicBezTo>
                    <a:pt x="1132" y="17540"/>
                    <a:pt x="1019" y="17880"/>
                    <a:pt x="838" y="18287"/>
                  </a:cubicBezTo>
                  <a:cubicBezTo>
                    <a:pt x="679" y="18717"/>
                    <a:pt x="702" y="19260"/>
                    <a:pt x="702" y="19758"/>
                  </a:cubicBezTo>
                  <a:cubicBezTo>
                    <a:pt x="702" y="21184"/>
                    <a:pt x="1177" y="22542"/>
                    <a:pt x="2264" y="23538"/>
                  </a:cubicBezTo>
                  <a:cubicBezTo>
                    <a:pt x="2829" y="24058"/>
                    <a:pt x="3486" y="24466"/>
                    <a:pt x="4097" y="24873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31"/>
            <p:cNvSpPr/>
            <p:nvPr/>
          </p:nvSpPr>
          <p:spPr>
            <a:xfrm>
              <a:off x="2859150" y="1169025"/>
              <a:ext cx="67350" cy="67175"/>
            </a:xfrm>
            <a:custGeom>
              <a:avLst/>
              <a:gdLst/>
              <a:ahLst/>
              <a:cxnLst/>
              <a:rect l="l" t="t" r="r" b="b"/>
              <a:pathLst>
                <a:path w="2694" h="2687" extrusionOk="0">
                  <a:moveTo>
                    <a:pt x="2196" y="537"/>
                  </a:moveTo>
                  <a:cubicBezTo>
                    <a:pt x="2218" y="537"/>
                    <a:pt x="2241" y="559"/>
                    <a:pt x="2241" y="605"/>
                  </a:cubicBezTo>
                  <a:cubicBezTo>
                    <a:pt x="2264" y="673"/>
                    <a:pt x="2241" y="763"/>
                    <a:pt x="2218" y="854"/>
                  </a:cubicBezTo>
                  <a:cubicBezTo>
                    <a:pt x="2105" y="1284"/>
                    <a:pt x="1788" y="1601"/>
                    <a:pt x="1336" y="1691"/>
                  </a:cubicBezTo>
                  <a:cubicBezTo>
                    <a:pt x="1064" y="1782"/>
                    <a:pt x="770" y="1827"/>
                    <a:pt x="430" y="1940"/>
                  </a:cubicBezTo>
                  <a:cubicBezTo>
                    <a:pt x="498" y="1329"/>
                    <a:pt x="860" y="808"/>
                    <a:pt x="1177" y="763"/>
                  </a:cubicBezTo>
                  <a:cubicBezTo>
                    <a:pt x="1426" y="650"/>
                    <a:pt x="1766" y="673"/>
                    <a:pt x="2105" y="559"/>
                  </a:cubicBezTo>
                  <a:cubicBezTo>
                    <a:pt x="2128" y="559"/>
                    <a:pt x="2150" y="537"/>
                    <a:pt x="2196" y="537"/>
                  </a:cubicBezTo>
                  <a:close/>
                  <a:moveTo>
                    <a:pt x="2448" y="0"/>
                  </a:moveTo>
                  <a:cubicBezTo>
                    <a:pt x="2413" y="0"/>
                    <a:pt x="2374" y="6"/>
                    <a:pt x="2331" y="16"/>
                  </a:cubicBezTo>
                  <a:cubicBezTo>
                    <a:pt x="2218" y="62"/>
                    <a:pt x="2105" y="84"/>
                    <a:pt x="2015" y="107"/>
                  </a:cubicBezTo>
                  <a:cubicBezTo>
                    <a:pt x="1585" y="220"/>
                    <a:pt x="1155" y="84"/>
                    <a:pt x="860" y="288"/>
                  </a:cubicBezTo>
                  <a:cubicBezTo>
                    <a:pt x="408" y="424"/>
                    <a:pt x="0" y="1646"/>
                    <a:pt x="68" y="2506"/>
                  </a:cubicBezTo>
                  <a:lnTo>
                    <a:pt x="68" y="2687"/>
                  </a:lnTo>
                  <a:cubicBezTo>
                    <a:pt x="114" y="2619"/>
                    <a:pt x="159" y="2574"/>
                    <a:pt x="204" y="2551"/>
                  </a:cubicBezTo>
                  <a:cubicBezTo>
                    <a:pt x="317" y="2438"/>
                    <a:pt x="430" y="2370"/>
                    <a:pt x="544" y="2347"/>
                  </a:cubicBezTo>
                  <a:cubicBezTo>
                    <a:pt x="996" y="2234"/>
                    <a:pt x="1426" y="2257"/>
                    <a:pt x="1720" y="2144"/>
                  </a:cubicBezTo>
                  <a:cubicBezTo>
                    <a:pt x="2241" y="2031"/>
                    <a:pt x="2513" y="1487"/>
                    <a:pt x="2626" y="763"/>
                  </a:cubicBezTo>
                  <a:cubicBezTo>
                    <a:pt x="2671" y="559"/>
                    <a:pt x="2694" y="356"/>
                    <a:pt x="2671" y="197"/>
                  </a:cubicBezTo>
                  <a:cubicBezTo>
                    <a:pt x="2636" y="59"/>
                    <a:pt x="2562" y="0"/>
                    <a:pt x="2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31"/>
            <p:cNvSpPr/>
            <p:nvPr/>
          </p:nvSpPr>
          <p:spPr>
            <a:xfrm>
              <a:off x="2864800" y="1173950"/>
              <a:ext cx="54925" cy="50625"/>
            </a:xfrm>
            <a:custGeom>
              <a:avLst/>
              <a:gdLst/>
              <a:ahLst/>
              <a:cxnLst/>
              <a:rect l="l" t="t" r="r" b="b"/>
              <a:pathLst>
                <a:path w="2197" h="2025" extrusionOk="0">
                  <a:moveTo>
                    <a:pt x="1223" y="906"/>
                  </a:moveTo>
                  <a:lnTo>
                    <a:pt x="1223" y="906"/>
                  </a:lnTo>
                  <a:cubicBezTo>
                    <a:pt x="1200" y="928"/>
                    <a:pt x="1178" y="951"/>
                    <a:pt x="1132" y="1019"/>
                  </a:cubicBezTo>
                  <a:lnTo>
                    <a:pt x="1110" y="1041"/>
                  </a:lnTo>
                  <a:cubicBezTo>
                    <a:pt x="974" y="1223"/>
                    <a:pt x="838" y="1381"/>
                    <a:pt x="634" y="1471"/>
                  </a:cubicBezTo>
                  <a:cubicBezTo>
                    <a:pt x="793" y="1223"/>
                    <a:pt x="997" y="1041"/>
                    <a:pt x="1223" y="906"/>
                  </a:cubicBezTo>
                  <a:close/>
                  <a:moveTo>
                    <a:pt x="1494" y="0"/>
                  </a:moveTo>
                  <a:cubicBezTo>
                    <a:pt x="1087" y="362"/>
                    <a:pt x="431" y="498"/>
                    <a:pt x="91" y="1562"/>
                  </a:cubicBezTo>
                  <a:cubicBezTo>
                    <a:pt x="1" y="1811"/>
                    <a:pt x="69" y="1969"/>
                    <a:pt x="204" y="2015"/>
                  </a:cubicBezTo>
                  <a:cubicBezTo>
                    <a:pt x="235" y="2022"/>
                    <a:pt x="260" y="2025"/>
                    <a:pt x="282" y="2025"/>
                  </a:cubicBezTo>
                  <a:cubicBezTo>
                    <a:pt x="328" y="2025"/>
                    <a:pt x="363" y="2015"/>
                    <a:pt x="408" y="2015"/>
                  </a:cubicBezTo>
                  <a:cubicBezTo>
                    <a:pt x="431" y="1969"/>
                    <a:pt x="453" y="1969"/>
                    <a:pt x="453" y="1969"/>
                  </a:cubicBezTo>
                  <a:cubicBezTo>
                    <a:pt x="1019" y="1924"/>
                    <a:pt x="1313" y="1788"/>
                    <a:pt x="1517" y="1449"/>
                  </a:cubicBezTo>
                  <a:cubicBezTo>
                    <a:pt x="1540" y="1449"/>
                    <a:pt x="1540" y="1404"/>
                    <a:pt x="1540" y="1404"/>
                  </a:cubicBezTo>
                  <a:cubicBezTo>
                    <a:pt x="1789" y="1109"/>
                    <a:pt x="2015" y="770"/>
                    <a:pt x="2196" y="227"/>
                  </a:cubicBezTo>
                  <a:cubicBezTo>
                    <a:pt x="2060" y="204"/>
                    <a:pt x="1970" y="159"/>
                    <a:pt x="1834" y="91"/>
                  </a:cubicBezTo>
                  <a:cubicBezTo>
                    <a:pt x="1811" y="114"/>
                    <a:pt x="1789" y="159"/>
                    <a:pt x="1766" y="227"/>
                  </a:cubicBezTo>
                  <a:cubicBezTo>
                    <a:pt x="1675" y="159"/>
                    <a:pt x="1585" y="91"/>
                    <a:pt x="1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0" name="Google Shape;11070;p31"/>
          <p:cNvGrpSpPr/>
          <p:nvPr/>
        </p:nvGrpSpPr>
        <p:grpSpPr>
          <a:xfrm flipH="1">
            <a:off x="1032868" y="156705"/>
            <a:ext cx="237508" cy="247359"/>
            <a:chOff x="2650925" y="4637475"/>
            <a:chExt cx="120550" cy="125550"/>
          </a:xfrm>
        </p:grpSpPr>
        <p:sp>
          <p:nvSpPr>
            <p:cNvPr id="11071" name="Google Shape;11071;p31"/>
            <p:cNvSpPr/>
            <p:nvPr/>
          </p:nvSpPr>
          <p:spPr>
            <a:xfrm>
              <a:off x="2650925" y="4637475"/>
              <a:ext cx="120550" cy="125550"/>
            </a:xfrm>
            <a:custGeom>
              <a:avLst/>
              <a:gdLst/>
              <a:ahLst/>
              <a:cxnLst/>
              <a:rect l="l" t="t" r="r" b="b"/>
              <a:pathLst>
                <a:path w="4822" h="5022" extrusionOk="0">
                  <a:moveTo>
                    <a:pt x="2397" y="1"/>
                  </a:moveTo>
                  <a:cubicBezTo>
                    <a:pt x="2225" y="1"/>
                    <a:pt x="2045" y="71"/>
                    <a:pt x="1879" y="126"/>
                  </a:cubicBezTo>
                  <a:cubicBezTo>
                    <a:pt x="1630" y="216"/>
                    <a:pt x="1359" y="352"/>
                    <a:pt x="1200" y="579"/>
                  </a:cubicBezTo>
                  <a:cubicBezTo>
                    <a:pt x="1087" y="760"/>
                    <a:pt x="1065" y="963"/>
                    <a:pt x="1065" y="1144"/>
                  </a:cubicBezTo>
                  <a:cubicBezTo>
                    <a:pt x="1065" y="1241"/>
                    <a:pt x="1085" y="1541"/>
                    <a:pt x="1146" y="1832"/>
                  </a:cubicBezTo>
                  <a:lnTo>
                    <a:pt x="1146" y="1832"/>
                  </a:lnTo>
                  <a:cubicBezTo>
                    <a:pt x="1049" y="1848"/>
                    <a:pt x="953" y="1876"/>
                    <a:pt x="861" y="1914"/>
                  </a:cubicBezTo>
                  <a:cubicBezTo>
                    <a:pt x="521" y="2095"/>
                    <a:pt x="250" y="2434"/>
                    <a:pt x="114" y="2796"/>
                  </a:cubicBezTo>
                  <a:cubicBezTo>
                    <a:pt x="23" y="3045"/>
                    <a:pt x="1" y="3362"/>
                    <a:pt x="69" y="3611"/>
                  </a:cubicBezTo>
                  <a:cubicBezTo>
                    <a:pt x="159" y="3905"/>
                    <a:pt x="363" y="4132"/>
                    <a:pt x="635" y="4177"/>
                  </a:cubicBezTo>
                  <a:cubicBezTo>
                    <a:pt x="690" y="4194"/>
                    <a:pt x="748" y="4201"/>
                    <a:pt x="807" y="4201"/>
                  </a:cubicBezTo>
                  <a:cubicBezTo>
                    <a:pt x="991" y="4201"/>
                    <a:pt x="1188" y="4132"/>
                    <a:pt x="1359" y="4064"/>
                  </a:cubicBezTo>
                  <a:cubicBezTo>
                    <a:pt x="1510" y="3995"/>
                    <a:pt x="1670" y="3893"/>
                    <a:pt x="1767" y="3762"/>
                  </a:cubicBezTo>
                  <a:lnTo>
                    <a:pt x="1767" y="3762"/>
                  </a:lnTo>
                  <a:cubicBezTo>
                    <a:pt x="1762" y="3931"/>
                    <a:pt x="1826" y="4113"/>
                    <a:pt x="1925" y="4268"/>
                  </a:cubicBezTo>
                  <a:cubicBezTo>
                    <a:pt x="2151" y="4630"/>
                    <a:pt x="2558" y="4924"/>
                    <a:pt x="3011" y="4992"/>
                  </a:cubicBezTo>
                  <a:cubicBezTo>
                    <a:pt x="3095" y="5010"/>
                    <a:pt x="3180" y="5021"/>
                    <a:pt x="3261" y="5021"/>
                  </a:cubicBezTo>
                  <a:cubicBezTo>
                    <a:pt x="3376" y="5021"/>
                    <a:pt x="3484" y="5000"/>
                    <a:pt x="3577" y="4946"/>
                  </a:cubicBezTo>
                  <a:cubicBezTo>
                    <a:pt x="3848" y="4856"/>
                    <a:pt x="4007" y="4630"/>
                    <a:pt x="4120" y="4381"/>
                  </a:cubicBezTo>
                  <a:cubicBezTo>
                    <a:pt x="4233" y="4086"/>
                    <a:pt x="4256" y="3747"/>
                    <a:pt x="4142" y="3475"/>
                  </a:cubicBezTo>
                  <a:cubicBezTo>
                    <a:pt x="4036" y="3198"/>
                    <a:pt x="3768" y="3021"/>
                    <a:pt x="3471" y="3021"/>
                  </a:cubicBezTo>
                  <a:cubicBezTo>
                    <a:pt x="3454" y="3021"/>
                    <a:pt x="3436" y="3021"/>
                    <a:pt x="3418" y="3023"/>
                  </a:cubicBezTo>
                  <a:cubicBezTo>
                    <a:pt x="3735" y="3000"/>
                    <a:pt x="4029" y="2887"/>
                    <a:pt x="4301" y="2706"/>
                  </a:cubicBezTo>
                  <a:cubicBezTo>
                    <a:pt x="4437" y="2615"/>
                    <a:pt x="4572" y="2547"/>
                    <a:pt x="4663" y="2389"/>
                  </a:cubicBezTo>
                  <a:cubicBezTo>
                    <a:pt x="4799" y="2185"/>
                    <a:pt x="4821" y="1936"/>
                    <a:pt x="4799" y="1687"/>
                  </a:cubicBezTo>
                  <a:cubicBezTo>
                    <a:pt x="4754" y="1235"/>
                    <a:pt x="4550" y="760"/>
                    <a:pt x="4120" y="646"/>
                  </a:cubicBezTo>
                  <a:cubicBezTo>
                    <a:pt x="4058" y="624"/>
                    <a:pt x="3993" y="614"/>
                    <a:pt x="3927" y="614"/>
                  </a:cubicBezTo>
                  <a:cubicBezTo>
                    <a:pt x="3731" y="614"/>
                    <a:pt x="3531" y="703"/>
                    <a:pt x="3396" y="805"/>
                  </a:cubicBezTo>
                  <a:cubicBezTo>
                    <a:pt x="3260" y="906"/>
                    <a:pt x="3153" y="1036"/>
                    <a:pt x="3091" y="1174"/>
                  </a:cubicBezTo>
                  <a:lnTo>
                    <a:pt x="3091" y="1174"/>
                  </a:lnTo>
                  <a:cubicBezTo>
                    <a:pt x="3067" y="1008"/>
                    <a:pt x="3013" y="835"/>
                    <a:pt x="2966" y="669"/>
                  </a:cubicBezTo>
                  <a:cubicBezTo>
                    <a:pt x="2875" y="420"/>
                    <a:pt x="2762" y="103"/>
                    <a:pt x="2513" y="13"/>
                  </a:cubicBezTo>
                  <a:cubicBezTo>
                    <a:pt x="2475" y="4"/>
                    <a:pt x="2436" y="1"/>
                    <a:pt x="2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31"/>
            <p:cNvSpPr/>
            <p:nvPr/>
          </p:nvSpPr>
          <p:spPr>
            <a:xfrm>
              <a:off x="2684875" y="4675075"/>
              <a:ext cx="52075" cy="45400"/>
            </a:xfrm>
            <a:custGeom>
              <a:avLst/>
              <a:gdLst/>
              <a:ahLst/>
              <a:cxnLst/>
              <a:rect l="l" t="t" r="r" b="b"/>
              <a:pathLst>
                <a:path w="2083" h="1816" extrusionOk="0">
                  <a:moveTo>
                    <a:pt x="479" y="1636"/>
                  </a:moveTo>
                  <a:lnTo>
                    <a:pt x="1268" y="1677"/>
                  </a:lnTo>
                  <a:cubicBezTo>
                    <a:pt x="1161" y="1720"/>
                    <a:pt x="1047" y="1740"/>
                    <a:pt x="932" y="1740"/>
                  </a:cubicBezTo>
                  <a:cubicBezTo>
                    <a:pt x="776" y="1740"/>
                    <a:pt x="619" y="1703"/>
                    <a:pt x="479" y="1636"/>
                  </a:cubicBezTo>
                  <a:close/>
                  <a:moveTo>
                    <a:pt x="1182" y="0"/>
                  </a:moveTo>
                  <a:cubicBezTo>
                    <a:pt x="796" y="0"/>
                    <a:pt x="377" y="221"/>
                    <a:pt x="182" y="546"/>
                  </a:cubicBezTo>
                  <a:cubicBezTo>
                    <a:pt x="145" y="608"/>
                    <a:pt x="114" y="675"/>
                    <a:pt x="88" y="745"/>
                  </a:cubicBezTo>
                  <a:lnTo>
                    <a:pt x="88" y="745"/>
                  </a:lnTo>
                  <a:cubicBezTo>
                    <a:pt x="224" y="482"/>
                    <a:pt x="531" y="274"/>
                    <a:pt x="838" y="274"/>
                  </a:cubicBezTo>
                  <a:cubicBezTo>
                    <a:pt x="521" y="274"/>
                    <a:pt x="159" y="636"/>
                    <a:pt x="46" y="885"/>
                  </a:cubicBezTo>
                  <a:cubicBezTo>
                    <a:pt x="46" y="885"/>
                    <a:pt x="46" y="885"/>
                    <a:pt x="46" y="885"/>
                  </a:cubicBezTo>
                  <a:lnTo>
                    <a:pt x="46" y="885"/>
                  </a:lnTo>
                  <a:cubicBezTo>
                    <a:pt x="57" y="838"/>
                    <a:pt x="71" y="791"/>
                    <a:pt x="88" y="745"/>
                  </a:cubicBezTo>
                  <a:lnTo>
                    <a:pt x="88" y="745"/>
                  </a:lnTo>
                  <a:cubicBezTo>
                    <a:pt x="54" y="811"/>
                    <a:pt x="30" y="881"/>
                    <a:pt x="20" y="952"/>
                  </a:cubicBezTo>
                  <a:lnTo>
                    <a:pt x="20" y="952"/>
                  </a:lnTo>
                  <a:cubicBezTo>
                    <a:pt x="27" y="929"/>
                    <a:pt x="35" y="907"/>
                    <a:pt x="46" y="885"/>
                  </a:cubicBezTo>
                  <a:lnTo>
                    <a:pt x="46" y="885"/>
                  </a:lnTo>
                  <a:cubicBezTo>
                    <a:pt x="30" y="955"/>
                    <a:pt x="20" y="1025"/>
                    <a:pt x="19" y="1093"/>
                  </a:cubicBezTo>
                  <a:lnTo>
                    <a:pt x="19" y="1093"/>
                  </a:lnTo>
                  <a:cubicBezTo>
                    <a:pt x="13" y="1046"/>
                    <a:pt x="14" y="998"/>
                    <a:pt x="20" y="952"/>
                  </a:cubicBezTo>
                  <a:lnTo>
                    <a:pt x="20" y="952"/>
                  </a:lnTo>
                  <a:cubicBezTo>
                    <a:pt x="1" y="1020"/>
                    <a:pt x="1" y="1088"/>
                    <a:pt x="1" y="1157"/>
                  </a:cubicBezTo>
                  <a:cubicBezTo>
                    <a:pt x="1" y="1202"/>
                    <a:pt x="23" y="1270"/>
                    <a:pt x="46" y="1315"/>
                  </a:cubicBezTo>
                  <a:cubicBezTo>
                    <a:pt x="49" y="1321"/>
                    <a:pt x="52" y="1327"/>
                    <a:pt x="55" y="1333"/>
                  </a:cubicBezTo>
                  <a:lnTo>
                    <a:pt x="55" y="1333"/>
                  </a:lnTo>
                  <a:cubicBezTo>
                    <a:pt x="87" y="1420"/>
                    <a:pt x="141" y="1496"/>
                    <a:pt x="221" y="1552"/>
                  </a:cubicBezTo>
                  <a:lnTo>
                    <a:pt x="221" y="1552"/>
                  </a:lnTo>
                  <a:cubicBezTo>
                    <a:pt x="403" y="1730"/>
                    <a:pt x="647" y="1815"/>
                    <a:pt x="895" y="1815"/>
                  </a:cubicBezTo>
                  <a:cubicBezTo>
                    <a:pt x="1121" y="1815"/>
                    <a:pt x="1350" y="1745"/>
                    <a:pt x="1540" y="1609"/>
                  </a:cubicBezTo>
                  <a:cubicBezTo>
                    <a:pt x="1924" y="1315"/>
                    <a:pt x="2083" y="817"/>
                    <a:pt x="1879" y="410"/>
                  </a:cubicBezTo>
                  <a:cubicBezTo>
                    <a:pt x="1735" y="121"/>
                    <a:pt x="1467" y="0"/>
                    <a:pt x="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3" name="Google Shape;11073;p31"/>
          <p:cNvGrpSpPr/>
          <p:nvPr/>
        </p:nvGrpSpPr>
        <p:grpSpPr>
          <a:xfrm>
            <a:off x="478047" y="1425306"/>
            <a:ext cx="241941" cy="218741"/>
            <a:chOff x="2097025" y="4644575"/>
            <a:chExt cx="122800" cy="111025"/>
          </a:xfrm>
        </p:grpSpPr>
        <p:sp>
          <p:nvSpPr>
            <p:cNvPr id="11074" name="Google Shape;11074;p31"/>
            <p:cNvSpPr/>
            <p:nvPr/>
          </p:nvSpPr>
          <p:spPr>
            <a:xfrm>
              <a:off x="2097025" y="4644575"/>
              <a:ext cx="122800" cy="111025"/>
            </a:xfrm>
            <a:custGeom>
              <a:avLst/>
              <a:gdLst/>
              <a:ahLst/>
              <a:cxnLst/>
              <a:rect l="l" t="t" r="r" b="b"/>
              <a:pathLst>
                <a:path w="4912" h="4441" extrusionOk="0">
                  <a:moveTo>
                    <a:pt x="3417" y="0"/>
                  </a:moveTo>
                  <a:cubicBezTo>
                    <a:pt x="3214" y="0"/>
                    <a:pt x="3033" y="68"/>
                    <a:pt x="2852" y="159"/>
                  </a:cubicBezTo>
                  <a:cubicBezTo>
                    <a:pt x="2762" y="204"/>
                    <a:pt x="2534" y="348"/>
                    <a:pt x="2327" y="523"/>
                  </a:cubicBezTo>
                  <a:lnTo>
                    <a:pt x="2327" y="523"/>
                  </a:lnTo>
                  <a:cubicBezTo>
                    <a:pt x="2274" y="463"/>
                    <a:pt x="2215" y="409"/>
                    <a:pt x="2150" y="362"/>
                  </a:cubicBezTo>
                  <a:cubicBezTo>
                    <a:pt x="1901" y="149"/>
                    <a:pt x="1583" y="76"/>
                    <a:pt x="1272" y="76"/>
                  </a:cubicBezTo>
                  <a:cubicBezTo>
                    <a:pt x="1186" y="76"/>
                    <a:pt x="1101" y="81"/>
                    <a:pt x="1018" y="91"/>
                  </a:cubicBezTo>
                  <a:cubicBezTo>
                    <a:pt x="724" y="136"/>
                    <a:pt x="475" y="272"/>
                    <a:pt x="272" y="476"/>
                  </a:cubicBezTo>
                  <a:cubicBezTo>
                    <a:pt x="91" y="657"/>
                    <a:pt x="0" y="973"/>
                    <a:pt x="91" y="1222"/>
                  </a:cubicBezTo>
                  <a:cubicBezTo>
                    <a:pt x="136" y="1449"/>
                    <a:pt x="340" y="1652"/>
                    <a:pt x="543" y="1788"/>
                  </a:cubicBezTo>
                  <a:cubicBezTo>
                    <a:pt x="684" y="1901"/>
                    <a:pt x="852" y="2005"/>
                    <a:pt x="1013" y="2029"/>
                  </a:cubicBezTo>
                  <a:lnTo>
                    <a:pt x="1013" y="2029"/>
                  </a:lnTo>
                  <a:cubicBezTo>
                    <a:pt x="853" y="2110"/>
                    <a:pt x="713" y="2261"/>
                    <a:pt x="611" y="2422"/>
                  </a:cubicBezTo>
                  <a:cubicBezTo>
                    <a:pt x="385" y="2807"/>
                    <a:pt x="340" y="3327"/>
                    <a:pt x="498" y="3757"/>
                  </a:cubicBezTo>
                  <a:cubicBezTo>
                    <a:pt x="566" y="3938"/>
                    <a:pt x="679" y="4119"/>
                    <a:pt x="815" y="4232"/>
                  </a:cubicBezTo>
                  <a:cubicBezTo>
                    <a:pt x="993" y="4371"/>
                    <a:pt x="1223" y="4440"/>
                    <a:pt x="1475" y="4440"/>
                  </a:cubicBezTo>
                  <a:cubicBezTo>
                    <a:pt x="1511" y="4440"/>
                    <a:pt x="1548" y="4439"/>
                    <a:pt x="1584" y="4436"/>
                  </a:cubicBezTo>
                  <a:cubicBezTo>
                    <a:pt x="1901" y="4391"/>
                    <a:pt x="2195" y="4255"/>
                    <a:pt x="2376" y="4006"/>
                  </a:cubicBezTo>
                  <a:cubicBezTo>
                    <a:pt x="2535" y="3757"/>
                    <a:pt x="2603" y="3373"/>
                    <a:pt x="2399" y="3124"/>
                  </a:cubicBezTo>
                  <a:lnTo>
                    <a:pt x="2399" y="3124"/>
                  </a:lnTo>
                  <a:cubicBezTo>
                    <a:pt x="2603" y="3372"/>
                    <a:pt x="2829" y="3576"/>
                    <a:pt x="3101" y="3712"/>
                  </a:cubicBezTo>
                  <a:cubicBezTo>
                    <a:pt x="3259" y="3780"/>
                    <a:pt x="3395" y="3870"/>
                    <a:pt x="3553" y="3870"/>
                  </a:cubicBezTo>
                  <a:cubicBezTo>
                    <a:pt x="3573" y="3872"/>
                    <a:pt x="3593" y="3873"/>
                    <a:pt x="3613" y="3873"/>
                  </a:cubicBezTo>
                  <a:cubicBezTo>
                    <a:pt x="3826" y="3873"/>
                    <a:pt x="4067" y="3768"/>
                    <a:pt x="4232" y="3644"/>
                  </a:cubicBezTo>
                  <a:cubicBezTo>
                    <a:pt x="4617" y="3395"/>
                    <a:pt x="4911" y="2965"/>
                    <a:pt x="4798" y="2535"/>
                  </a:cubicBezTo>
                  <a:cubicBezTo>
                    <a:pt x="4753" y="2286"/>
                    <a:pt x="4526" y="2105"/>
                    <a:pt x="4300" y="1992"/>
                  </a:cubicBezTo>
                  <a:cubicBezTo>
                    <a:pt x="4172" y="1933"/>
                    <a:pt x="4030" y="1899"/>
                    <a:pt x="3895" y="1899"/>
                  </a:cubicBezTo>
                  <a:cubicBezTo>
                    <a:pt x="3873" y="1899"/>
                    <a:pt x="3851" y="1900"/>
                    <a:pt x="3830" y="1902"/>
                  </a:cubicBezTo>
                  <a:lnTo>
                    <a:pt x="3830" y="1902"/>
                  </a:lnTo>
                  <a:cubicBezTo>
                    <a:pt x="3966" y="1796"/>
                    <a:pt x="4088" y="1661"/>
                    <a:pt x="4210" y="1539"/>
                  </a:cubicBezTo>
                  <a:cubicBezTo>
                    <a:pt x="4413" y="1336"/>
                    <a:pt x="4617" y="1132"/>
                    <a:pt x="4549" y="838"/>
                  </a:cubicBezTo>
                  <a:cubicBezTo>
                    <a:pt x="4526" y="634"/>
                    <a:pt x="4323" y="498"/>
                    <a:pt x="4164" y="362"/>
                  </a:cubicBezTo>
                  <a:cubicBezTo>
                    <a:pt x="3938" y="181"/>
                    <a:pt x="3712" y="0"/>
                    <a:pt x="3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31"/>
            <p:cNvSpPr/>
            <p:nvPr/>
          </p:nvSpPr>
          <p:spPr>
            <a:xfrm>
              <a:off x="2127000" y="4669950"/>
              <a:ext cx="61700" cy="44675"/>
            </a:xfrm>
            <a:custGeom>
              <a:avLst/>
              <a:gdLst/>
              <a:ahLst/>
              <a:cxnLst/>
              <a:rect l="l" t="t" r="r" b="b"/>
              <a:pathLst>
                <a:path w="2468" h="1787" extrusionOk="0">
                  <a:moveTo>
                    <a:pt x="264" y="694"/>
                  </a:moveTo>
                  <a:lnTo>
                    <a:pt x="264" y="694"/>
                  </a:lnTo>
                  <a:cubicBezTo>
                    <a:pt x="266" y="705"/>
                    <a:pt x="269" y="716"/>
                    <a:pt x="272" y="728"/>
                  </a:cubicBezTo>
                  <a:lnTo>
                    <a:pt x="612" y="1497"/>
                  </a:lnTo>
                  <a:cubicBezTo>
                    <a:pt x="380" y="1310"/>
                    <a:pt x="251" y="993"/>
                    <a:pt x="264" y="694"/>
                  </a:cubicBezTo>
                  <a:close/>
                  <a:moveTo>
                    <a:pt x="924" y="0"/>
                  </a:moveTo>
                  <a:cubicBezTo>
                    <a:pt x="831" y="0"/>
                    <a:pt x="740" y="17"/>
                    <a:pt x="657" y="54"/>
                  </a:cubicBezTo>
                  <a:lnTo>
                    <a:pt x="657" y="54"/>
                  </a:lnTo>
                  <a:cubicBezTo>
                    <a:pt x="680" y="50"/>
                    <a:pt x="702" y="49"/>
                    <a:pt x="725" y="49"/>
                  </a:cubicBezTo>
                  <a:cubicBezTo>
                    <a:pt x="736" y="48"/>
                    <a:pt x="747" y="47"/>
                    <a:pt x="758" y="47"/>
                  </a:cubicBezTo>
                  <a:lnTo>
                    <a:pt x="758" y="47"/>
                  </a:lnTo>
                  <a:cubicBezTo>
                    <a:pt x="662" y="73"/>
                    <a:pt x="570" y="111"/>
                    <a:pt x="492" y="162"/>
                  </a:cubicBezTo>
                  <a:lnTo>
                    <a:pt x="492" y="162"/>
                  </a:lnTo>
                  <a:cubicBezTo>
                    <a:pt x="542" y="115"/>
                    <a:pt x="597" y="80"/>
                    <a:pt x="657" y="54"/>
                  </a:cubicBezTo>
                  <a:lnTo>
                    <a:pt x="657" y="54"/>
                  </a:lnTo>
                  <a:cubicBezTo>
                    <a:pt x="589" y="63"/>
                    <a:pt x="521" y="89"/>
                    <a:pt x="453" y="140"/>
                  </a:cubicBezTo>
                  <a:cubicBezTo>
                    <a:pt x="431" y="162"/>
                    <a:pt x="385" y="230"/>
                    <a:pt x="340" y="275"/>
                  </a:cubicBezTo>
                  <a:cubicBezTo>
                    <a:pt x="1" y="796"/>
                    <a:pt x="340" y="1430"/>
                    <a:pt x="861" y="1701"/>
                  </a:cubicBezTo>
                  <a:cubicBezTo>
                    <a:pt x="982" y="1758"/>
                    <a:pt x="1119" y="1786"/>
                    <a:pt x="1258" y="1786"/>
                  </a:cubicBezTo>
                  <a:cubicBezTo>
                    <a:pt x="1561" y="1786"/>
                    <a:pt x="1874" y="1655"/>
                    <a:pt x="2060" y="1407"/>
                  </a:cubicBezTo>
                  <a:cubicBezTo>
                    <a:pt x="2467" y="796"/>
                    <a:pt x="1743" y="26"/>
                    <a:pt x="1087" y="4"/>
                  </a:cubicBezTo>
                  <a:cubicBezTo>
                    <a:pt x="1063" y="4"/>
                    <a:pt x="1039" y="4"/>
                    <a:pt x="1015" y="6"/>
                  </a:cubicBezTo>
                  <a:lnTo>
                    <a:pt x="1015" y="6"/>
                  </a:lnTo>
                  <a:cubicBezTo>
                    <a:pt x="1274" y="36"/>
                    <a:pt x="1530" y="190"/>
                    <a:pt x="1653" y="411"/>
                  </a:cubicBezTo>
                  <a:cubicBezTo>
                    <a:pt x="1485" y="180"/>
                    <a:pt x="1063" y="47"/>
                    <a:pt x="787" y="47"/>
                  </a:cubicBezTo>
                  <a:cubicBezTo>
                    <a:pt x="777" y="47"/>
                    <a:pt x="768" y="47"/>
                    <a:pt x="758" y="47"/>
                  </a:cubicBezTo>
                  <a:lnTo>
                    <a:pt x="758" y="47"/>
                  </a:lnTo>
                  <a:cubicBezTo>
                    <a:pt x="842" y="24"/>
                    <a:pt x="930" y="11"/>
                    <a:pt x="1015" y="6"/>
                  </a:cubicBezTo>
                  <a:lnTo>
                    <a:pt x="1015" y="6"/>
                  </a:lnTo>
                  <a:cubicBezTo>
                    <a:pt x="985" y="2"/>
                    <a:pt x="954" y="0"/>
                    <a:pt x="9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6" name="Google Shape;11076;p31"/>
          <p:cNvGrpSpPr/>
          <p:nvPr/>
        </p:nvGrpSpPr>
        <p:grpSpPr>
          <a:xfrm>
            <a:off x="2939097" y="51031"/>
            <a:ext cx="241941" cy="218741"/>
            <a:chOff x="2097025" y="4644575"/>
            <a:chExt cx="122800" cy="111025"/>
          </a:xfrm>
        </p:grpSpPr>
        <p:sp>
          <p:nvSpPr>
            <p:cNvPr id="11077" name="Google Shape;11077;p31"/>
            <p:cNvSpPr/>
            <p:nvPr/>
          </p:nvSpPr>
          <p:spPr>
            <a:xfrm>
              <a:off x="2097025" y="4644575"/>
              <a:ext cx="122800" cy="111025"/>
            </a:xfrm>
            <a:custGeom>
              <a:avLst/>
              <a:gdLst/>
              <a:ahLst/>
              <a:cxnLst/>
              <a:rect l="l" t="t" r="r" b="b"/>
              <a:pathLst>
                <a:path w="4912" h="4441" extrusionOk="0">
                  <a:moveTo>
                    <a:pt x="3417" y="0"/>
                  </a:moveTo>
                  <a:cubicBezTo>
                    <a:pt x="3214" y="0"/>
                    <a:pt x="3033" y="68"/>
                    <a:pt x="2852" y="159"/>
                  </a:cubicBezTo>
                  <a:cubicBezTo>
                    <a:pt x="2762" y="204"/>
                    <a:pt x="2534" y="348"/>
                    <a:pt x="2327" y="523"/>
                  </a:cubicBezTo>
                  <a:lnTo>
                    <a:pt x="2327" y="523"/>
                  </a:lnTo>
                  <a:cubicBezTo>
                    <a:pt x="2274" y="463"/>
                    <a:pt x="2215" y="409"/>
                    <a:pt x="2150" y="362"/>
                  </a:cubicBezTo>
                  <a:cubicBezTo>
                    <a:pt x="1901" y="149"/>
                    <a:pt x="1583" y="76"/>
                    <a:pt x="1272" y="76"/>
                  </a:cubicBezTo>
                  <a:cubicBezTo>
                    <a:pt x="1186" y="76"/>
                    <a:pt x="1101" y="81"/>
                    <a:pt x="1018" y="91"/>
                  </a:cubicBezTo>
                  <a:cubicBezTo>
                    <a:pt x="724" y="136"/>
                    <a:pt x="475" y="272"/>
                    <a:pt x="272" y="476"/>
                  </a:cubicBezTo>
                  <a:cubicBezTo>
                    <a:pt x="91" y="657"/>
                    <a:pt x="0" y="973"/>
                    <a:pt x="91" y="1222"/>
                  </a:cubicBezTo>
                  <a:cubicBezTo>
                    <a:pt x="136" y="1449"/>
                    <a:pt x="340" y="1652"/>
                    <a:pt x="543" y="1788"/>
                  </a:cubicBezTo>
                  <a:cubicBezTo>
                    <a:pt x="684" y="1901"/>
                    <a:pt x="852" y="2005"/>
                    <a:pt x="1013" y="2029"/>
                  </a:cubicBezTo>
                  <a:lnTo>
                    <a:pt x="1013" y="2029"/>
                  </a:lnTo>
                  <a:cubicBezTo>
                    <a:pt x="853" y="2110"/>
                    <a:pt x="713" y="2261"/>
                    <a:pt x="611" y="2422"/>
                  </a:cubicBezTo>
                  <a:cubicBezTo>
                    <a:pt x="385" y="2807"/>
                    <a:pt x="340" y="3327"/>
                    <a:pt x="498" y="3757"/>
                  </a:cubicBezTo>
                  <a:cubicBezTo>
                    <a:pt x="566" y="3938"/>
                    <a:pt x="679" y="4119"/>
                    <a:pt x="815" y="4232"/>
                  </a:cubicBezTo>
                  <a:cubicBezTo>
                    <a:pt x="993" y="4371"/>
                    <a:pt x="1223" y="4440"/>
                    <a:pt x="1475" y="4440"/>
                  </a:cubicBezTo>
                  <a:cubicBezTo>
                    <a:pt x="1511" y="4440"/>
                    <a:pt x="1548" y="4439"/>
                    <a:pt x="1584" y="4436"/>
                  </a:cubicBezTo>
                  <a:cubicBezTo>
                    <a:pt x="1901" y="4391"/>
                    <a:pt x="2195" y="4255"/>
                    <a:pt x="2376" y="4006"/>
                  </a:cubicBezTo>
                  <a:cubicBezTo>
                    <a:pt x="2535" y="3757"/>
                    <a:pt x="2603" y="3373"/>
                    <a:pt x="2399" y="3124"/>
                  </a:cubicBezTo>
                  <a:lnTo>
                    <a:pt x="2399" y="3124"/>
                  </a:lnTo>
                  <a:cubicBezTo>
                    <a:pt x="2603" y="3372"/>
                    <a:pt x="2829" y="3576"/>
                    <a:pt x="3101" y="3712"/>
                  </a:cubicBezTo>
                  <a:cubicBezTo>
                    <a:pt x="3259" y="3780"/>
                    <a:pt x="3395" y="3870"/>
                    <a:pt x="3553" y="3870"/>
                  </a:cubicBezTo>
                  <a:cubicBezTo>
                    <a:pt x="3573" y="3872"/>
                    <a:pt x="3593" y="3873"/>
                    <a:pt x="3613" y="3873"/>
                  </a:cubicBezTo>
                  <a:cubicBezTo>
                    <a:pt x="3826" y="3873"/>
                    <a:pt x="4067" y="3768"/>
                    <a:pt x="4232" y="3644"/>
                  </a:cubicBezTo>
                  <a:cubicBezTo>
                    <a:pt x="4617" y="3395"/>
                    <a:pt x="4911" y="2965"/>
                    <a:pt x="4798" y="2535"/>
                  </a:cubicBezTo>
                  <a:cubicBezTo>
                    <a:pt x="4753" y="2286"/>
                    <a:pt x="4526" y="2105"/>
                    <a:pt x="4300" y="1992"/>
                  </a:cubicBezTo>
                  <a:cubicBezTo>
                    <a:pt x="4172" y="1933"/>
                    <a:pt x="4030" y="1899"/>
                    <a:pt x="3895" y="1899"/>
                  </a:cubicBezTo>
                  <a:cubicBezTo>
                    <a:pt x="3873" y="1899"/>
                    <a:pt x="3851" y="1900"/>
                    <a:pt x="3830" y="1902"/>
                  </a:cubicBezTo>
                  <a:lnTo>
                    <a:pt x="3830" y="1902"/>
                  </a:lnTo>
                  <a:cubicBezTo>
                    <a:pt x="3966" y="1796"/>
                    <a:pt x="4088" y="1661"/>
                    <a:pt x="4210" y="1539"/>
                  </a:cubicBezTo>
                  <a:cubicBezTo>
                    <a:pt x="4413" y="1336"/>
                    <a:pt x="4617" y="1132"/>
                    <a:pt x="4549" y="838"/>
                  </a:cubicBezTo>
                  <a:cubicBezTo>
                    <a:pt x="4526" y="634"/>
                    <a:pt x="4323" y="498"/>
                    <a:pt x="4164" y="362"/>
                  </a:cubicBezTo>
                  <a:cubicBezTo>
                    <a:pt x="3938" y="181"/>
                    <a:pt x="3712" y="0"/>
                    <a:pt x="3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31"/>
            <p:cNvSpPr/>
            <p:nvPr/>
          </p:nvSpPr>
          <p:spPr>
            <a:xfrm>
              <a:off x="2127000" y="4669950"/>
              <a:ext cx="61700" cy="44675"/>
            </a:xfrm>
            <a:custGeom>
              <a:avLst/>
              <a:gdLst/>
              <a:ahLst/>
              <a:cxnLst/>
              <a:rect l="l" t="t" r="r" b="b"/>
              <a:pathLst>
                <a:path w="2468" h="1787" extrusionOk="0">
                  <a:moveTo>
                    <a:pt x="264" y="694"/>
                  </a:moveTo>
                  <a:lnTo>
                    <a:pt x="264" y="694"/>
                  </a:lnTo>
                  <a:cubicBezTo>
                    <a:pt x="266" y="705"/>
                    <a:pt x="269" y="716"/>
                    <a:pt x="272" y="728"/>
                  </a:cubicBezTo>
                  <a:lnTo>
                    <a:pt x="612" y="1497"/>
                  </a:lnTo>
                  <a:cubicBezTo>
                    <a:pt x="380" y="1310"/>
                    <a:pt x="251" y="993"/>
                    <a:pt x="264" y="694"/>
                  </a:cubicBezTo>
                  <a:close/>
                  <a:moveTo>
                    <a:pt x="924" y="0"/>
                  </a:moveTo>
                  <a:cubicBezTo>
                    <a:pt x="831" y="0"/>
                    <a:pt x="740" y="17"/>
                    <a:pt x="657" y="54"/>
                  </a:cubicBezTo>
                  <a:lnTo>
                    <a:pt x="657" y="54"/>
                  </a:lnTo>
                  <a:cubicBezTo>
                    <a:pt x="680" y="50"/>
                    <a:pt x="702" y="49"/>
                    <a:pt x="725" y="49"/>
                  </a:cubicBezTo>
                  <a:cubicBezTo>
                    <a:pt x="736" y="48"/>
                    <a:pt x="747" y="47"/>
                    <a:pt x="758" y="47"/>
                  </a:cubicBezTo>
                  <a:lnTo>
                    <a:pt x="758" y="47"/>
                  </a:lnTo>
                  <a:cubicBezTo>
                    <a:pt x="662" y="73"/>
                    <a:pt x="570" y="111"/>
                    <a:pt x="492" y="162"/>
                  </a:cubicBezTo>
                  <a:lnTo>
                    <a:pt x="492" y="162"/>
                  </a:lnTo>
                  <a:cubicBezTo>
                    <a:pt x="542" y="115"/>
                    <a:pt x="597" y="80"/>
                    <a:pt x="657" y="54"/>
                  </a:cubicBezTo>
                  <a:lnTo>
                    <a:pt x="657" y="54"/>
                  </a:lnTo>
                  <a:cubicBezTo>
                    <a:pt x="589" y="63"/>
                    <a:pt x="521" y="89"/>
                    <a:pt x="453" y="140"/>
                  </a:cubicBezTo>
                  <a:cubicBezTo>
                    <a:pt x="431" y="162"/>
                    <a:pt x="385" y="230"/>
                    <a:pt x="340" y="275"/>
                  </a:cubicBezTo>
                  <a:cubicBezTo>
                    <a:pt x="1" y="796"/>
                    <a:pt x="340" y="1430"/>
                    <a:pt x="861" y="1701"/>
                  </a:cubicBezTo>
                  <a:cubicBezTo>
                    <a:pt x="982" y="1758"/>
                    <a:pt x="1119" y="1786"/>
                    <a:pt x="1258" y="1786"/>
                  </a:cubicBezTo>
                  <a:cubicBezTo>
                    <a:pt x="1561" y="1786"/>
                    <a:pt x="1874" y="1655"/>
                    <a:pt x="2060" y="1407"/>
                  </a:cubicBezTo>
                  <a:cubicBezTo>
                    <a:pt x="2467" y="796"/>
                    <a:pt x="1743" y="26"/>
                    <a:pt x="1087" y="4"/>
                  </a:cubicBezTo>
                  <a:cubicBezTo>
                    <a:pt x="1063" y="4"/>
                    <a:pt x="1039" y="4"/>
                    <a:pt x="1015" y="6"/>
                  </a:cubicBezTo>
                  <a:lnTo>
                    <a:pt x="1015" y="6"/>
                  </a:lnTo>
                  <a:cubicBezTo>
                    <a:pt x="1274" y="36"/>
                    <a:pt x="1530" y="190"/>
                    <a:pt x="1653" y="411"/>
                  </a:cubicBezTo>
                  <a:cubicBezTo>
                    <a:pt x="1485" y="180"/>
                    <a:pt x="1063" y="47"/>
                    <a:pt x="787" y="47"/>
                  </a:cubicBezTo>
                  <a:cubicBezTo>
                    <a:pt x="777" y="47"/>
                    <a:pt x="768" y="47"/>
                    <a:pt x="758" y="47"/>
                  </a:cubicBezTo>
                  <a:lnTo>
                    <a:pt x="758" y="47"/>
                  </a:lnTo>
                  <a:cubicBezTo>
                    <a:pt x="842" y="24"/>
                    <a:pt x="930" y="11"/>
                    <a:pt x="1015" y="6"/>
                  </a:cubicBezTo>
                  <a:lnTo>
                    <a:pt x="1015" y="6"/>
                  </a:lnTo>
                  <a:cubicBezTo>
                    <a:pt x="985" y="2"/>
                    <a:pt x="954" y="0"/>
                    <a:pt x="9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9" name="Google Shape;11079;p31"/>
          <p:cNvGrpSpPr/>
          <p:nvPr/>
        </p:nvGrpSpPr>
        <p:grpSpPr>
          <a:xfrm>
            <a:off x="4424939" y="-85831"/>
            <a:ext cx="949833" cy="732422"/>
            <a:chOff x="4866600" y="2956225"/>
            <a:chExt cx="482100" cy="371750"/>
          </a:xfrm>
        </p:grpSpPr>
        <p:sp>
          <p:nvSpPr>
            <p:cNvPr id="11080" name="Google Shape;11080;p31"/>
            <p:cNvSpPr/>
            <p:nvPr/>
          </p:nvSpPr>
          <p:spPr>
            <a:xfrm>
              <a:off x="4929400" y="2972625"/>
              <a:ext cx="419300" cy="314050"/>
            </a:xfrm>
            <a:custGeom>
              <a:avLst/>
              <a:gdLst/>
              <a:ahLst/>
              <a:cxnLst/>
              <a:rect l="l" t="t" r="r" b="b"/>
              <a:pathLst>
                <a:path w="16772" h="12562" fill="none" extrusionOk="0">
                  <a:moveTo>
                    <a:pt x="227" y="1"/>
                  </a:moveTo>
                  <a:cubicBezTo>
                    <a:pt x="46" y="3011"/>
                    <a:pt x="1" y="6247"/>
                    <a:pt x="1608" y="8827"/>
                  </a:cubicBezTo>
                  <a:cubicBezTo>
                    <a:pt x="2807" y="10683"/>
                    <a:pt x="4844" y="11996"/>
                    <a:pt x="7017" y="12267"/>
                  </a:cubicBezTo>
                  <a:cubicBezTo>
                    <a:pt x="9190" y="12561"/>
                    <a:pt x="11521" y="11815"/>
                    <a:pt x="13150" y="10343"/>
                  </a:cubicBezTo>
                  <a:cubicBezTo>
                    <a:pt x="15843" y="7877"/>
                    <a:pt x="16387" y="3916"/>
                    <a:pt x="16771" y="295"/>
                  </a:cubicBezTo>
                </a:path>
              </a:pathLst>
            </a:custGeom>
            <a:noFill/>
            <a:ln w="220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31"/>
            <p:cNvSpPr/>
            <p:nvPr/>
          </p:nvSpPr>
          <p:spPr>
            <a:xfrm>
              <a:off x="4908475" y="2956225"/>
              <a:ext cx="419275" cy="314050"/>
            </a:xfrm>
            <a:custGeom>
              <a:avLst/>
              <a:gdLst/>
              <a:ahLst/>
              <a:cxnLst/>
              <a:rect l="l" t="t" r="r" b="b"/>
              <a:pathLst>
                <a:path w="16771" h="12562" fill="none" extrusionOk="0">
                  <a:moveTo>
                    <a:pt x="227" y="0"/>
                  </a:moveTo>
                  <a:cubicBezTo>
                    <a:pt x="46" y="3033"/>
                    <a:pt x="1" y="6247"/>
                    <a:pt x="1607" y="8827"/>
                  </a:cubicBezTo>
                  <a:cubicBezTo>
                    <a:pt x="2784" y="10683"/>
                    <a:pt x="4821" y="11995"/>
                    <a:pt x="7017" y="12267"/>
                  </a:cubicBezTo>
                  <a:cubicBezTo>
                    <a:pt x="9189" y="12561"/>
                    <a:pt x="11498" y="11814"/>
                    <a:pt x="13150" y="10343"/>
                  </a:cubicBezTo>
                  <a:cubicBezTo>
                    <a:pt x="15843" y="7899"/>
                    <a:pt x="16364" y="3938"/>
                    <a:pt x="16771" y="317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31"/>
            <p:cNvSpPr/>
            <p:nvPr/>
          </p:nvSpPr>
          <p:spPr>
            <a:xfrm>
              <a:off x="5201000" y="3230075"/>
              <a:ext cx="65100" cy="97900"/>
            </a:xfrm>
            <a:custGeom>
              <a:avLst/>
              <a:gdLst/>
              <a:ahLst/>
              <a:cxnLst/>
              <a:rect l="l" t="t" r="r" b="b"/>
              <a:pathLst>
                <a:path w="2604" h="3916" fill="none" extrusionOk="0">
                  <a:moveTo>
                    <a:pt x="589" y="3848"/>
                  </a:moveTo>
                  <a:cubicBezTo>
                    <a:pt x="521" y="3893"/>
                    <a:pt x="430" y="3916"/>
                    <a:pt x="340" y="3916"/>
                  </a:cubicBezTo>
                  <a:cubicBezTo>
                    <a:pt x="204" y="3916"/>
                    <a:pt x="68" y="3780"/>
                    <a:pt x="23" y="3644"/>
                  </a:cubicBezTo>
                  <a:cubicBezTo>
                    <a:pt x="0" y="3508"/>
                    <a:pt x="0" y="3327"/>
                    <a:pt x="68" y="3191"/>
                  </a:cubicBezTo>
                  <a:cubicBezTo>
                    <a:pt x="227" y="2490"/>
                    <a:pt x="566" y="1811"/>
                    <a:pt x="974" y="1177"/>
                  </a:cubicBezTo>
                  <a:cubicBezTo>
                    <a:pt x="1336" y="634"/>
                    <a:pt x="1766" y="23"/>
                    <a:pt x="2445" y="0"/>
                  </a:cubicBezTo>
                  <a:cubicBezTo>
                    <a:pt x="2603" y="838"/>
                    <a:pt x="2218" y="1924"/>
                    <a:pt x="1788" y="2648"/>
                  </a:cubicBezTo>
                  <a:cubicBezTo>
                    <a:pt x="1494" y="3123"/>
                    <a:pt x="1109" y="3553"/>
                    <a:pt x="589" y="3848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31"/>
            <p:cNvSpPr/>
            <p:nvPr/>
          </p:nvSpPr>
          <p:spPr>
            <a:xfrm>
              <a:off x="5209475" y="3237425"/>
              <a:ext cx="45850" cy="87725"/>
            </a:xfrm>
            <a:custGeom>
              <a:avLst/>
              <a:gdLst/>
              <a:ahLst/>
              <a:cxnLst/>
              <a:rect l="l" t="t" r="r" b="b"/>
              <a:pathLst>
                <a:path w="1834" h="3509" fill="none" extrusionOk="0">
                  <a:moveTo>
                    <a:pt x="453" y="3463"/>
                  </a:moveTo>
                  <a:cubicBezTo>
                    <a:pt x="974" y="2490"/>
                    <a:pt x="1495" y="1313"/>
                    <a:pt x="1811" y="272"/>
                  </a:cubicBezTo>
                  <a:cubicBezTo>
                    <a:pt x="1834" y="181"/>
                    <a:pt x="1834" y="46"/>
                    <a:pt x="1766" y="0"/>
                  </a:cubicBezTo>
                  <a:cubicBezTo>
                    <a:pt x="1698" y="0"/>
                    <a:pt x="1676" y="0"/>
                    <a:pt x="1608" y="46"/>
                  </a:cubicBezTo>
                  <a:cubicBezTo>
                    <a:pt x="1042" y="385"/>
                    <a:pt x="883" y="1019"/>
                    <a:pt x="680" y="1653"/>
                  </a:cubicBezTo>
                  <a:cubicBezTo>
                    <a:pt x="476" y="2264"/>
                    <a:pt x="250" y="2920"/>
                    <a:pt x="1" y="3508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31"/>
            <p:cNvSpPr/>
            <p:nvPr/>
          </p:nvSpPr>
          <p:spPr>
            <a:xfrm>
              <a:off x="4866600" y="3084100"/>
              <a:ext cx="90550" cy="76975"/>
            </a:xfrm>
            <a:custGeom>
              <a:avLst/>
              <a:gdLst/>
              <a:ahLst/>
              <a:cxnLst/>
              <a:rect l="l" t="t" r="r" b="b"/>
              <a:pathLst>
                <a:path w="3622" h="3079" fill="none" extrusionOk="0">
                  <a:moveTo>
                    <a:pt x="46" y="543"/>
                  </a:moveTo>
                  <a:cubicBezTo>
                    <a:pt x="23" y="453"/>
                    <a:pt x="1" y="362"/>
                    <a:pt x="23" y="249"/>
                  </a:cubicBezTo>
                  <a:cubicBezTo>
                    <a:pt x="46" y="113"/>
                    <a:pt x="227" y="0"/>
                    <a:pt x="363" y="0"/>
                  </a:cubicBezTo>
                  <a:cubicBezTo>
                    <a:pt x="499" y="0"/>
                    <a:pt x="680" y="23"/>
                    <a:pt x="816" y="113"/>
                  </a:cubicBezTo>
                  <a:cubicBezTo>
                    <a:pt x="1495" y="408"/>
                    <a:pt x="2083" y="860"/>
                    <a:pt x="2626" y="1381"/>
                  </a:cubicBezTo>
                  <a:cubicBezTo>
                    <a:pt x="3079" y="1833"/>
                    <a:pt x="3622" y="2376"/>
                    <a:pt x="3531" y="3055"/>
                  </a:cubicBezTo>
                  <a:cubicBezTo>
                    <a:pt x="2649" y="3078"/>
                    <a:pt x="1653" y="2490"/>
                    <a:pt x="1042" y="1924"/>
                  </a:cubicBezTo>
                  <a:cubicBezTo>
                    <a:pt x="589" y="1562"/>
                    <a:pt x="250" y="1086"/>
                    <a:pt x="46" y="543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5" name="Google Shape;11085;p31"/>
            <p:cNvSpPr/>
            <p:nvPr/>
          </p:nvSpPr>
          <p:spPr>
            <a:xfrm>
              <a:off x="4869425" y="3090325"/>
              <a:ext cx="79825" cy="61675"/>
            </a:xfrm>
            <a:custGeom>
              <a:avLst/>
              <a:gdLst/>
              <a:ahLst/>
              <a:cxnLst/>
              <a:rect l="l" t="t" r="r" b="b"/>
              <a:pathLst>
                <a:path w="3193" h="2467" fill="none" extrusionOk="0">
                  <a:moveTo>
                    <a:pt x="1" y="498"/>
                  </a:moveTo>
                  <a:cubicBezTo>
                    <a:pt x="838" y="1177"/>
                    <a:pt x="1925" y="1924"/>
                    <a:pt x="2921" y="2422"/>
                  </a:cubicBezTo>
                  <a:cubicBezTo>
                    <a:pt x="2988" y="2444"/>
                    <a:pt x="3102" y="2467"/>
                    <a:pt x="3169" y="2376"/>
                  </a:cubicBezTo>
                  <a:cubicBezTo>
                    <a:pt x="3192" y="2354"/>
                    <a:pt x="3169" y="2309"/>
                    <a:pt x="3169" y="2241"/>
                  </a:cubicBezTo>
                  <a:cubicBezTo>
                    <a:pt x="2943" y="1630"/>
                    <a:pt x="2309" y="1335"/>
                    <a:pt x="1744" y="1019"/>
                  </a:cubicBezTo>
                  <a:cubicBezTo>
                    <a:pt x="1155" y="702"/>
                    <a:pt x="567" y="385"/>
                    <a:pt x="24" y="0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31"/>
            <p:cNvSpPr/>
            <p:nvPr/>
          </p:nvSpPr>
          <p:spPr>
            <a:xfrm>
              <a:off x="5052750" y="3213100"/>
              <a:ext cx="79250" cy="53775"/>
            </a:xfrm>
            <a:custGeom>
              <a:avLst/>
              <a:gdLst/>
              <a:ahLst/>
              <a:cxnLst/>
              <a:rect l="l" t="t" r="r" b="b"/>
              <a:pathLst>
                <a:path w="3170" h="2151" fill="none" extrusionOk="0">
                  <a:moveTo>
                    <a:pt x="2762" y="181"/>
                  </a:moveTo>
                  <a:cubicBezTo>
                    <a:pt x="2988" y="362"/>
                    <a:pt x="3169" y="679"/>
                    <a:pt x="3101" y="951"/>
                  </a:cubicBezTo>
                  <a:cubicBezTo>
                    <a:pt x="3011" y="1290"/>
                    <a:pt x="2717" y="1517"/>
                    <a:pt x="2400" y="1652"/>
                  </a:cubicBezTo>
                  <a:cubicBezTo>
                    <a:pt x="1766" y="1947"/>
                    <a:pt x="748" y="2150"/>
                    <a:pt x="69" y="1856"/>
                  </a:cubicBezTo>
                  <a:cubicBezTo>
                    <a:pt x="1" y="1833"/>
                    <a:pt x="521" y="1019"/>
                    <a:pt x="567" y="951"/>
                  </a:cubicBezTo>
                  <a:cubicBezTo>
                    <a:pt x="861" y="566"/>
                    <a:pt x="1178" y="272"/>
                    <a:pt x="1653" y="113"/>
                  </a:cubicBezTo>
                  <a:cubicBezTo>
                    <a:pt x="1970" y="0"/>
                    <a:pt x="2332" y="0"/>
                    <a:pt x="2649" y="136"/>
                  </a:cubicBezTo>
                  <a:cubicBezTo>
                    <a:pt x="2671" y="136"/>
                    <a:pt x="2739" y="159"/>
                    <a:pt x="2762" y="181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31"/>
            <p:cNvSpPr/>
            <p:nvPr/>
          </p:nvSpPr>
          <p:spPr>
            <a:xfrm>
              <a:off x="5064650" y="3213100"/>
              <a:ext cx="59425" cy="45850"/>
            </a:xfrm>
            <a:custGeom>
              <a:avLst/>
              <a:gdLst/>
              <a:ahLst/>
              <a:cxnLst/>
              <a:rect l="l" t="t" r="r" b="b"/>
              <a:pathLst>
                <a:path w="2377" h="1834" fill="none" extrusionOk="0">
                  <a:moveTo>
                    <a:pt x="1720" y="0"/>
                  </a:moveTo>
                  <a:cubicBezTo>
                    <a:pt x="1177" y="408"/>
                    <a:pt x="453" y="928"/>
                    <a:pt x="45" y="1517"/>
                  </a:cubicBezTo>
                  <a:cubicBezTo>
                    <a:pt x="23" y="1584"/>
                    <a:pt x="0" y="1652"/>
                    <a:pt x="45" y="1720"/>
                  </a:cubicBezTo>
                  <a:cubicBezTo>
                    <a:pt x="91" y="1743"/>
                    <a:pt x="113" y="1743"/>
                    <a:pt x="136" y="1766"/>
                  </a:cubicBezTo>
                  <a:cubicBezTo>
                    <a:pt x="588" y="1833"/>
                    <a:pt x="2082" y="294"/>
                    <a:pt x="2376" y="385"/>
                  </a:cubicBezTo>
                  <a:cubicBezTo>
                    <a:pt x="2241" y="1019"/>
                    <a:pt x="1788" y="1245"/>
                    <a:pt x="1064" y="1833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2">
    <p:spTree>
      <p:nvGrpSpPr>
        <p:cNvPr id="1" name="Shape 1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9" name="Google Shape;11089;p32"/>
          <p:cNvGrpSpPr/>
          <p:nvPr/>
        </p:nvGrpSpPr>
        <p:grpSpPr>
          <a:xfrm flipH="1">
            <a:off x="16159" y="-12374"/>
            <a:ext cx="4270606" cy="1104740"/>
            <a:chOff x="2637925" y="3469400"/>
            <a:chExt cx="2167600" cy="560725"/>
          </a:xfrm>
        </p:grpSpPr>
        <p:sp>
          <p:nvSpPr>
            <p:cNvPr id="11090" name="Google Shape;11090;p32"/>
            <p:cNvSpPr/>
            <p:nvPr/>
          </p:nvSpPr>
          <p:spPr>
            <a:xfrm>
              <a:off x="2637925" y="3473925"/>
              <a:ext cx="1370400" cy="450975"/>
            </a:xfrm>
            <a:custGeom>
              <a:avLst/>
              <a:gdLst/>
              <a:ahLst/>
              <a:cxnLst/>
              <a:rect l="l" t="t" r="r" b="b"/>
              <a:pathLst>
                <a:path w="54816" h="18039" fill="none" extrusionOk="0">
                  <a:moveTo>
                    <a:pt x="0" y="1"/>
                  </a:moveTo>
                  <a:cubicBezTo>
                    <a:pt x="0" y="1"/>
                    <a:pt x="24669" y="18038"/>
                    <a:pt x="54815" y="680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32"/>
            <p:cNvSpPr/>
            <p:nvPr/>
          </p:nvSpPr>
          <p:spPr>
            <a:xfrm>
              <a:off x="3016450" y="3553700"/>
              <a:ext cx="877000" cy="273875"/>
            </a:xfrm>
            <a:custGeom>
              <a:avLst/>
              <a:gdLst/>
              <a:ahLst/>
              <a:cxnLst/>
              <a:rect l="l" t="t" r="r" b="b"/>
              <a:pathLst>
                <a:path w="35080" h="10955" fill="none" extrusionOk="0">
                  <a:moveTo>
                    <a:pt x="0" y="3418"/>
                  </a:moveTo>
                  <a:cubicBezTo>
                    <a:pt x="0" y="3418"/>
                    <a:pt x="19124" y="10955"/>
                    <a:pt x="35080" y="1"/>
                  </a:cubicBezTo>
                </a:path>
              </a:pathLst>
            </a:custGeom>
            <a:noFill/>
            <a:ln w="5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32"/>
            <p:cNvSpPr/>
            <p:nvPr/>
          </p:nvSpPr>
          <p:spPr>
            <a:xfrm>
              <a:off x="2717700" y="3523150"/>
              <a:ext cx="845900" cy="195225"/>
            </a:xfrm>
            <a:custGeom>
              <a:avLst/>
              <a:gdLst/>
              <a:ahLst/>
              <a:cxnLst/>
              <a:rect l="l" t="t" r="r" b="b"/>
              <a:pathLst>
                <a:path w="33836" h="7809" fill="none" extrusionOk="0">
                  <a:moveTo>
                    <a:pt x="0" y="1"/>
                  </a:moveTo>
                  <a:cubicBezTo>
                    <a:pt x="0" y="1"/>
                    <a:pt x="18445" y="7809"/>
                    <a:pt x="33835" y="5410"/>
                  </a:cubicBezTo>
                </a:path>
              </a:pathLst>
            </a:custGeom>
            <a:noFill/>
            <a:ln w="5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32"/>
            <p:cNvSpPr/>
            <p:nvPr/>
          </p:nvSpPr>
          <p:spPr>
            <a:xfrm>
              <a:off x="3834600" y="3469400"/>
              <a:ext cx="970925" cy="560725"/>
            </a:xfrm>
            <a:custGeom>
              <a:avLst/>
              <a:gdLst/>
              <a:ahLst/>
              <a:cxnLst/>
              <a:rect l="l" t="t" r="r" b="b"/>
              <a:pathLst>
                <a:path w="38837" h="22429" fill="none" extrusionOk="0">
                  <a:moveTo>
                    <a:pt x="0" y="1"/>
                  </a:moveTo>
                  <a:cubicBezTo>
                    <a:pt x="0" y="1"/>
                    <a:pt x="15639" y="22429"/>
                    <a:pt x="38837" y="20935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32"/>
            <p:cNvSpPr/>
            <p:nvPr/>
          </p:nvSpPr>
          <p:spPr>
            <a:xfrm>
              <a:off x="3862875" y="3502775"/>
              <a:ext cx="422125" cy="367800"/>
            </a:xfrm>
            <a:custGeom>
              <a:avLst/>
              <a:gdLst/>
              <a:ahLst/>
              <a:cxnLst/>
              <a:rect l="l" t="t" r="r" b="b"/>
              <a:pathLst>
                <a:path w="16885" h="14712" fill="none" extrusionOk="0">
                  <a:moveTo>
                    <a:pt x="1" y="1"/>
                  </a:moveTo>
                  <a:cubicBezTo>
                    <a:pt x="1" y="1"/>
                    <a:pt x="9597" y="8714"/>
                    <a:pt x="16884" y="14712"/>
                  </a:cubicBezTo>
                </a:path>
              </a:pathLst>
            </a:custGeom>
            <a:noFill/>
            <a:ln w="5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5" name="Google Shape;11095;p32"/>
          <p:cNvGrpSpPr/>
          <p:nvPr/>
        </p:nvGrpSpPr>
        <p:grpSpPr>
          <a:xfrm flipH="1">
            <a:off x="1159179" y="-104325"/>
            <a:ext cx="520625" cy="3756728"/>
            <a:chOff x="3700500" y="670375"/>
            <a:chExt cx="264250" cy="1906775"/>
          </a:xfrm>
        </p:grpSpPr>
        <p:sp>
          <p:nvSpPr>
            <p:cNvPr id="11096" name="Google Shape;11096;p32"/>
            <p:cNvSpPr/>
            <p:nvPr/>
          </p:nvSpPr>
          <p:spPr>
            <a:xfrm>
              <a:off x="3719175" y="967425"/>
              <a:ext cx="70175" cy="96775"/>
            </a:xfrm>
            <a:custGeom>
              <a:avLst/>
              <a:gdLst/>
              <a:ahLst/>
              <a:cxnLst/>
              <a:rect l="l" t="t" r="r" b="b"/>
              <a:pathLst>
                <a:path w="2807" h="3871" fill="none" extrusionOk="0">
                  <a:moveTo>
                    <a:pt x="0" y="453"/>
                  </a:moveTo>
                  <a:cubicBezTo>
                    <a:pt x="0" y="363"/>
                    <a:pt x="0" y="250"/>
                    <a:pt x="68" y="159"/>
                  </a:cubicBezTo>
                  <a:cubicBezTo>
                    <a:pt x="158" y="23"/>
                    <a:pt x="317" y="1"/>
                    <a:pt x="453" y="23"/>
                  </a:cubicBezTo>
                  <a:cubicBezTo>
                    <a:pt x="611" y="46"/>
                    <a:pt x="747" y="159"/>
                    <a:pt x="860" y="250"/>
                  </a:cubicBezTo>
                  <a:cubicBezTo>
                    <a:pt x="1426" y="725"/>
                    <a:pt x="1856" y="1359"/>
                    <a:pt x="2150" y="2015"/>
                  </a:cubicBezTo>
                  <a:cubicBezTo>
                    <a:pt x="2444" y="2581"/>
                    <a:pt x="2806" y="3260"/>
                    <a:pt x="2490" y="3871"/>
                  </a:cubicBezTo>
                  <a:cubicBezTo>
                    <a:pt x="1675" y="3622"/>
                    <a:pt x="905" y="2739"/>
                    <a:pt x="498" y="2038"/>
                  </a:cubicBezTo>
                  <a:cubicBezTo>
                    <a:pt x="181" y="1585"/>
                    <a:pt x="0" y="1019"/>
                    <a:pt x="0" y="453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7" name="Google Shape;11097;p32"/>
            <p:cNvSpPr/>
            <p:nvPr/>
          </p:nvSpPr>
          <p:spPr>
            <a:xfrm>
              <a:off x="3718600" y="972525"/>
              <a:ext cx="61700" cy="82625"/>
            </a:xfrm>
            <a:custGeom>
              <a:avLst/>
              <a:gdLst/>
              <a:ahLst/>
              <a:cxnLst/>
              <a:rect l="l" t="t" r="r" b="b"/>
              <a:pathLst>
                <a:path w="2468" h="3305" fill="none" extrusionOk="0">
                  <a:moveTo>
                    <a:pt x="0" y="453"/>
                  </a:moveTo>
                  <a:cubicBezTo>
                    <a:pt x="589" y="1358"/>
                    <a:pt x="1381" y="2399"/>
                    <a:pt x="2173" y="3169"/>
                  </a:cubicBezTo>
                  <a:cubicBezTo>
                    <a:pt x="2241" y="3214"/>
                    <a:pt x="2354" y="3305"/>
                    <a:pt x="2445" y="3214"/>
                  </a:cubicBezTo>
                  <a:cubicBezTo>
                    <a:pt x="2467" y="3191"/>
                    <a:pt x="2467" y="3124"/>
                    <a:pt x="2467" y="3078"/>
                  </a:cubicBezTo>
                  <a:cubicBezTo>
                    <a:pt x="2445" y="2422"/>
                    <a:pt x="1947" y="1947"/>
                    <a:pt x="1472" y="1494"/>
                  </a:cubicBezTo>
                  <a:cubicBezTo>
                    <a:pt x="1019" y="1041"/>
                    <a:pt x="544" y="498"/>
                    <a:pt x="136" y="0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32"/>
            <p:cNvSpPr/>
            <p:nvPr/>
          </p:nvSpPr>
          <p:spPr>
            <a:xfrm>
              <a:off x="3801200" y="840125"/>
              <a:ext cx="63975" cy="59425"/>
            </a:xfrm>
            <a:custGeom>
              <a:avLst/>
              <a:gdLst/>
              <a:ahLst/>
              <a:cxnLst/>
              <a:rect l="l" t="t" r="r" b="b"/>
              <a:pathLst>
                <a:path w="2559" h="2377" fill="none" extrusionOk="0">
                  <a:moveTo>
                    <a:pt x="2196" y="23"/>
                  </a:moveTo>
                  <a:cubicBezTo>
                    <a:pt x="2241" y="23"/>
                    <a:pt x="2332" y="0"/>
                    <a:pt x="2377" y="23"/>
                  </a:cubicBezTo>
                  <a:cubicBezTo>
                    <a:pt x="2490" y="46"/>
                    <a:pt x="2558" y="204"/>
                    <a:pt x="2535" y="272"/>
                  </a:cubicBezTo>
                  <a:cubicBezTo>
                    <a:pt x="2535" y="385"/>
                    <a:pt x="2468" y="476"/>
                    <a:pt x="2422" y="589"/>
                  </a:cubicBezTo>
                  <a:cubicBezTo>
                    <a:pt x="2128" y="1042"/>
                    <a:pt x="1766" y="1449"/>
                    <a:pt x="1313" y="1743"/>
                  </a:cubicBezTo>
                  <a:cubicBezTo>
                    <a:pt x="951" y="2037"/>
                    <a:pt x="521" y="2377"/>
                    <a:pt x="1" y="2241"/>
                  </a:cubicBezTo>
                  <a:cubicBezTo>
                    <a:pt x="91" y="1607"/>
                    <a:pt x="612" y="951"/>
                    <a:pt x="1064" y="566"/>
                  </a:cubicBezTo>
                  <a:cubicBezTo>
                    <a:pt x="1404" y="317"/>
                    <a:pt x="1766" y="114"/>
                    <a:pt x="2196" y="23"/>
                  </a:cubicBezTo>
                  <a:close/>
                </a:path>
              </a:pathLst>
            </a:custGeom>
            <a:noFill/>
            <a:ln w="10175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32"/>
            <p:cNvSpPr/>
            <p:nvPr/>
          </p:nvSpPr>
          <p:spPr>
            <a:xfrm>
              <a:off x="3808550" y="841250"/>
              <a:ext cx="51525" cy="52650"/>
            </a:xfrm>
            <a:custGeom>
              <a:avLst/>
              <a:gdLst/>
              <a:ahLst/>
              <a:cxnLst/>
              <a:rect l="l" t="t" r="r" b="b"/>
              <a:pathLst>
                <a:path w="2061" h="2106" fill="none" extrusionOk="0">
                  <a:moveTo>
                    <a:pt x="1721" y="1"/>
                  </a:moveTo>
                  <a:cubicBezTo>
                    <a:pt x="1155" y="544"/>
                    <a:pt x="499" y="1246"/>
                    <a:pt x="46" y="1902"/>
                  </a:cubicBezTo>
                  <a:cubicBezTo>
                    <a:pt x="24" y="1970"/>
                    <a:pt x="1" y="2038"/>
                    <a:pt x="46" y="2083"/>
                  </a:cubicBezTo>
                  <a:cubicBezTo>
                    <a:pt x="69" y="2106"/>
                    <a:pt x="114" y="2083"/>
                    <a:pt x="137" y="2083"/>
                  </a:cubicBezTo>
                  <a:cubicBezTo>
                    <a:pt x="589" y="1947"/>
                    <a:pt x="884" y="1562"/>
                    <a:pt x="1155" y="1178"/>
                  </a:cubicBezTo>
                  <a:cubicBezTo>
                    <a:pt x="1449" y="770"/>
                    <a:pt x="1744" y="385"/>
                    <a:pt x="2060" y="46"/>
                  </a:cubicBezTo>
                </a:path>
              </a:pathLst>
            </a:custGeom>
            <a:noFill/>
            <a:ln w="10175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32"/>
            <p:cNvSpPr/>
            <p:nvPr/>
          </p:nvSpPr>
          <p:spPr>
            <a:xfrm>
              <a:off x="3781975" y="1725600"/>
              <a:ext cx="57725" cy="56050"/>
            </a:xfrm>
            <a:custGeom>
              <a:avLst/>
              <a:gdLst/>
              <a:ahLst/>
              <a:cxnLst/>
              <a:rect l="l" t="t" r="r" b="b"/>
              <a:pathLst>
                <a:path w="2309" h="2242" fill="none" extrusionOk="0">
                  <a:moveTo>
                    <a:pt x="1947" y="23"/>
                  </a:moveTo>
                  <a:cubicBezTo>
                    <a:pt x="1992" y="23"/>
                    <a:pt x="2082" y="1"/>
                    <a:pt x="2128" y="23"/>
                  </a:cubicBezTo>
                  <a:cubicBezTo>
                    <a:pt x="2241" y="91"/>
                    <a:pt x="2309" y="204"/>
                    <a:pt x="2309" y="317"/>
                  </a:cubicBezTo>
                  <a:cubicBezTo>
                    <a:pt x="2309" y="431"/>
                    <a:pt x="2241" y="499"/>
                    <a:pt x="2218" y="589"/>
                  </a:cubicBezTo>
                  <a:cubicBezTo>
                    <a:pt x="1992" y="1019"/>
                    <a:pt x="1630" y="1381"/>
                    <a:pt x="1222" y="1675"/>
                  </a:cubicBezTo>
                  <a:cubicBezTo>
                    <a:pt x="883" y="1924"/>
                    <a:pt x="498" y="2241"/>
                    <a:pt x="0" y="2060"/>
                  </a:cubicBezTo>
                  <a:cubicBezTo>
                    <a:pt x="45" y="1449"/>
                    <a:pt x="521" y="838"/>
                    <a:pt x="951" y="476"/>
                  </a:cubicBezTo>
                  <a:cubicBezTo>
                    <a:pt x="1200" y="250"/>
                    <a:pt x="1539" y="91"/>
                    <a:pt x="1947" y="23"/>
                  </a:cubicBezTo>
                  <a:close/>
                </a:path>
              </a:pathLst>
            </a:custGeom>
            <a:noFill/>
            <a:ln w="10175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32"/>
            <p:cNvSpPr/>
            <p:nvPr/>
          </p:nvSpPr>
          <p:spPr>
            <a:xfrm>
              <a:off x="3764425" y="817500"/>
              <a:ext cx="43600" cy="62825"/>
            </a:xfrm>
            <a:custGeom>
              <a:avLst/>
              <a:gdLst/>
              <a:ahLst/>
              <a:cxnLst/>
              <a:rect l="l" t="t" r="r" b="b"/>
              <a:pathLst>
                <a:path w="1744" h="2513" fill="none" extrusionOk="0">
                  <a:moveTo>
                    <a:pt x="182" y="317"/>
                  </a:moveTo>
                  <a:cubicBezTo>
                    <a:pt x="317" y="113"/>
                    <a:pt x="544" y="0"/>
                    <a:pt x="770" y="45"/>
                  </a:cubicBezTo>
                  <a:cubicBezTo>
                    <a:pt x="1064" y="113"/>
                    <a:pt x="1223" y="362"/>
                    <a:pt x="1336" y="611"/>
                  </a:cubicBezTo>
                  <a:cubicBezTo>
                    <a:pt x="1562" y="1132"/>
                    <a:pt x="1743" y="1924"/>
                    <a:pt x="1472" y="2467"/>
                  </a:cubicBezTo>
                  <a:cubicBezTo>
                    <a:pt x="1449" y="2512"/>
                    <a:pt x="838" y="2128"/>
                    <a:pt x="770" y="2060"/>
                  </a:cubicBezTo>
                  <a:cubicBezTo>
                    <a:pt x="453" y="1833"/>
                    <a:pt x="227" y="1584"/>
                    <a:pt x="91" y="1177"/>
                  </a:cubicBezTo>
                  <a:cubicBezTo>
                    <a:pt x="1" y="928"/>
                    <a:pt x="1" y="634"/>
                    <a:pt x="114" y="385"/>
                  </a:cubicBezTo>
                  <a:cubicBezTo>
                    <a:pt x="159" y="362"/>
                    <a:pt x="182" y="340"/>
                    <a:pt x="182" y="317"/>
                  </a:cubicBezTo>
                  <a:close/>
                </a:path>
              </a:pathLst>
            </a:custGeom>
            <a:noFill/>
            <a:ln w="11325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32"/>
            <p:cNvSpPr/>
            <p:nvPr/>
          </p:nvSpPr>
          <p:spPr>
            <a:xfrm>
              <a:off x="3714650" y="1508900"/>
              <a:ext cx="53200" cy="79250"/>
            </a:xfrm>
            <a:custGeom>
              <a:avLst/>
              <a:gdLst/>
              <a:ahLst/>
              <a:cxnLst/>
              <a:rect l="l" t="t" r="r" b="b"/>
              <a:pathLst>
                <a:path w="2128" h="3170" fill="none" extrusionOk="0">
                  <a:moveTo>
                    <a:pt x="181" y="408"/>
                  </a:moveTo>
                  <a:cubicBezTo>
                    <a:pt x="362" y="182"/>
                    <a:pt x="679" y="1"/>
                    <a:pt x="951" y="68"/>
                  </a:cubicBezTo>
                  <a:cubicBezTo>
                    <a:pt x="1290" y="159"/>
                    <a:pt x="1516" y="453"/>
                    <a:pt x="1652" y="770"/>
                  </a:cubicBezTo>
                  <a:cubicBezTo>
                    <a:pt x="1946" y="1404"/>
                    <a:pt x="2127" y="2422"/>
                    <a:pt x="1856" y="3101"/>
                  </a:cubicBezTo>
                  <a:cubicBezTo>
                    <a:pt x="1833" y="3169"/>
                    <a:pt x="996" y="2648"/>
                    <a:pt x="951" y="2603"/>
                  </a:cubicBezTo>
                  <a:cubicBezTo>
                    <a:pt x="566" y="2309"/>
                    <a:pt x="272" y="1992"/>
                    <a:pt x="113" y="1517"/>
                  </a:cubicBezTo>
                  <a:cubicBezTo>
                    <a:pt x="0" y="1200"/>
                    <a:pt x="0" y="838"/>
                    <a:pt x="136" y="521"/>
                  </a:cubicBezTo>
                  <a:cubicBezTo>
                    <a:pt x="136" y="453"/>
                    <a:pt x="158" y="431"/>
                    <a:pt x="181" y="408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32"/>
            <p:cNvSpPr/>
            <p:nvPr/>
          </p:nvSpPr>
          <p:spPr>
            <a:xfrm>
              <a:off x="3715200" y="1515700"/>
              <a:ext cx="46425" cy="60000"/>
            </a:xfrm>
            <a:custGeom>
              <a:avLst/>
              <a:gdLst/>
              <a:ahLst/>
              <a:cxnLst/>
              <a:rect l="l" t="t" r="r" b="b"/>
              <a:pathLst>
                <a:path w="1857" h="2400" fill="none" extrusionOk="0">
                  <a:moveTo>
                    <a:pt x="1" y="679"/>
                  </a:moveTo>
                  <a:cubicBezTo>
                    <a:pt x="431" y="1200"/>
                    <a:pt x="929" y="1946"/>
                    <a:pt x="1517" y="2331"/>
                  </a:cubicBezTo>
                  <a:cubicBezTo>
                    <a:pt x="1585" y="2376"/>
                    <a:pt x="1675" y="2399"/>
                    <a:pt x="1721" y="2331"/>
                  </a:cubicBezTo>
                  <a:cubicBezTo>
                    <a:pt x="1743" y="2309"/>
                    <a:pt x="1743" y="2286"/>
                    <a:pt x="1789" y="2263"/>
                  </a:cubicBezTo>
                  <a:cubicBezTo>
                    <a:pt x="1834" y="1811"/>
                    <a:pt x="317" y="249"/>
                    <a:pt x="408" y="0"/>
                  </a:cubicBezTo>
                  <a:cubicBezTo>
                    <a:pt x="1042" y="136"/>
                    <a:pt x="1268" y="611"/>
                    <a:pt x="1856" y="1313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32"/>
            <p:cNvSpPr/>
            <p:nvPr/>
          </p:nvSpPr>
          <p:spPr>
            <a:xfrm>
              <a:off x="3738975" y="1875550"/>
              <a:ext cx="53200" cy="61675"/>
            </a:xfrm>
            <a:custGeom>
              <a:avLst/>
              <a:gdLst/>
              <a:ahLst/>
              <a:cxnLst/>
              <a:rect l="l" t="t" r="r" b="b"/>
              <a:pathLst>
                <a:path w="2128" h="2467" fill="none" extrusionOk="0">
                  <a:moveTo>
                    <a:pt x="91" y="430"/>
                  </a:moveTo>
                  <a:cubicBezTo>
                    <a:pt x="204" y="204"/>
                    <a:pt x="430" y="0"/>
                    <a:pt x="679" y="0"/>
                  </a:cubicBezTo>
                  <a:cubicBezTo>
                    <a:pt x="996" y="0"/>
                    <a:pt x="1222" y="226"/>
                    <a:pt x="1426" y="453"/>
                  </a:cubicBezTo>
                  <a:cubicBezTo>
                    <a:pt x="1765" y="928"/>
                    <a:pt x="2128" y="1743"/>
                    <a:pt x="1992" y="2376"/>
                  </a:cubicBezTo>
                  <a:cubicBezTo>
                    <a:pt x="1969" y="2467"/>
                    <a:pt x="1200" y="2173"/>
                    <a:pt x="1132" y="2150"/>
                  </a:cubicBezTo>
                  <a:cubicBezTo>
                    <a:pt x="747" y="1969"/>
                    <a:pt x="453" y="1788"/>
                    <a:pt x="227" y="1381"/>
                  </a:cubicBezTo>
                  <a:cubicBezTo>
                    <a:pt x="91" y="1132"/>
                    <a:pt x="0" y="815"/>
                    <a:pt x="91" y="543"/>
                  </a:cubicBezTo>
                  <a:cubicBezTo>
                    <a:pt x="68" y="498"/>
                    <a:pt x="68" y="453"/>
                    <a:pt x="91" y="430"/>
                  </a:cubicBezTo>
                  <a:close/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32"/>
            <p:cNvSpPr/>
            <p:nvPr/>
          </p:nvSpPr>
          <p:spPr>
            <a:xfrm>
              <a:off x="3745750" y="1882325"/>
              <a:ext cx="36250" cy="21525"/>
            </a:xfrm>
            <a:custGeom>
              <a:avLst/>
              <a:gdLst/>
              <a:ahLst/>
              <a:cxnLst/>
              <a:rect l="l" t="t" r="r" b="b"/>
              <a:pathLst>
                <a:path w="1450" h="861" fill="none" extrusionOk="0">
                  <a:moveTo>
                    <a:pt x="567" y="612"/>
                  </a:moveTo>
                  <a:cubicBezTo>
                    <a:pt x="250" y="340"/>
                    <a:pt x="1" y="114"/>
                    <a:pt x="1" y="1"/>
                  </a:cubicBezTo>
                  <a:cubicBezTo>
                    <a:pt x="521" y="1"/>
                    <a:pt x="838" y="385"/>
                    <a:pt x="1449" y="861"/>
                  </a:cubicBezTo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32"/>
            <p:cNvSpPr/>
            <p:nvPr/>
          </p:nvSpPr>
          <p:spPr>
            <a:xfrm>
              <a:off x="3740100" y="1897600"/>
              <a:ext cx="45275" cy="29450"/>
            </a:xfrm>
            <a:custGeom>
              <a:avLst/>
              <a:gdLst/>
              <a:ahLst/>
              <a:cxnLst/>
              <a:rect l="l" t="t" r="r" b="b"/>
              <a:pathLst>
                <a:path w="1811" h="1178" fill="none" extrusionOk="0">
                  <a:moveTo>
                    <a:pt x="0" y="46"/>
                  </a:moveTo>
                  <a:cubicBezTo>
                    <a:pt x="453" y="408"/>
                    <a:pt x="1019" y="929"/>
                    <a:pt x="1607" y="1155"/>
                  </a:cubicBezTo>
                  <a:cubicBezTo>
                    <a:pt x="1653" y="1178"/>
                    <a:pt x="1743" y="1178"/>
                    <a:pt x="1766" y="1132"/>
                  </a:cubicBezTo>
                  <a:cubicBezTo>
                    <a:pt x="1811" y="1087"/>
                    <a:pt x="1811" y="1064"/>
                    <a:pt x="1811" y="1042"/>
                  </a:cubicBezTo>
                  <a:cubicBezTo>
                    <a:pt x="1766" y="816"/>
                    <a:pt x="1245" y="363"/>
                    <a:pt x="793" y="1"/>
                  </a:cubicBezTo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32"/>
            <p:cNvSpPr/>
            <p:nvPr/>
          </p:nvSpPr>
          <p:spPr>
            <a:xfrm>
              <a:off x="3780275" y="1098700"/>
              <a:ext cx="79225" cy="53775"/>
            </a:xfrm>
            <a:custGeom>
              <a:avLst/>
              <a:gdLst/>
              <a:ahLst/>
              <a:cxnLst/>
              <a:rect l="l" t="t" r="r" b="b"/>
              <a:pathLst>
                <a:path w="3169" h="2151" fill="none" extrusionOk="0">
                  <a:moveTo>
                    <a:pt x="2761" y="204"/>
                  </a:moveTo>
                  <a:cubicBezTo>
                    <a:pt x="2988" y="385"/>
                    <a:pt x="3169" y="679"/>
                    <a:pt x="3101" y="974"/>
                  </a:cubicBezTo>
                  <a:cubicBezTo>
                    <a:pt x="3010" y="1313"/>
                    <a:pt x="2716" y="1539"/>
                    <a:pt x="2399" y="1675"/>
                  </a:cubicBezTo>
                  <a:cubicBezTo>
                    <a:pt x="1766" y="1969"/>
                    <a:pt x="747" y="2150"/>
                    <a:pt x="68" y="1879"/>
                  </a:cubicBezTo>
                  <a:cubicBezTo>
                    <a:pt x="0" y="1856"/>
                    <a:pt x="521" y="1019"/>
                    <a:pt x="566" y="974"/>
                  </a:cubicBezTo>
                  <a:cubicBezTo>
                    <a:pt x="860" y="566"/>
                    <a:pt x="1177" y="295"/>
                    <a:pt x="1652" y="113"/>
                  </a:cubicBezTo>
                  <a:cubicBezTo>
                    <a:pt x="1969" y="0"/>
                    <a:pt x="2331" y="0"/>
                    <a:pt x="2648" y="159"/>
                  </a:cubicBezTo>
                  <a:cubicBezTo>
                    <a:pt x="2716" y="159"/>
                    <a:pt x="2739" y="181"/>
                    <a:pt x="2761" y="204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32"/>
            <p:cNvSpPr/>
            <p:nvPr/>
          </p:nvSpPr>
          <p:spPr>
            <a:xfrm>
              <a:off x="3764425" y="681700"/>
              <a:ext cx="200325" cy="1895450"/>
            </a:xfrm>
            <a:custGeom>
              <a:avLst/>
              <a:gdLst/>
              <a:ahLst/>
              <a:cxnLst/>
              <a:rect l="l" t="t" r="r" b="b"/>
              <a:pathLst>
                <a:path w="8013" h="75818" fill="none" extrusionOk="0">
                  <a:moveTo>
                    <a:pt x="2649" y="1"/>
                  </a:moveTo>
                  <a:cubicBezTo>
                    <a:pt x="1811" y="4640"/>
                    <a:pt x="1359" y="9370"/>
                    <a:pt x="974" y="14032"/>
                  </a:cubicBezTo>
                  <a:cubicBezTo>
                    <a:pt x="69" y="25326"/>
                    <a:pt x="1" y="36687"/>
                    <a:pt x="906" y="47980"/>
                  </a:cubicBezTo>
                  <a:cubicBezTo>
                    <a:pt x="1223" y="51851"/>
                    <a:pt x="1653" y="55721"/>
                    <a:pt x="2219" y="59568"/>
                  </a:cubicBezTo>
                  <a:cubicBezTo>
                    <a:pt x="2784" y="63370"/>
                    <a:pt x="3237" y="67353"/>
                    <a:pt x="4097" y="71088"/>
                  </a:cubicBezTo>
                  <a:cubicBezTo>
                    <a:pt x="4255" y="71744"/>
                    <a:pt x="4504" y="72355"/>
                    <a:pt x="4980" y="72808"/>
                  </a:cubicBezTo>
                  <a:cubicBezTo>
                    <a:pt x="5478" y="73260"/>
                    <a:pt x="6202" y="73487"/>
                    <a:pt x="6790" y="73215"/>
                  </a:cubicBezTo>
                  <a:cubicBezTo>
                    <a:pt x="7537" y="72876"/>
                    <a:pt x="7763" y="71789"/>
                    <a:pt x="7243" y="71178"/>
                  </a:cubicBezTo>
                  <a:cubicBezTo>
                    <a:pt x="6745" y="70545"/>
                    <a:pt x="5636" y="70590"/>
                    <a:pt x="5183" y="71224"/>
                  </a:cubicBezTo>
                  <a:cubicBezTo>
                    <a:pt x="4957" y="71540"/>
                    <a:pt x="4867" y="71948"/>
                    <a:pt x="4867" y="72332"/>
                  </a:cubicBezTo>
                  <a:cubicBezTo>
                    <a:pt x="4844" y="74053"/>
                    <a:pt x="6292" y="75682"/>
                    <a:pt x="8012" y="75818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32"/>
            <p:cNvSpPr/>
            <p:nvPr/>
          </p:nvSpPr>
          <p:spPr>
            <a:xfrm>
              <a:off x="3700500" y="1489100"/>
              <a:ext cx="148250" cy="876450"/>
            </a:xfrm>
            <a:custGeom>
              <a:avLst/>
              <a:gdLst/>
              <a:ahLst/>
              <a:cxnLst/>
              <a:rect l="l" t="t" r="r" b="b"/>
              <a:pathLst>
                <a:path w="5930" h="35058" fill="none" extrusionOk="0">
                  <a:moveTo>
                    <a:pt x="3010" y="0"/>
                  </a:moveTo>
                  <a:cubicBezTo>
                    <a:pt x="3010" y="0"/>
                    <a:pt x="0" y="11294"/>
                    <a:pt x="5930" y="35057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32"/>
            <p:cNvSpPr/>
            <p:nvPr/>
          </p:nvSpPr>
          <p:spPr>
            <a:xfrm>
              <a:off x="3775750" y="670375"/>
              <a:ext cx="56600" cy="818750"/>
            </a:xfrm>
            <a:custGeom>
              <a:avLst/>
              <a:gdLst/>
              <a:ahLst/>
              <a:cxnLst/>
              <a:rect l="l" t="t" r="r" b="b"/>
              <a:pathLst>
                <a:path w="2264" h="32750" fill="none" extrusionOk="0">
                  <a:moveTo>
                    <a:pt x="2263" y="1"/>
                  </a:moveTo>
                  <a:cubicBezTo>
                    <a:pt x="2263" y="1"/>
                    <a:pt x="1698" y="15889"/>
                    <a:pt x="0" y="32749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1" name="Google Shape;11111;p32"/>
          <p:cNvGrpSpPr/>
          <p:nvPr/>
        </p:nvGrpSpPr>
        <p:grpSpPr>
          <a:xfrm flipH="1">
            <a:off x="3453782" y="-203525"/>
            <a:ext cx="292131" cy="1327718"/>
            <a:chOff x="2806525" y="620025"/>
            <a:chExt cx="148275" cy="673900"/>
          </a:xfrm>
        </p:grpSpPr>
        <p:sp>
          <p:nvSpPr>
            <p:cNvPr id="11112" name="Google Shape;11112;p32"/>
            <p:cNvSpPr/>
            <p:nvPr/>
          </p:nvSpPr>
          <p:spPr>
            <a:xfrm>
              <a:off x="2867075" y="917075"/>
              <a:ext cx="64525" cy="48125"/>
            </a:xfrm>
            <a:custGeom>
              <a:avLst/>
              <a:gdLst/>
              <a:ahLst/>
              <a:cxnLst/>
              <a:rect l="l" t="t" r="r" b="b"/>
              <a:pathLst>
                <a:path w="2581" h="1925" fill="none" extrusionOk="0">
                  <a:moveTo>
                    <a:pt x="2241" y="0"/>
                  </a:moveTo>
                  <a:cubicBezTo>
                    <a:pt x="2286" y="0"/>
                    <a:pt x="2377" y="0"/>
                    <a:pt x="2444" y="23"/>
                  </a:cubicBezTo>
                  <a:cubicBezTo>
                    <a:pt x="2512" y="91"/>
                    <a:pt x="2580" y="227"/>
                    <a:pt x="2558" y="317"/>
                  </a:cubicBezTo>
                  <a:cubicBezTo>
                    <a:pt x="2512" y="430"/>
                    <a:pt x="2467" y="521"/>
                    <a:pt x="2399" y="589"/>
                  </a:cubicBezTo>
                  <a:cubicBezTo>
                    <a:pt x="2105" y="996"/>
                    <a:pt x="1698" y="1268"/>
                    <a:pt x="1268" y="1494"/>
                  </a:cubicBezTo>
                  <a:cubicBezTo>
                    <a:pt x="906" y="1698"/>
                    <a:pt x="453" y="1924"/>
                    <a:pt x="0" y="1698"/>
                  </a:cubicBezTo>
                  <a:cubicBezTo>
                    <a:pt x="136" y="1109"/>
                    <a:pt x="679" y="566"/>
                    <a:pt x="1154" y="295"/>
                  </a:cubicBezTo>
                  <a:cubicBezTo>
                    <a:pt x="1494" y="114"/>
                    <a:pt x="1879" y="0"/>
                    <a:pt x="2241" y="0"/>
                  </a:cubicBezTo>
                  <a:close/>
                </a:path>
              </a:pathLst>
            </a:custGeom>
            <a:noFill/>
            <a:ln w="10175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32"/>
            <p:cNvSpPr/>
            <p:nvPr/>
          </p:nvSpPr>
          <p:spPr>
            <a:xfrm>
              <a:off x="2873300" y="917075"/>
              <a:ext cx="53200" cy="43025"/>
            </a:xfrm>
            <a:custGeom>
              <a:avLst/>
              <a:gdLst/>
              <a:ahLst/>
              <a:cxnLst/>
              <a:rect l="l" t="t" r="r" b="b"/>
              <a:pathLst>
                <a:path w="2128" h="1721" fill="none" extrusionOk="0">
                  <a:moveTo>
                    <a:pt x="1856" y="0"/>
                  </a:moveTo>
                  <a:cubicBezTo>
                    <a:pt x="1245" y="430"/>
                    <a:pt x="566" y="974"/>
                    <a:pt x="91" y="1539"/>
                  </a:cubicBezTo>
                  <a:cubicBezTo>
                    <a:pt x="68" y="1585"/>
                    <a:pt x="0" y="1653"/>
                    <a:pt x="68" y="1698"/>
                  </a:cubicBezTo>
                  <a:cubicBezTo>
                    <a:pt x="91" y="1720"/>
                    <a:pt x="113" y="1720"/>
                    <a:pt x="159" y="1720"/>
                  </a:cubicBezTo>
                  <a:cubicBezTo>
                    <a:pt x="611" y="1720"/>
                    <a:pt x="883" y="1381"/>
                    <a:pt x="1177" y="1042"/>
                  </a:cubicBezTo>
                  <a:cubicBezTo>
                    <a:pt x="1449" y="702"/>
                    <a:pt x="1788" y="408"/>
                    <a:pt x="2128" y="114"/>
                  </a:cubicBezTo>
                </a:path>
              </a:pathLst>
            </a:custGeom>
            <a:noFill/>
            <a:ln w="10175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32"/>
            <p:cNvSpPr/>
            <p:nvPr/>
          </p:nvSpPr>
          <p:spPr>
            <a:xfrm>
              <a:off x="2806525" y="703775"/>
              <a:ext cx="47550" cy="83200"/>
            </a:xfrm>
            <a:custGeom>
              <a:avLst/>
              <a:gdLst/>
              <a:ahLst/>
              <a:cxnLst/>
              <a:rect l="l" t="t" r="r" b="b"/>
              <a:pathLst>
                <a:path w="1902" h="3328" fill="none" extrusionOk="0">
                  <a:moveTo>
                    <a:pt x="340" y="294"/>
                  </a:moveTo>
                  <a:cubicBezTo>
                    <a:pt x="521" y="113"/>
                    <a:pt x="861" y="0"/>
                    <a:pt x="1132" y="113"/>
                  </a:cubicBezTo>
                  <a:cubicBezTo>
                    <a:pt x="1426" y="226"/>
                    <a:pt x="1607" y="589"/>
                    <a:pt x="1698" y="928"/>
                  </a:cubicBezTo>
                  <a:cubicBezTo>
                    <a:pt x="1856" y="1607"/>
                    <a:pt x="1902" y="2625"/>
                    <a:pt x="1517" y="3237"/>
                  </a:cubicBezTo>
                  <a:cubicBezTo>
                    <a:pt x="1472" y="3327"/>
                    <a:pt x="747" y="2671"/>
                    <a:pt x="702" y="2625"/>
                  </a:cubicBezTo>
                  <a:cubicBezTo>
                    <a:pt x="340" y="2263"/>
                    <a:pt x="136" y="1924"/>
                    <a:pt x="46" y="1403"/>
                  </a:cubicBezTo>
                  <a:cubicBezTo>
                    <a:pt x="1" y="1064"/>
                    <a:pt x="23" y="702"/>
                    <a:pt x="204" y="453"/>
                  </a:cubicBezTo>
                  <a:cubicBezTo>
                    <a:pt x="272" y="385"/>
                    <a:pt x="295" y="340"/>
                    <a:pt x="340" y="294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32"/>
            <p:cNvSpPr/>
            <p:nvPr/>
          </p:nvSpPr>
          <p:spPr>
            <a:xfrm>
              <a:off x="2811050" y="956675"/>
              <a:ext cx="66800" cy="46425"/>
            </a:xfrm>
            <a:custGeom>
              <a:avLst/>
              <a:gdLst/>
              <a:ahLst/>
              <a:cxnLst/>
              <a:rect l="l" t="t" r="r" b="b"/>
              <a:pathLst>
                <a:path w="2672" h="1857" fill="none" extrusionOk="0">
                  <a:moveTo>
                    <a:pt x="46" y="861"/>
                  </a:moveTo>
                  <a:cubicBezTo>
                    <a:pt x="1" y="589"/>
                    <a:pt x="114" y="318"/>
                    <a:pt x="318" y="159"/>
                  </a:cubicBezTo>
                  <a:cubicBezTo>
                    <a:pt x="566" y="1"/>
                    <a:pt x="906" y="91"/>
                    <a:pt x="1178" y="204"/>
                  </a:cubicBezTo>
                  <a:cubicBezTo>
                    <a:pt x="1698" y="453"/>
                    <a:pt x="2445" y="951"/>
                    <a:pt x="2649" y="1585"/>
                  </a:cubicBezTo>
                  <a:cubicBezTo>
                    <a:pt x="2671" y="1675"/>
                    <a:pt x="1856" y="1811"/>
                    <a:pt x="1789" y="1811"/>
                  </a:cubicBezTo>
                  <a:cubicBezTo>
                    <a:pt x="1359" y="1857"/>
                    <a:pt x="996" y="1834"/>
                    <a:pt x="612" y="1608"/>
                  </a:cubicBezTo>
                  <a:cubicBezTo>
                    <a:pt x="340" y="1472"/>
                    <a:pt x="114" y="1245"/>
                    <a:pt x="69" y="951"/>
                  </a:cubicBezTo>
                  <a:cubicBezTo>
                    <a:pt x="69" y="929"/>
                    <a:pt x="46" y="883"/>
                    <a:pt x="46" y="861"/>
                  </a:cubicBezTo>
                  <a:close/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32"/>
            <p:cNvSpPr/>
            <p:nvPr/>
          </p:nvSpPr>
          <p:spPr>
            <a:xfrm>
              <a:off x="2821800" y="620025"/>
              <a:ext cx="133000" cy="673900"/>
            </a:xfrm>
            <a:custGeom>
              <a:avLst/>
              <a:gdLst/>
              <a:ahLst/>
              <a:cxnLst/>
              <a:rect l="l" t="t" r="r" b="b"/>
              <a:pathLst>
                <a:path w="5320" h="26956" fill="none" extrusionOk="0">
                  <a:moveTo>
                    <a:pt x="3916" y="1"/>
                  </a:moveTo>
                  <a:cubicBezTo>
                    <a:pt x="3395" y="3690"/>
                    <a:pt x="1" y="6745"/>
                    <a:pt x="589" y="10615"/>
                  </a:cubicBezTo>
                  <a:cubicBezTo>
                    <a:pt x="996" y="13331"/>
                    <a:pt x="3486" y="15685"/>
                    <a:pt x="2852" y="18355"/>
                  </a:cubicBezTo>
                  <a:cubicBezTo>
                    <a:pt x="2603" y="19487"/>
                    <a:pt x="1811" y="20460"/>
                    <a:pt x="1472" y="21569"/>
                  </a:cubicBezTo>
                  <a:cubicBezTo>
                    <a:pt x="1110" y="22768"/>
                    <a:pt x="1336" y="24172"/>
                    <a:pt x="2060" y="25213"/>
                  </a:cubicBezTo>
                  <a:cubicBezTo>
                    <a:pt x="2807" y="26254"/>
                    <a:pt x="4052" y="26933"/>
                    <a:pt x="5319" y="26955"/>
                  </a:cubicBezTo>
                </a:path>
              </a:pathLst>
            </a:custGeom>
            <a:noFill/>
            <a:ln w="141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32"/>
            <p:cNvSpPr/>
            <p:nvPr/>
          </p:nvSpPr>
          <p:spPr>
            <a:xfrm>
              <a:off x="2843875" y="668125"/>
              <a:ext cx="102425" cy="621825"/>
            </a:xfrm>
            <a:custGeom>
              <a:avLst/>
              <a:gdLst/>
              <a:ahLst/>
              <a:cxnLst/>
              <a:rect l="l" t="t" r="r" b="b"/>
              <a:pathLst>
                <a:path w="4097" h="24873" fill="none" extrusionOk="0">
                  <a:moveTo>
                    <a:pt x="2739" y="0"/>
                  </a:moveTo>
                  <a:cubicBezTo>
                    <a:pt x="2286" y="1924"/>
                    <a:pt x="1336" y="3689"/>
                    <a:pt x="611" y="5477"/>
                  </a:cubicBezTo>
                  <a:cubicBezTo>
                    <a:pt x="46" y="6994"/>
                    <a:pt x="0" y="8668"/>
                    <a:pt x="249" y="10230"/>
                  </a:cubicBezTo>
                  <a:cubicBezTo>
                    <a:pt x="453" y="11565"/>
                    <a:pt x="906" y="12833"/>
                    <a:pt x="1177" y="14168"/>
                  </a:cubicBezTo>
                  <a:cubicBezTo>
                    <a:pt x="1404" y="15141"/>
                    <a:pt x="1358" y="16137"/>
                    <a:pt x="1177" y="17110"/>
                  </a:cubicBezTo>
                  <a:cubicBezTo>
                    <a:pt x="1132" y="17540"/>
                    <a:pt x="1019" y="17880"/>
                    <a:pt x="838" y="18287"/>
                  </a:cubicBezTo>
                  <a:cubicBezTo>
                    <a:pt x="679" y="18717"/>
                    <a:pt x="702" y="19260"/>
                    <a:pt x="702" y="19758"/>
                  </a:cubicBezTo>
                  <a:cubicBezTo>
                    <a:pt x="702" y="21184"/>
                    <a:pt x="1177" y="22542"/>
                    <a:pt x="2264" y="23538"/>
                  </a:cubicBezTo>
                  <a:cubicBezTo>
                    <a:pt x="2829" y="24058"/>
                    <a:pt x="3486" y="24466"/>
                    <a:pt x="4097" y="24873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32"/>
            <p:cNvSpPr/>
            <p:nvPr/>
          </p:nvSpPr>
          <p:spPr>
            <a:xfrm>
              <a:off x="2859150" y="1169025"/>
              <a:ext cx="67350" cy="67175"/>
            </a:xfrm>
            <a:custGeom>
              <a:avLst/>
              <a:gdLst/>
              <a:ahLst/>
              <a:cxnLst/>
              <a:rect l="l" t="t" r="r" b="b"/>
              <a:pathLst>
                <a:path w="2694" h="2687" extrusionOk="0">
                  <a:moveTo>
                    <a:pt x="2196" y="537"/>
                  </a:moveTo>
                  <a:cubicBezTo>
                    <a:pt x="2218" y="537"/>
                    <a:pt x="2241" y="559"/>
                    <a:pt x="2241" y="605"/>
                  </a:cubicBezTo>
                  <a:cubicBezTo>
                    <a:pt x="2264" y="673"/>
                    <a:pt x="2241" y="763"/>
                    <a:pt x="2218" y="854"/>
                  </a:cubicBezTo>
                  <a:cubicBezTo>
                    <a:pt x="2105" y="1284"/>
                    <a:pt x="1788" y="1601"/>
                    <a:pt x="1336" y="1691"/>
                  </a:cubicBezTo>
                  <a:cubicBezTo>
                    <a:pt x="1064" y="1782"/>
                    <a:pt x="770" y="1827"/>
                    <a:pt x="430" y="1940"/>
                  </a:cubicBezTo>
                  <a:cubicBezTo>
                    <a:pt x="498" y="1329"/>
                    <a:pt x="860" y="808"/>
                    <a:pt x="1177" y="763"/>
                  </a:cubicBezTo>
                  <a:cubicBezTo>
                    <a:pt x="1426" y="650"/>
                    <a:pt x="1766" y="673"/>
                    <a:pt x="2105" y="559"/>
                  </a:cubicBezTo>
                  <a:cubicBezTo>
                    <a:pt x="2128" y="559"/>
                    <a:pt x="2150" y="537"/>
                    <a:pt x="2196" y="537"/>
                  </a:cubicBezTo>
                  <a:close/>
                  <a:moveTo>
                    <a:pt x="2448" y="0"/>
                  </a:moveTo>
                  <a:cubicBezTo>
                    <a:pt x="2413" y="0"/>
                    <a:pt x="2374" y="6"/>
                    <a:pt x="2331" y="16"/>
                  </a:cubicBezTo>
                  <a:cubicBezTo>
                    <a:pt x="2218" y="62"/>
                    <a:pt x="2105" y="84"/>
                    <a:pt x="2015" y="107"/>
                  </a:cubicBezTo>
                  <a:cubicBezTo>
                    <a:pt x="1585" y="220"/>
                    <a:pt x="1155" y="84"/>
                    <a:pt x="860" y="288"/>
                  </a:cubicBezTo>
                  <a:cubicBezTo>
                    <a:pt x="408" y="424"/>
                    <a:pt x="0" y="1646"/>
                    <a:pt x="68" y="2506"/>
                  </a:cubicBezTo>
                  <a:lnTo>
                    <a:pt x="68" y="2687"/>
                  </a:lnTo>
                  <a:cubicBezTo>
                    <a:pt x="114" y="2619"/>
                    <a:pt x="159" y="2574"/>
                    <a:pt x="204" y="2551"/>
                  </a:cubicBezTo>
                  <a:cubicBezTo>
                    <a:pt x="317" y="2438"/>
                    <a:pt x="430" y="2370"/>
                    <a:pt x="544" y="2347"/>
                  </a:cubicBezTo>
                  <a:cubicBezTo>
                    <a:pt x="996" y="2234"/>
                    <a:pt x="1426" y="2257"/>
                    <a:pt x="1720" y="2144"/>
                  </a:cubicBezTo>
                  <a:cubicBezTo>
                    <a:pt x="2241" y="2031"/>
                    <a:pt x="2513" y="1487"/>
                    <a:pt x="2626" y="763"/>
                  </a:cubicBezTo>
                  <a:cubicBezTo>
                    <a:pt x="2671" y="559"/>
                    <a:pt x="2694" y="356"/>
                    <a:pt x="2671" y="197"/>
                  </a:cubicBezTo>
                  <a:cubicBezTo>
                    <a:pt x="2636" y="59"/>
                    <a:pt x="2562" y="0"/>
                    <a:pt x="2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32"/>
            <p:cNvSpPr/>
            <p:nvPr/>
          </p:nvSpPr>
          <p:spPr>
            <a:xfrm>
              <a:off x="2864800" y="1173950"/>
              <a:ext cx="54925" cy="50625"/>
            </a:xfrm>
            <a:custGeom>
              <a:avLst/>
              <a:gdLst/>
              <a:ahLst/>
              <a:cxnLst/>
              <a:rect l="l" t="t" r="r" b="b"/>
              <a:pathLst>
                <a:path w="2197" h="2025" extrusionOk="0">
                  <a:moveTo>
                    <a:pt x="1223" y="906"/>
                  </a:moveTo>
                  <a:lnTo>
                    <a:pt x="1223" y="906"/>
                  </a:lnTo>
                  <a:cubicBezTo>
                    <a:pt x="1200" y="928"/>
                    <a:pt x="1178" y="951"/>
                    <a:pt x="1132" y="1019"/>
                  </a:cubicBezTo>
                  <a:lnTo>
                    <a:pt x="1110" y="1041"/>
                  </a:lnTo>
                  <a:cubicBezTo>
                    <a:pt x="974" y="1223"/>
                    <a:pt x="838" y="1381"/>
                    <a:pt x="634" y="1471"/>
                  </a:cubicBezTo>
                  <a:cubicBezTo>
                    <a:pt x="793" y="1223"/>
                    <a:pt x="997" y="1041"/>
                    <a:pt x="1223" y="906"/>
                  </a:cubicBezTo>
                  <a:close/>
                  <a:moveTo>
                    <a:pt x="1494" y="0"/>
                  </a:moveTo>
                  <a:cubicBezTo>
                    <a:pt x="1087" y="362"/>
                    <a:pt x="431" y="498"/>
                    <a:pt x="91" y="1562"/>
                  </a:cubicBezTo>
                  <a:cubicBezTo>
                    <a:pt x="1" y="1811"/>
                    <a:pt x="69" y="1969"/>
                    <a:pt x="204" y="2015"/>
                  </a:cubicBezTo>
                  <a:cubicBezTo>
                    <a:pt x="235" y="2022"/>
                    <a:pt x="260" y="2025"/>
                    <a:pt x="282" y="2025"/>
                  </a:cubicBezTo>
                  <a:cubicBezTo>
                    <a:pt x="328" y="2025"/>
                    <a:pt x="363" y="2015"/>
                    <a:pt x="408" y="2015"/>
                  </a:cubicBezTo>
                  <a:cubicBezTo>
                    <a:pt x="431" y="1969"/>
                    <a:pt x="453" y="1969"/>
                    <a:pt x="453" y="1969"/>
                  </a:cubicBezTo>
                  <a:cubicBezTo>
                    <a:pt x="1019" y="1924"/>
                    <a:pt x="1313" y="1788"/>
                    <a:pt x="1517" y="1449"/>
                  </a:cubicBezTo>
                  <a:cubicBezTo>
                    <a:pt x="1540" y="1449"/>
                    <a:pt x="1540" y="1404"/>
                    <a:pt x="1540" y="1404"/>
                  </a:cubicBezTo>
                  <a:cubicBezTo>
                    <a:pt x="1789" y="1109"/>
                    <a:pt x="2015" y="770"/>
                    <a:pt x="2196" y="227"/>
                  </a:cubicBezTo>
                  <a:cubicBezTo>
                    <a:pt x="2060" y="204"/>
                    <a:pt x="1970" y="159"/>
                    <a:pt x="1834" y="91"/>
                  </a:cubicBezTo>
                  <a:cubicBezTo>
                    <a:pt x="1811" y="114"/>
                    <a:pt x="1789" y="159"/>
                    <a:pt x="1766" y="227"/>
                  </a:cubicBezTo>
                  <a:cubicBezTo>
                    <a:pt x="1675" y="159"/>
                    <a:pt x="1585" y="91"/>
                    <a:pt x="1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0" name="Google Shape;11120;p32"/>
          <p:cNvGrpSpPr/>
          <p:nvPr/>
        </p:nvGrpSpPr>
        <p:grpSpPr>
          <a:xfrm flipH="1">
            <a:off x="8531712" y="-238789"/>
            <a:ext cx="476050" cy="2908409"/>
            <a:chOff x="2022900" y="563450"/>
            <a:chExt cx="241625" cy="1476200"/>
          </a:xfrm>
        </p:grpSpPr>
        <p:sp>
          <p:nvSpPr>
            <p:cNvPr id="11121" name="Google Shape;11121;p32"/>
            <p:cNvSpPr/>
            <p:nvPr/>
          </p:nvSpPr>
          <p:spPr>
            <a:xfrm>
              <a:off x="2022900" y="574200"/>
              <a:ext cx="241625" cy="1465450"/>
            </a:xfrm>
            <a:custGeom>
              <a:avLst/>
              <a:gdLst/>
              <a:ahLst/>
              <a:cxnLst/>
              <a:rect l="l" t="t" r="r" b="b"/>
              <a:pathLst>
                <a:path w="9665" h="58618" fill="none" extrusionOk="0">
                  <a:moveTo>
                    <a:pt x="3689" y="58617"/>
                  </a:moveTo>
                  <a:cubicBezTo>
                    <a:pt x="2512" y="58527"/>
                    <a:pt x="1494" y="57576"/>
                    <a:pt x="1154" y="56399"/>
                  </a:cubicBezTo>
                  <a:cubicBezTo>
                    <a:pt x="815" y="55268"/>
                    <a:pt x="1087" y="54000"/>
                    <a:pt x="1720" y="52982"/>
                  </a:cubicBezTo>
                  <a:cubicBezTo>
                    <a:pt x="1879" y="52710"/>
                    <a:pt x="2105" y="52416"/>
                    <a:pt x="2422" y="52303"/>
                  </a:cubicBezTo>
                  <a:cubicBezTo>
                    <a:pt x="3033" y="52077"/>
                    <a:pt x="3735" y="52733"/>
                    <a:pt x="3644" y="53389"/>
                  </a:cubicBezTo>
                  <a:cubicBezTo>
                    <a:pt x="3553" y="54023"/>
                    <a:pt x="2875" y="54476"/>
                    <a:pt x="2218" y="54408"/>
                  </a:cubicBezTo>
                  <a:cubicBezTo>
                    <a:pt x="1585" y="54340"/>
                    <a:pt x="1041" y="53842"/>
                    <a:pt x="792" y="53231"/>
                  </a:cubicBezTo>
                  <a:cubicBezTo>
                    <a:pt x="340" y="52167"/>
                    <a:pt x="747" y="50877"/>
                    <a:pt x="1381" y="49904"/>
                  </a:cubicBezTo>
                  <a:cubicBezTo>
                    <a:pt x="1992" y="48908"/>
                    <a:pt x="2829" y="48003"/>
                    <a:pt x="3282" y="46917"/>
                  </a:cubicBezTo>
                  <a:cubicBezTo>
                    <a:pt x="3780" y="45672"/>
                    <a:pt x="3757" y="44223"/>
                    <a:pt x="3191" y="42956"/>
                  </a:cubicBezTo>
                  <a:cubicBezTo>
                    <a:pt x="2603" y="41711"/>
                    <a:pt x="1494" y="40738"/>
                    <a:pt x="1041" y="39403"/>
                  </a:cubicBezTo>
                  <a:cubicBezTo>
                    <a:pt x="0" y="36370"/>
                    <a:pt x="3214" y="34175"/>
                    <a:pt x="4685" y="31957"/>
                  </a:cubicBezTo>
                  <a:cubicBezTo>
                    <a:pt x="6292" y="29580"/>
                    <a:pt x="6812" y="26503"/>
                    <a:pt x="6066" y="23696"/>
                  </a:cubicBezTo>
                  <a:cubicBezTo>
                    <a:pt x="5364" y="21048"/>
                    <a:pt x="3553" y="18581"/>
                    <a:pt x="3802" y="15843"/>
                  </a:cubicBezTo>
                  <a:cubicBezTo>
                    <a:pt x="4097" y="12629"/>
                    <a:pt x="7039" y="10366"/>
                    <a:pt x="8442" y="7492"/>
                  </a:cubicBezTo>
                  <a:cubicBezTo>
                    <a:pt x="9574" y="5161"/>
                    <a:pt x="9664" y="2377"/>
                    <a:pt x="8714" y="0"/>
                  </a:cubicBezTo>
                </a:path>
              </a:pathLst>
            </a:custGeom>
            <a:noFill/>
            <a:ln w="220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32"/>
            <p:cNvSpPr/>
            <p:nvPr/>
          </p:nvSpPr>
          <p:spPr>
            <a:xfrm>
              <a:off x="2033650" y="563450"/>
              <a:ext cx="220125" cy="1324575"/>
            </a:xfrm>
            <a:custGeom>
              <a:avLst/>
              <a:gdLst/>
              <a:ahLst/>
              <a:cxnLst/>
              <a:rect l="l" t="t" r="r" b="b"/>
              <a:pathLst>
                <a:path w="8805" h="52983" fill="none" extrusionOk="0">
                  <a:moveTo>
                    <a:pt x="498" y="52982"/>
                  </a:moveTo>
                  <a:cubicBezTo>
                    <a:pt x="0" y="51330"/>
                    <a:pt x="227" y="49451"/>
                    <a:pt x="1109" y="47935"/>
                  </a:cubicBezTo>
                  <a:cubicBezTo>
                    <a:pt x="2082" y="46260"/>
                    <a:pt x="3870" y="44767"/>
                    <a:pt x="3576" y="42865"/>
                  </a:cubicBezTo>
                  <a:cubicBezTo>
                    <a:pt x="3305" y="40987"/>
                    <a:pt x="1132" y="39946"/>
                    <a:pt x="566" y="38158"/>
                  </a:cubicBezTo>
                  <a:cubicBezTo>
                    <a:pt x="181" y="36913"/>
                    <a:pt x="657" y="35533"/>
                    <a:pt x="1358" y="34424"/>
                  </a:cubicBezTo>
                  <a:cubicBezTo>
                    <a:pt x="2105" y="33337"/>
                    <a:pt x="3078" y="32432"/>
                    <a:pt x="3825" y="31346"/>
                  </a:cubicBezTo>
                  <a:cubicBezTo>
                    <a:pt x="5274" y="29309"/>
                    <a:pt x="5930" y="26729"/>
                    <a:pt x="5636" y="24285"/>
                  </a:cubicBezTo>
                  <a:cubicBezTo>
                    <a:pt x="5500" y="23062"/>
                    <a:pt x="5138" y="21908"/>
                    <a:pt x="4934" y="20686"/>
                  </a:cubicBezTo>
                  <a:cubicBezTo>
                    <a:pt x="4617" y="18694"/>
                    <a:pt x="4798" y="16635"/>
                    <a:pt x="5455" y="14711"/>
                  </a:cubicBezTo>
                  <a:cubicBezTo>
                    <a:pt x="5975" y="13127"/>
                    <a:pt x="6835" y="11679"/>
                    <a:pt x="7446" y="10162"/>
                  </a:cubicBezTo>
                  <a:cubicBezTo>
                    <a:pt x="8170" y="8465"/>
                    <a:pt x="8193" y="6745"/>
                    <a:pt x="8465" y="4979"/>
                  </a:cubicBezTo>
                  <a:cubicBezTo>
                    <a:pt x="8736" y="3395"/>
                    <a:pt x="8804" y="1585"/>
                    <a:pt x="8397" y="0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3" name="Google Shape;11123;p32"/>
            <p:cNvSpPr/>
            <p:nvPr/>
          </p:nvSpPr>
          <p:spPr>
            <a:xfrm>
              <a:off x="2171125" y="1261025"/>
              <a:ext cx="73600" cy="57800"/>
            </a:xfrm>
            <a:custGeom>
              <a:avLst/>
              <a:gdLst/>
              <a:ahLst/>
              <a:cxnLst/>
              <a:rect l="l" t="t" r="r" b="b"/>
              <a:pathLst>
                <a:path w="2944" h="2312" extrusionOk="0">
                  <a:moveTo>
                    <a:pt x="2445" y="501"/>
                  </a:moveTo>
                  <a:cubicBezTo>
                    <a:pt x="2468" y="501"/>
                    <a:pt x="2490" y="523"/>
                    <a:pt x="2490" y="591"/>
                  </a:cubicBezTo>
                  <a:cubicBezTo>
                    <a:pt x="2490" y="636"/>
                    <a:pt x="2468" y="727"/>
                    <a:pt x="2445" y="817"/>
                  </a:cubicBezTo>
                  <a:cubicBezTo>
                    <a:pt x="2241" y="1270"/>
                    <a:pt x="1925" y="1496"/>
                    <a:pt x="1449" y="1519"/>
                  </a:cubicBezTo>
                  <a:cubicBezTo>
                    <a:pt x="1155" y="1542"/>
                    <a:pt x="861" y="1587"/>
                    <a:pt x="521" y="1632"/>
                  </a:cubicBezTo>
                  <a:cubicBezTo>
                    <a:pt x="635" y="1044"/>
                    <a:pt x="1087" y="591"/>
                    <a:pt x="1381" y="546"/>
                  </a:cubicBezTo>
                  <a:cubicBezTo>
                    <a:pt x="1434" y="538"/>
                    <a:pt x="1489" y="535"/>
                    <a:pt x="1544" y="535"/>
                  </a:cubicBezTo>
                  <a:cubicBezTo>
                    <a:pt x="1704" y="535"/>
                    <a:pt x="1873" y="560"/>
                    <a:pt x="2045" y="560"/>
                  </a:cubicBezTo>
                  <a:cubicBezTo>
                    <a:pt x="2148" y="560"/>
                    <a:pt x="2251" y="551"/>
                    <a:pt x="2355" y="523"/>
                  </a:cubicBezTo>
                  <a:cubicBezTo>
                    <a:pt x="2355" y="501"/>
                    <a:pt x="2400" y="501"/>
                    <a:pt x="2445" y="501"/>
                  </a:cubicBezTo>
                  <a:close/>
                  <a:moveTo>
                    <a:pt x="1430" y="1"/>
                  </a:moveTo>
                  <a:cubicBezTo>
                    <a:pt x="1334" y="1"/>
                    <a:pt x="1242" y="13"/>
                    <a:pt x="1155" y="48"/>
                  </a:cubicBezTo>
                  <a:cubicBezTo>
                    <a:pt x="680" y="139"/>
                    <a:pt x="114" y="1270"/>
                    <a:pt x="23" y="2153"/>
                  </a:cubicBezTo>
                  <a:cubicBezTo>
                    <a:pt x="1" y="2198"/>
                    <a:pt x="1" y="2266"/>
                    <a:pt x="1" y="2311"/>
                  </a:cubicBezTo>
                  <a:cubicBezTo>
                    <a:pt x="69" y="2289"/>
                    <a:pt x="114" y="2221"/>
                    <a:pt x="182" y="2198"/>
                  </a:cubicBezTo>
                  <a:cubicBezTo>
                    <a:pt x="318" y="2107"/>
                    <a:pt x="431" y="2085"/>
                    <a:pt x="544" y="2062"/>
                  </a:cubicBezTo>
                  <a:cubicBezTo>
                    <a:pt x="684" y="2042"/>
                    <a:pt x="819" y="2036"/>
                    <a:pt x="946" y="2036"/>
                  </a:cubicBezTo>
                  <a:cubicBezTo>
                    <a:pt x="1156" y="2036"/>
                    <a:pt x="1346" y="2053"/>
                    <a:pt x="1513" y="2053"/>
                  </a:cubicBezTo>
                  <a:cubicBezTo>
                    <a:pt x="1587" y="2053"/>
                    <a:pt x="1657" y="2049"/>
                    <a:pt x="1721" y="2040"/>
                  </a:cubicBezTo>
                  <a:cubicBezTo>
                    <a:pt x="2241" y="1994"/>
                    <a:pt x="2604" y="1519"/>
                    <a:pt x="2830" y="817"/>
                  </a:cubicBezTo>
                  <a:cubicBezTo>
                    <a:pt x="2898" y="614"/>
                    <a:pt x="2943" y="410"/>
                    <a:pt x="2943" y="252"/>
                  </a:cubicBezTo>
                  <a:cubicBezTo>
                    <a:pt x="2943" y="79"/>
                    <a:pt x="2862" y="20"/>
                    <a:pt x="2712" y="20"/>
                  </a:cubicBezTo>
                  <a:cubicBezTo>
                    <a:pt x="2686" y="20"/>
                    <a:pt x="2657" y="22"/>
                    <a:pt x="2626" y="25"/>
                  </a:cubicBezTo>
                  <a:cubicBezTo>
                    <a:pt x="2513" y="48"/>
                    <a:pt x="2400" y="71"/>
                    <a:pt x="2309" y="71"/>
                  </a:cubicBezTo>
                  <a:cubicBezTo>
                    <a:pt x="2267" y="75"/>
                    <a:pt x="2225" y="77"/>
                    <a:pt x="2183" y="77"/>
                  </a:cubicBezTo>
                  <a:cubicBezTo>
                    <a:pt x="1923" y="77"/>
                    <a:pt x="1666" y="1"/>
                    <a:pt x="1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4" name="Google Shape;11124;p32"/>
            <p:cNvSpPr/>
            <p:nvPr/>
          </p:nvSpPr>
          <p:spPr>
            <a:xfrm>
              <a:off x="2178500" y="1263900"/>
              <a:ext cx="59425" cy="45875"/>
            </a:xfrm>
            <a:custGeom>
              <a:avLst/>
              <a:gdLst/>
              <a:ahLst/>
              <a:cxnLst/>
              <a:rect l="l" t="t" r="r" b="b"/>
              <a:pathLst>
                <a:path w="2377" h="1835" extrusionOk="0">
                  <a:moveTo>
                    <a:pt x="1291" y="872"/>
                  </a:moveTo>
                  <a:cubicBezTo>
                    <a:pt x="1270" y="890"/>
                    <a:pt x="1258" y="913"/>
                    <a:pt x="1245" y="951"/>
                  </a:cubicBezTo>
                  <a:lnTo>
                    <a:pt x="1200" y="974"/>
                  </a:lnTo>
                  <a:cubicBezTo>
                    <a:pt x="1064" y="1132"/>
                    <a:pt x="905" y="1268"/>
                    <a:pt x="679" y="1314"/>
                  </a:cubicBezTo>
                  <a:cubicBezTo>
                    <a:pt x="842" y="1109"/>
                    <a:pt x="1080" y="979"/>
                    <a:pt x="1291" y="872"/>
                  </a:cubicBezTo>
                  <a:close/>
                  <a:moveTo>
                    <a:pt x="1743" y="1"/>
                  </a:moveTo>
                  <a:cubicBezTo>
                    <a:pt x="1267" y="295"/>
                    <a:pt x="588" y="340"/>
                    <a:pt x="113" y="1314"/>
                  </a:cubicBezTo>
                  <a:cubicBezTo>
                    <a:pt x="0" y="1540"/>
                    <a:pt x="23" y="1744"/>
                    <a:pt x="158" y="1766"/>
                  </a:cubicBezTo>
                  <a:cubicBezTo>
                    <a:pt x="249" y="1811"/>
                    <a:pt x="294" y="1811"/>
                    <a:pt x="362" y="1811"/>
                  </a:cubicBezTo>
                  <a:cubicBezTo>
                    <a:pt x="375" y="1811"/>
                    <a:pt x="388" y="1797"/>
                    <a:pt x="393" y="1797"/>
                  </a:cubicBezTo>
                  <a:cubicBezTo>
                    <a:pt x="396" y="1797"/>
                    <a:pt x="395" y="1805"/>
                    <a:pt x="385" y="1834"/>
                  </a:cubicBezTo>
                  <a:cubicBezTo>
                    <a:pt x="951" y="1834"/>
                    <a:pt x="1267" y="1721"/>
                    <a:pt x="1516" y="1427"/>
                  </a:cubicBezTo>
                  <a:lnTo>
                    <a:pt x="1539" y="1404"/>
                  </a:lnTo>
                  <a:cubicBezTo>
                    <a:pt x="1833" y="1087"/>
                    <a:pt x="2105" y="793"/>
                    <a:pt x="2376" y="295"/>
                  </a:cubicBezTo>
                  <a:cubicBezTo>
                    <a:pt x="2263" y="272"/>
                    <a:pt x="2173" y="227"/>
                    <a:pt x="2060" y="137"/>
                  </a:cubicBezTo>
                  <a:cubicBezTo>
                    <a:pt x="2037" y="182"/>
                    <a:pt x="1969" y="227"/>
                    <a:pt x="1946" y="272"/>
                  </a:cubicBezTo>
                  <a:cubicBezTo>
                    <a:pt x="1879" y="182"/>
                    <a:pt x="1811" y="69"/>
                    <a:pt x="1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32"/>
            <p:cNvSpPr/>
            <p:nvPr/>
          </p:nvSpPr>
          <p:spPr>
            <a:xfrm>
              <a:off x="2094750" y="1580725"/>
              <a:ext cx="60575" cy="75300"/>
            </a:xfrm>
            <a:custGeom>
              <a:avLst/>
              <a:gdLst/>
              <a:ahLst/>
              <a:cxnLst/>
              <a:rect l="l" t="t" r="r" b="b"/>
              <a:pathLst>
                <a:path w="2423" h="3012" extrusionOk="0">
                  <a:moveTo>
                    <a:pt x="2032" y="514"/>
                  </a:moveTo>
                  <a:cubicBezTo>
                    <a:pt x="2050" y="514"/>
                    <a:pt x="2071" y="539"/>
                    <a:pt x="2105" y="590"/>
                  </a:cubicBezTo>
                  <a:cubicBezTo>
                    <a:pt x="2128" y="681"/>
                    <a:pt x="2105" y="726"/>
                    <a:pt x="2105" y="839"/>
                  </a:cubicBezTo>
                  <a:cubicBezTo>
                    <a:pt x="2037" y="1314"/>
                    <a:pt x="1811" y="1654"/>
                    <a:pt x="1358" y="1835"/>
                  </a:cubicBezTo>
                  <a:cubicBezTo>
                    <a:pt x="1087" y="1948"/>
                    <a:pt x="793" y="2061"/>
                    <a:pt x="476" y="2220"/>
                  </a:cubicBezTo>
                  <a:cubicBezTo>
                    <a:pt x="431" y="1609"/>
                    <a:pt x="702" y="1043"/>
                    <a:pt x="1019" y="884"/>
                  </a:cubicBezTo>
                  <a:cubicBezTo>
                    <a:pt x="1268" y="726"/>
                    <a:pt x="1607" y="726"/>
                    <a:pt x="1924" y="568"/>
                  </a:cubicBezTo>
                  <a:cubicBezTo>
                    <a:pt x="1947" y="568"/>
                    <a:pt x="1992" y="522"/>
                    <a:pt x="2015" y="522"/>
                  </a:cubicBezTo>
                  <a:cubicBezTo>
                    <a:pt x="2020" y="517"/>
                    <a:pt x="2026" y="514"/>
                    <a:pt x="2032" y="514"/>
                  </a:cubicBezTo>
                  <a:close/>
                  <a:moveTo>
                    <a:pt x="2193" y="1"/>
                  </a:moveTo>
                  <a:cubicBezTo>
                    <a:pt x="2144" y="1"/>
                    <a:pt x="2085" y="16"/>
                    <a:pt x="2015" y="47"/>
                  </a:cubicBezTo>
                  <a:cubicBezTo>
                    <a:pt x="1902" y="115"/>
                    <a:pt x="1811" y="160"/>
                    <a:pt x="1721" y="183"/>
                  </a:cubicBezTo>
                  <a:cubicBezTo>
                    <a:pt x="1358" y="364"/>
                    <a:pt x="906" y="296"/>
                    <a:pt x="634" y="522"/>
                  </a:cubicBezTo>
                  <a:cubicBezTo>
                    <a:pt x="204" y="726"/>
                    <a:pt x="1" y="1993"/>
                    <a:pt x="204" y="2853"/>
                  </a:cubicBezTo>
                  <a:cubicBezTo>
                    <a:pt x="204" y="2899"/>
                    <a:pt x="227" y="2967"/>
                    <a:pt x="227" y="3012"/>
                  </a:cubicBezTo>
                  <a:cubicBezTo>
                    <a:pt x="249" y="2967"/>
                    <a:pt x="317" y="2899"/>
                    <a:pt x="340" y="2853"/>
                  </a:cubicBezTo>
                  <a:cubicBezTo>
                    <a:pt x="453" y="2763"/>
                    <a:pt x="544" y="2672"/>
                    <a:pt x="657" y="2627"/>
                  </a:cubicBezTo>
                  <a:cubicBezTo>
                    <a:pt x="1087" y="2401"/>
                    <a:pt x="1494" y="2378"/>
                    <a:pt x="1743" y="2220"/>
                  </a:cubicBezTo>
                  <a:cubicBezTo>
                    <a:pt x="2241" y="2039"/>
                    <a:pt x="2422" y="1473"/>
                    <a:pt x="2422" y="726"/>
                  </a:cubicBezTo>
                  <a:cubicBezTo>
                    <a:pt x="2422" y="522"/>
                    <a:pt x="2422" y="296"/>
                    <a:pt x="2377" y="160"/>
                  </a:cubicBezTo>
                  <a:cubicBezTo>
                    <a:pt x="2347" y="56"/>
                    <a:pt x="2288" y="1"/>
                    <a:pt x="2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32"/>
            <p:cNvSpPr/>
            <p:nvPr/>
          </p:nvSpPr>
          <p:spPr>
            <a:xfrm>
              <a:off x="2102675" y="1587550"/>
              <a:ext cx="48125" cy="55475"/>
            </a:xfrm>
            <a:custGeom>
              <a:avLst/>
              <a:gdLst/>
              <a:ahLst/>
              <a:cxnLst/>
              <a:rect l="l" t="t" r="r" b="b"/>
              <a:pathLst>
                <a:path w="1925" h="2219" extrusionOk="0">
                  <a:moveTo>
                    <a:pt x="1041" y="974"/>
                  </a:moveTo>
                  <a:cubicBezTo>
                    <a:pt x="1019" y="996"/>
                    <a:pt x="996" y="1041"/>
                    <a:pt x="974" y="1087"/>
                  </a:cubicBezTo>
                  <a:cubicBezTo>
                    <a:pt x="951" y="1087"/>
                    <a:pt x="951" y="1109"/>
                    <a:pt x="951" y="1109"/>
                  </a:cubicBezTo>
                  <a:cubicBezTo>
                    <a:pt x="838" y="1313"/>
                    <a:pt x="725" y="1471"/>
                    <a:pt x="544" y="1607"/>
                  </a:cubicBezTo>
                  <a:cubicBezTo>
                    <a:pt x="679" y="1336"/>
                    <a:pt x="838" y="1132"/>
                    <a:pt x="1041" y="974"/>
                  </a:cubicBezTo>
                  <a:close/>
                  <a:moveTo>
                    <a:pt x="1223" y="0"/>
                  </a:moveTo>
                  <a:cubicBezTo>
                    <a:pt x="838" y="453"/>
                    <a:pt x="227" y="679"/>
                    <a:pt x="46" y="1788"/>
                  </a:cubicBezTo>
                  <a:cubicBezTo>
                    <a:pt x="0" y="2060"/>
                    <a:pt x="91" y="2218"/>
                    <a:pt x="227" y="2218"/>
                  </a:cubicBezTo>
                  <a:cubicBezTo>
                    <a:pt x="272" y="2218"/>
                    <a:pt x="340" y="2218"/>
                    <a:pt x="385" y="2173"/>
                  </a:cubicBezTo>
                  <a:cubicBezTo>
                    <a:pt x="430" y="2150"/>
                    <a:pt x="453" y="2150"/>
                    <a:pt x="476" y="2128"/>
                  </a:cubicBezTo>
                  <a:cubicBezTo>
                    <a:pt x="1019" y="1992"/>
                    <a:pt x="1268" y="1788"/>
                    <a:pt x="1449" y="1426"/>
                  </a:cubicBezTo>
                  <a:cubicBezTo>
                    <a:pt x="1471" y="1426"/>
                    <a:pt x="1471" y="1381"/>
                    <a:pt x="1471" y="1381"/>
                  </a:cubicBezTo>
                  <a:cubicBezTo>
                    <a:pt x="1675" y="1041"/>
                    <a:pt x="1811" y="657"/>
                    <a:pt x="1924" y="114"/>
                  </a:cubicBezTo>
                  <a:cubicBezTo>
                    <a:pt x="1811" y="114"/>
                    <a:pt x="1675" y="91"/>
                    <a:pt x="1562" y="23"/>
                  </a:cubicBezTo>
                  <a:cubicBezTo>
                    <a:pt x="1562" y="91"/>
                    <a:pt x="1517" y="136"/>
                    <a:pt x="1494" y="204"/>
                  </a:cubicBezTo>
                  <a:cubicBezTo>
                    <a:pt x="1404" y="136"/>
                    <a:pt x="1290" y="91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7" name="Google Shape;11127;p32"/>
            <p:cNvSpPr/>
            <p:nvPr/>
          </p:nvSpPr>
          <p:spPr>
            <a:xfrm>
              <a:off x="2031950" y="1737475"/>
              <a:ext cx="40750" cy="84900"/>
            </a:xfrm>
            <a:custGeom>
              <a:avLst/>
              <a:gdLst/>
              <a:ahLst/>
              <a:cxnLst/>
              <a:rect l="l" t="t" r="r" b="b"/>
              <a:pathLst>
                <a:path w="1630" h="3396" fill="none" extrusionOk="0">
                  <a:moveTo>
                    <a:pt x="362" y="227"/>
                  </a:moveTo>
                  <a:cubicBezTo>
                    <a:pt x="430" y="182"/>
                    <a:pt x="453" y="91"/>
                    <a:pt x="521" y="69"/>
                  </a:cubicBezTo>
                  <a:cubicBezTo>
                    <a:pt x="679" y="1"/>
                    <a:pt x="838" y="24"/>
                    <a:pt x="996" y="91"/>
                  </a:cubicBezTo>
                  <a:cubicBezTo>
                    <a:pt x="1132" y="137"/>
                    <a:pt x="1177" y="250"/>
                    <a:pt x="1245" y="363"/>
                  </a:cubicBezTo>
                  <a:cubicBezTo>
                    <a:pt x="1517" y="884"/>
                    <a:pt x="1630" y="1449"/>
                    <a:pt x="1607" y="2015"/>
                  </a:cubicBezTo>
                  <a:cubicBezTo>
                    <a:pt x="1607" y="2490"/>
                    <a:pt x="1607" y="3056"/>
                    <a:pt x="1019" y="3396"/>
                  </a:cubicBezTo>
                  <a:cubicBezTo>
                    <a:pt x="362" y="2943"/>
                    <a:pt x="68" y="2128"/>
                    <a:pt x="23" y="1472"/>
                  </a:cubicBezTo>
                  <a:cubicBezTo>
                    <a:pt x="0" y="1087"/>
                    <a:pt x="114" y="635"/>
                    <a:pt x="362" y="227"/>
                  </a:cubicBezTo>
                  <a:close/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8" name="Google Shape;11128;p32"/>
            <p:cNvSpPr/>
            <p:nvPr/>
          </p:nvSpPr>
          <p:spPr>
            <a:xfrm>
              <a:off x="2090225" y="1282575"/>
              <a:ext cx="73575" cy="78100"/>
            </a:xfrm>
            <a:custGeom>
              <a:avLst/>
              <a:gdLst/>
              <a:ahLst/>
              <a:cxnLst/>
              <a:rect l="l" t="t" r="r" b="b"/>
              <a:pathLst>
                <a:path w="2943" h="3124" fill="none" extrusionOk="0">
                  <a:moveTo>
                    <a:pt x="136" y="385"/>
                  </a:moveTo>
                  <a:cubicBezTo>
                    <a:pt x="272" y="114"/>
                    <a:pt x="770" y="1"/>
                    <a:pt x="1336" y="114"/>
                  </a:cubicBezTo>
                  <a:cubicBezTo>
                    <a:pt x="1992" y="227"/>
                    <a:pt x="2377" y="589"/>
                    <a:pt x="2558" y="906"/>
                  </a:cubicBezTo>
                  <a:cubicBezTo>
                    <a:pt x="2943" y="1540"/>
                    <a:pt x="2694" y="2422"/>
                    <a:pt x="2422" y="3033"/>
                  </a:cubicBezTo>
                  <a:cubicBezTo>
                    <a:pt x="2445" y="3124"/>
                    <a:pt x="2037" y="2717"/>
                    <a:pt x="1902" y="2671"/>
                  </a:cubicBezTo>
                  <a:cubicBezTo>
                    <a:pt x="1562" y="2400"/>
                    <a:pt x="1177" y="2106"/>
                    <a:pt x="657" y="1562"/>
                  </a:cubicBezTo>
                  <a:cubicBezTo>
                    <a:pt x="317" y="1223"/>
                    <a:pt x="0" y="838"/>
                    <a:pt x="91" y="521"/>
                  </a:cubicBezTo>
                  <a:cubicBezTo>
                    <a:pt x="68" y="431"/>
                    <a:pt x="91" y="408"/>
                    <a:pt x="136" y="385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9" name="Google Shape;11129;p32"/>
            <p:cNvSpPr/>
            <p:nvPr/>
          </p:nvSpPr>
          <p:spPr>
            <a:xfrm>
              <a:off x="2172825" y="722450"/>
              <a:ext cx="49825" cy="60550"/>
            </a:xfrm>
            <a:custGeom>
              <a:avLst/>
              <a:gdLst/>
              <a:ahLst/>
              <a:cxnLst/>
              <a:rect l="l" t="t" r="r" b="b"/>
              <a:pathLst>
                <a:path w="1993" h="2422" fill="none" extrusionOk="0">
                  <a:moveTo>
                    <a:pt x="69" y="634"/>
                  </a:moveTo>
                  <a:cubicBezTo>
                    <a:pt x="182" y="430"/>
                    <a:pt x="476" y="272"/>
                    <a:pt x="793" y="158"/>
                  </a:cubicBezTo>
                  <a:cubicBezTo>
                    <a:pt x="1155" y="0"/>
                    <a:pt x="1404" y="158"/>
                    <a:pt x="1585" y="385"/>
                  </a:cubicBezTo>
                  <a:cubicBezTo>
                    <a:pt x="1879" y="815"/>
                    <a:pt x="1992" y="1856"/>
                    <a:pt x="1766" y="2422"/>
                  </a:cubicBezTo>
                  <a:cubicBezTo>
                    <a:pt x="1743" y="2422"/>
                    <a:pt x="1178" y="2150"/>
                    <a:pt x="1087" y="2195"/>
                  </a:cubicBezTo>
                  <a:cubicBezTo>
                    <a:pt x="748" y="2105"/>
                    <a:pt x="499" y="1924"/>
                    <a:pt x="272" y="1539"/>
                  </a:cubicBezTo>
                  <a:cubicBezTo>
                    <a:pt x="114" y="1245"/>
                    <a:pt x="1" y="951"/>
                    <a:pt x="69" y="724"/>
                  </a:cubicBezTo>
                  <a:cubicBezTo>
                    <a:pt x="46" y="679"/>
                    <a:pt x="46" y="656"/>
                    <a:pt x="69" y="634"/>
                  </a:cubicBezTo>
                  <a:close/>
                </a:path>
              </a:pathLst>
            </a:custGeom>
            <a:solidFill>
              <a:schemeClr val="lt2"/>
            </a:solidFill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0" name="Google Shape;11130;p32"/>
            <p:cNvSpPr/>
            <p:nvPr/>
          </p:nvSpPr>
          <p:spPr>
            <a:xfrm>
              <a:off x="2173400" y="735450"/>
              <a:ext cx="45850" cy="39075"/>
            </a:xfrm>
            <a:custGeom>
              <a:avLst/>
              <a:gdLst/>
              <a:ahLst/>
              <a:cxnLst/>
              <a:rect l="l" t="t" r="r" b="b"/>
              <a:pathLst>
                <a:path w="1834" h="1563" fill="none" extrusionOk="0">
                  <a:moveTo>
                    <a:pt x="0" y="566"/>
                  </a:moveTo>
                  <a:cubicBezTo>
                    <a:pt x="498" y="1132"/>
                    <a:pt x="1041" y="1291"/>
                    <a:pt x="1494" y="1517"/>
                  </a:cubicBezTo>
                  <a:cubicBezTo>
                    <a:pt x="1517" y="1562"/>
                    <a:pt x="1607" y="1562"/>
                    <a:pt x="1675" y="1494"/>
                  </a:cubicBezTo>
                  <a:cubicBezTo>
                    <a:pt x="1698" y="1472"/>
                    <a:pt x="1698" y="1449"/>
                    <a:pt x="1698" y="1404"/>
                  </a:cubicBezTo>
                  <a:cubicBezTo>
                    <a:pt x="1834" y="793"/>
                    <a:pt x="317" y="317"/>
                    <a:pt x="249" y="23"/>
                  </a:cubicBezTo>
                  <a:cubicBezTo>
                    <a:pt x="906" y="1"/>
                    <a:pt x="1245" y="23"/>
                    <a:pt x="1743" y="589"/>
                  </a:cubicBezTo>
                </a:path>
              </a:pathLst>
            </a:custGeom>
            <a:solidFill>
              <a:schemeClr val="lt2"/>
            </a:solidFill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1" name="Google Shape;11131;p32"/>
          <p:cNvGrpSpPr/>
          <p:nvPr/>
        </p:nvGrpSpPr>
        <p:grpSpPr>
          <a:xfrm flipH="1">
            <a:off x="800657" y="-99961"/>
            <a:ext cx="380199" cy="2861617"/>
            <a:chOff x="3345725" y="238675"/>
            <a:chExt cx="192975" cy="1452450"/>
          </a:xfrm>
        </p:grpSpPr>
        <p:sp>
          <p:nvSpPr>
            <p:cNvPr id="11132" name="Google Shape;11132;p32"/>
            <p:cNvSpPr/>
            <p:nvPr/>
          </p:nvSpPr>
          <p:spPr>
            <a:xfrm>
              <a:off x="3345725" y="250550"/>
              <a:ext cx="185625" cy="1427550"/>
            </a:xfrm>
            <a:custGeom>
              <a:avLst/>
              <a:gdLst/>
              <a:ahLst/>
              <a:cxnLst/>
              <a:rect l="l" t="t" r="r" b="b"/>
              <a:pathLst>
                <a:path w="7425" h="57102" fill="none" extrusionOk="0">
                  <a:moveTo>
                    <a:pt x="4233" y="54635"/>
                  </a:moveTo>
                  <a:cubicBezTo>
                    <a:pt x="3599" y="54069"/>
                    <a:pt x="4346" y="53345"/>
                    <a:pt x="4957" y="53322"/>
                  </a:cubicBezTo>
                  <a:cubicBezTo>
                    <a:pt x="7424" y="53254"/>
                    <a:pt x="6293" y="56309"/>
                    <a:pt x="4708" y="56785"/>
                  </a:cubicBezTo>
                  <a:cubicBezTo>
                    <a:pt x="3690" y="57102"/>
                    <a:pt x="2445" y="56604"/>
                    <a:pt x="1993" y="55630"/>
                  </a:cubicBezTo>
                  <a:cubicBezTo>
                    <a:pt x="1744" y="55133"/>
                    <a:pt x="1744" y="54521"/>
                    <a:pt x="1811" y="53956"/>
                  </a:cubicBezTo>
                  <a:cubicBezTo>
                    <a:pt x="2015" y="52801"/>
                    <a:pt x="2581" y="51783"/>
                    <a:pt x="3102" y="50742"/>
                  </a:cubicBezTo>
                  <a:cubicBezTo>
                    <a:pt x="3667" y="49610"/>
                    <a:pt x="4278" y="48479"/>
                    <a:pt x="4618" y="47234"/>
                  </a:cubicBezTo>
                  <a:cubicBezTo>
                    <a:pt x="4957" y="45921"/>
                    <a:pt x="4754" y="44450"/>
                    <a:pt x="4029" y="43319"/>
                  </a:cubicBezTo>
                  <a:cubicBezTo>
                    <a:pt x="3283" y="42164"/>
                    <a:pt x="2038" y="41327"/>
                    <a:pt x="1427" y="40082"/>
                  </a:cubicBezTo>
                  <a:cubicBezTo>
                    <a:pt x="1" y="37208"/>
                    <a:pt x="2898" y="34605"/>
                    <a:pt x="4075" y="32229"/>
                  </a:cubicBezTo>
                  <a:cubicBezTo>
                    <a:pt x="5387" y="29672"/>
                    <a:pt x="5501" y="26526"/>
                    <a:pt x="4392" y="23855"/>
                  </a:cubicBezTo>
                  <a:cubicBezTo>
                    <a:pt x="3350" y="21320"/>
                    <a:pt x="1223" y="19102"/>
                    <a:pt x="1133" y="16364"/>
                  </a:cubicBezTo>
                  <a:cubicBezTo>
                    <a:pt x="997" y="13150"/>
                    <a:pt x="3622" y="10525"/>
                    <a:pt x="4686" y="7469"/>
                  </a:cubicBezTo>
                  <a:cubicBezTo>
                    <a:pt x="5501" y="5048"/>
                    <a:pt x="5206" y="2241"/>
                    <a:pt x="3962" y="1"/>
                  </a:cubicBezTo>
                </a:path>
              </a:pathLst>
            </a:custGeom>
            <a:noFill/>
            <a:ln w="220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3" name="Google Shape;11133;p32"/>
            <p:cNvSpPr/>
            <p:nvPr/>
          </p:nvSpPr>
          <p:spPr>
            <a:xfrm>
              <a:off x="3360103" y="238675"/>
              <a:ext cx="143750" cy="1452450"/>
            </a:xfrm>
            <a:custGeom>
              <a:avLst/>
              <a:gdLst/>
              <a:ahLst/>
              <a:cxnLst/>
              <a:rect l="l" t="t" r="r" b="b"/>
              <a:pathLst>
                <a:path w="5750" h="58098" fill="none" extrusionOk="0">
                  <a:moveTo>
                    <a:pt x="5749" y="56083"/>
                  </a:moveTo>
                  <a:cubicBezTo>
                    <a:pt x="5432" y="56694"/>
                    <a:pt x="5025" y="57373"/>
                    <a:pt x="4369" y="57667"/>
                  </a:cubicBezTo>
                  <a:cubicBezTo>
                    <a:pt x="3396" y="58029"/>
                    <a:pt x="1970" y="58097"/>
                    <a:pt x="1110" y="57418"/>
                  </a:cubicBezTo>
                  <a:cubicBezTo>
                    <a:pt x="974" y="57260"/>
                    <a:pt x="861" y="57101"/>
                    <a:pt x="748" y="56920"/>
                  </a:cubicBezTo>
                  <a:cubicBezTo>
                    <a:pt x="1" y="55630"/>
                    <a:pt x="612" y="54521"/>
                    <a:pt x="1291" y="53299"/>
                  </a:cubicBezTo>
                  <a:cubicBezTo>
                    <a:pt x="1857" y="52281"/>
                    <a:pt x="2694" y="51421"/>
                    <a:pt x="3305" y="50425"/>
                  </a:cubicBezTo>
                  <a:cubicBezTo>
                    <a:pt x="4618" y="48365"/>
                    <a:pt x="5251" y="45197"/>
                    <a:pt x="4120" y="42934"/>
                  </a:cubicBezTo>
                  <a:cubicBezTo>
                    <a:pt x="3282" y="41281"/>
                    <a:pt x="1359" y="40580"/>
                    <a:pt x="612" y="38905"/>
                  </a:cubicBezTo>
                  <a:cubicBezTo>
                    <a:pt x="46" y="37728"/>
                    <a:pt x="340" y="36280"/>
                    <a:pt x="906" y="35080"/>
                  </a:cubicBezTo>
                  <a:cubicBezTo>
                    <a:pt x="1494" y="33903"/>
                    <a:pt x="2332" y="32885"/>
                    <a:pt x="2943" y="31685"/>
                  </a:cubicBezTo>
                  <a:cubicBezTo>
                    <a:pt x="4142" y="29490"/>
                    <a:pt x="4437" y="26865"/>
                    <a:pt x="3826" y="24421"/>
                  </a:cubicBezTo>
                  <a:cubicBezTo>
                    <a:pt x="3509" y="23244"/>
                    <a:pt x="3011" y="22135"/>
                    <a:pt x="2671" y="20981"/>
                  </a:cubicBezTo>
                  <a:cubicBezTo>
                    <a:pt x="2106" y="19057"/>
                    <a:pt x="2015" y="16952"/>
                    <a:pt x="2400" y="15006"/>
                  </a:cubicBezTo>
                  <a:cubicBezTo>
                    <a:pt x="2739" y="13354"/>
                    <a:pt x="3373" y="11837"/>
                    <a:pt x="3803" y="10230"/>
                  </a:cubicBezTo>
                  <a:cubicBezTo>
                    <a:pt x="4278" y="8442"/>
                    <a:pt x="4074" y="6745"/>
                    <a:pt x="4142" y="4934"/>
                  </a:cubicBezTo>
                  <a:cubicBezTo>
                    <a:pt x="4188" y="3350"/>
                    <a:pt x="4029" y="1517"/>
                    <a:pt x="3418" y="1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4" name="Google Shape;11134;p32"/>
            <p:cNvSpPr/>
            <p:nvPr/>
          </p:nvSpPr>
          <p:spPr>
            <a:xfrm>
              <a:off x="3471350" y="932250"/>
              <a:ext cx="67350" cy="65750"/>
            </a:xfrm>
            <a:custGeom>
              <a:avLst/>
              <a:gdLst/>
              <a:ahLst/>
              <a:cxnLst/>
              <a:rect l="l" t="t" r="r" b="b"/>
              <a:pathLst>
                <a:path w="2694" h="2630" extrusionOk="0">
                  <a:moveTo>
                    <a:pt x="2218" y="502"/>
                  </a:moveTo>
                  <a:cubicBezTo>
                    <a:pt x="2263" y="502"/>
                    <a:pt x="2286" y="525"/>
                    <a:pt x="2286" y="593"/>
                  </a:cubicBezTo>
                  <a:cubicBezTo>
                    <a:pt x="2309" y="638"/>
                    <a:pt x="2286" y="729"/>
                    <a:pt x="2263" y="819"/>
                  </a:cubicBezTo>
                  <a:cubicBezTo>
                    <a:pt x="2105" y="1295"/>
                    <a:pt x="1833" y="1566"/>
                    <a:pt x="1358" y="1657"/>
                  </a:cubicBezTo>
                  <a:cubicBezTo>
                    <a:pt x="1041" y="1725"/>
                    <a:pt x="747" y="1770"/>
                    <a:pt x="408" y="1883"/>
                  </a:cubicBezTo>
                  <a:cubicBezTo>
                    <a:pt x="476" y="1295"/>
                    <a:pt x="838" y="774"/>
                    <a:pt x="1200" y="706"/>
                  </a:cubicBezTo>
                  <a:cubicBezTo>
                    <a:pt x="1471" y="593"/>
                    <a:pt x="1811" y="638"/>
                    <a:pt x="2150" y="525"/>
                  </a:cubicBezTo>
                  <a:cubicBezTo>
                    <a:pt x="2173" y="525"/>
                    <a:pt x="2196" y="502"/>
                    <a:pt x="2218" y="502"/>
                  </a:cubicBezTo>
                  <a:close/>
                  <a:moveTo>
                    <a:pt x="2473" y="1"/>
                  </a:moveTo>
                  <a:cubicBezTo>
                    <a:pt x="2432" y="1"/>
                    <a:pt x="2385" y="9"/>
                    <a:pt x="2331" y="27"/>
                  </a:cubicBezTo>
                  <a:cubicBezTo>
                    <a:pt x="2218" y="50"/>
                    <a:pt x="2105" y="72"/>
                    <a:pt x="2037" y="95"/>
                  </a:cubicBezTo>
                  <a:cubicBezTo>
                    <a:pt x="1607" y="208"/>
                    <a:pt x="1177" y="72"/>
                    <a:pt x="860" y="253"/>
                  </a:cubicBezTo>
                  <a:cubicBezTo>
                    <a:pt x="385" y="367"/>
                    <a:pt x="0" y="1566"/>
                    <a:pt x="23" y="2449"/>
                  </a:cubicBezTo>
                  <a:lnTo>
                    <a:pt x="23" y="2630"/>
                  </a:lnTo>
                  <a:cubicBezTo>
                    <a:pt x="68" y="2562"/>
                    <a:pt x="113" y="2494"/>
                    <a:pt x="159" y="2471"/>
                  </a:cubicBezTo>
                  <a:cubicBezTo>
                    <a:pt x="272" y="2404"/>
                    <a:pt x="385" y="2336"/>
                    <a:pt x="498" y="2313"/>
                  </a:cubicBezTo>
                  <a:cubicBezTo>
                    <a:pt x="973" y="2177"/>
                    <a:pt x="1381" y="2222"/>
                    <a:pt x="1720" y="2109"/>
                  </a:cubicBezTo>
                  <a:cubicBezTo>
                    <a:pt x="2218" y="1996"/>
                    <a:pt x="2512" y="1498"/>
                    <a:pt x="2648" y="751"/>
                  </a:cubicBezTo>
                  <a:cubicBezTo>
                    <a:pt x="2671" y="548"/>
                    <a:pt x="2693" y="367"/>
                    <a:pt x="2671" y="186"/>
                  </a:cubicBezTo>
                  <a:cubicBezTo>
                    <a:pt x="2654" y="69"/>
                    <a:pt x="2588" y="1"/>
                    <a:pt x="24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5" name="Google Shape;11135;p32"/>
            <p:cNvSpPr/>
            <p:nvPr/>
          </p:nvSpPr>
          <p:spPr>
            <a:xfrm>
              <a:off x="3475875" y="936300"/>
              <a:ext cx="55475" cy="50400"/>
            </a:xfrm>
            <a:custGeom>
              <a:avLst/>
              <a:gdLst/>
              <a:ahLst/>
              <a:cxnLst/>
              <a:rect l="l" t="t" r="r" b="b"/>
              <a:pathLst>
                <a:path w="2219" h="2016" extrusionOk="0">
                  <a:moveTo>
                    <a:pt x="1239" y="938"/>
                  </a:moveTo>
                  <a:cubicBezTo>
                    <a:pt x="1211" y="967"/>
                    <a:pt x="1200" y="1004"/>
                    <a:pt x="1200" y="1019"/>
                  </a:cubicBezTo>
                  <a:lnTo>
                    <a:pt x="1177" y="1042"/>
                  </a:lnTo>
                  <a:cubicBezTo>
                    <a:pt x="1019" y="1223"/>
                    <a:pt x="860" y="1381"/>
                    <a:pt x="657" y="1472"/>
                  </a:cubicBezTo>
                  <a:cubicBezTo>
                    <a:pt x="845" y="1242"/>
                    <a:pt x="1033" y="1070"/>
                    <a:pt x="1239" y="938"/>
                  </a:cubicBezTo>
                  <a:close/>
                  <a:moveTo>
                    <a:pt x="1539" y="1"/>
                  </a:moveTo>
                  <a:cubicBezTo>
                    <a:pt x="1109" y="363"/>
                    <a:pt x="453" y="476"/>
                    <a:pt x="91" y="1517"/>
                  </a:cubicBezTo>
                  <a:cubicBezTo>
                    <a:pt x="0" y="1789"/>
                    <a:pt x="68" y="1947"/>
                    <a:pt x="204" y="1970"/>
                  </a:cubicBezTo>
                  <a:cubicBezTo>
                    <a:pt x="234" y="1985"/>
                    <a:pt x="259" y="1990"/>
                    <a:pt x="282" y="1990"/>
                  </a:cubicBezTo>
                  <a:cubicBezTo>
                    <a:pt x="327" y="1990"/>
                    <a:pt x="362" y="1970"/>
                    <a:pt x="408" y="1970"/>
                  </a:cubicBezTo>
                  <a:cubicBezTo>
                    <a:pt x="453" y="1970"/>
                    <a:pt x="498" y="1970"/>
                    <a:pt x="453" y="2015"/>
                  </a:cubicBezTo>
                  <a:cubicBezTo>
                    <a:pt x="1019" y="1947"/>
                    <a:pt x="1313" y="1789"/>
                    <a:pt x="1539" y="1472"/>
                  </a:cubicBezTo>
                  <a:lnTo>
                    <a:pt x="1562" y="1449"/>
                  </a:lnTo>
                  <a:cubicBezTo>
                    <a:pt x="1788" y="1133"/>
                    <a:pt x="2015" y="770"/>
                    <a:pt x="2218" y="250"/>
                  </a:cubicBezTo>
                  <a:cubicBezTo>
                    <a:pt x="2105" y="227"/>
                    <a:pt x="1992" y="205"/>
                    <a:pt x="1879" y="114"/>
                  </a:cubicBezTo>
                  <a:cubicBezTo>
                    <a:pt x="1856" y="159"/>
                    <a:pt x="1811" y="205"/>
                    <a:pt x="1788" y="250"/>
                  </a:cubicBezTo>
                  <a:lnTo>
                    <a:pt x="153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6" name="Google Shape;11136;p32"/>
            <p:cNvSpPr/>
            <p:nvPr/>
          </p:nvSpPr>
          <p:spPr>
            <a:xfrm>
              <a:off x="3435700" y="1260450"/>
              <a:ext cx="58875" cy="81000"/>
            </a:xfrm>
            <a:custGeom>
              <a:avLst/>
              <a:gdLst/>
              <a:ahLst/>
              <a:cxnLst/>
              <a:rect l="l" t="t" r="r" b="b"/>
              <a:pathLst>
                <a:path w="2355" h="3240" extrusionOk="0">
                  <a:moveTo>
                    <a:pt x="1834" y="546"/>
                  </a:moveTo>
                  <a:cubicBezTo>
                    <a:pt x="1879" y="546"/>
                    <a:pt x="1902" y="569"/>
                    <a:pt x="1924" y="614"/>
                  </a:cubicBezTo>
                  <a:cubicBezTo>
                    <a:pt x="1947" y="659"/>
                    <a:pt x="1947" y="727"/>
                    <a:pt x="1947" y="840"/>
                  </a:cubicBezTo>
                  <a:cubicBezTo>
                    <a:pt x="1992" y="1338"/>
                    <a:pt x="1788" y="1678"/>
                    <a:pt x="1358" y="1904"/>
                  </a:cubicBezTo>
                  <a:cubicBezTo>
                    <a:pt x="1109" y="2085"/>
                    <a:pt x="815" y="2221"/>
                    <a:pt x="544" y="2425"/>
                  </a:cubicBezTo>
                  <a:cubicBezTo>
                    <a:pt x="408" y="1836"/>
                    <a:pt x="589" y="1225"/>
                    <a:pt x="906" y="1067"/>
                  </a:cubicBezTo>
                  <a:cubicBezTo>
                    <a:pt x="1132" y="863"/>
                    <a:pt x="1472" y="840"/>
                    <a:pt x="1766" y="614"/>
                  </a:cubicBezTo>
                  <a:cubicBezTo>
                    <a:pt x="1788" y="569"/>
                    <a:pt x="1811" y="546"/>
                    <a:pt x="1834" y="546"/>
                  </a:cubicBezTo>
                  <a:close/>
                  <a:moveTo>
                    <a:pt x="1942" y="0"/>
                  </a:moveTo>
                  <a:cubicBezTo>
                    <a:pt x="1890" y="0"/>
                    <a:pt x="1832" y="24"/>
                    <a:pt x="1766" y="71"/>
                  </a:cubicBezTo>
                  <a:lnTo>
                    <a:pt x="1494" y="252"/>
                  </a:lnTo>
                  <a:cubicBezTo>
                    <a:pt x="1155" y="456"/>
                    <a:pt x="702" y="433"/>
                    <a:pt x="453" y="727"/>
                  </a:cubicBezTo>
                  <a:cubicBezTo>
                    <a:pt x="23" y="976"/>
                    <a:pt x="0" y="2244"/>
                    <a:pt x="317" y="3081"/>
                  </a:cubicBezTo>
                  <a:cubicBezTo>
                    <a:pt x="340" y="3126"/>
                    <a:pt x="340" y="3194"/>
                    <a:pt x="363" y="3239"/>
                  </a:cubicBezTo>
                  <a:lnTo>
                    <a:pt x="453" y="3081"/>
                  </a:lnTo>
                  <a:cubicBezTo>
                    <a:pt x="544" y="2923"/>
                    <a:pt x="657" y="2855"/>
                    <a:pt x="747" y="2787"/>
                  </a:cubicBezTo>
                  <a:cubicBezTo>
                    <a:pt x="1132" y="2538"/>
                    <a:pt x="1562" y="2447"/>
                    <a:pt x="1788" y="2244"/>
                  </a:cubicBezTo>
                  <a:cubicBezTo>
                    <a:pt x="2241" y="1995"/>
                    <a:pt x="2354" y="1406"/>
                    <a:pt x="2264" y="659"/>
                  </a:cubicBezTo>
                  <a:cubicBezTo>
                    <a:pt x="2241" y="501"/>
                    <a:pt x="2218" y="275"/>
                    <a:pt x="2128" y="139"/>
                  </a:cubicBezTo>
                  <a:cubicBezTo>
                    <a:pt x="2075" y="46"/>
                    <a:pt x="2015" y="0"/>
                    <a:pt x="1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7" name="Google Shape;11137;p32"/>
            <p:cNvSpPr/>
            <p:nvPr/>
          </p:nvSpPr>
          <p:spPr>
            <a:xfrm>
              <a:off x="3444750" y="1270125"/>
              <a:ext cx="41325" cy="57250"/>
            </a:xfrm>
            <a:custGeom>
              <a:avLst/>
              <a:gdLst/>
              <a:ahLst/>
              <a:cxnLst/>
              <a:rect l="l" t="t" r="r" b="b"/>
              <a:pathLst>
                <a:path w="1653" h="2290" extrusionOk="0">
                  <a:moveTo>
                    <a:pt x="883" y="929"/>
                  </a:moveTo>
                  <a:cubicBezTo>
                    <a:pt x="883" y="997"/>
                    <a:pt x="861" y="1019"/>
                    <a:pt x="793" y="1065"/>
                  </a:cubicBezTo>
                  <a:lnTo>
                    <a:pt x="793" y="1087"/>
                  </a:lnTo>
                  <a:cubicBezTo>
                    <a:pt x="725" y="1291"/>
                    <a:pt x="634" y="1495"/>
                    <a:pt x="453" y="1630"/>
                  </a:cubicBezTo>
                  <a:cubicBezTo>
                    <a:pt x="566" y="1359"/>
                    <a:pt x="725" y="1132"/>
                    <a:pt x="883" y="929"/>
                  </a:cubicBezTo>
                  <a:close/>
                  <a:moveTo>
                    <a:pt x="906" y="1"/>
                  </a:moveTo>
                  <a:cubicBezTo>
                    <a:pt x="634" y="476"/>
                    <a:pt x="46" y="793"/>
                    <a:pt x="1" y="1902"/>
                  </a:cubicBezTo>
                  <a:cubicBezTo>
                    <a:pt x="1" y="2154"/>
                    <a:pt x="79" y="2289"/>
                    <a:pt x="198" y="2289"/>
                  </a:cubicBezTo>
                  <a:cubicBezTo>
                    <a:pt x="208" y="2289"/>
                    <a:pt x="217" y="2288"/>
                    <a:pt x="227" y="2287"/>
                  </a:cubicBezTo>
                  <a:cubicBezTo>
                    <a:pt x="295" y="2287"/>
                    <a:pt x="340" y="2264"/>
                    <a:pt x="408" y="2241"/>
                  </a:cubicBezTo>
                  <a:cubicBezTo>
                    <a:pt x="431" y="2196"/>
                    <a:pt x="453" y="2196"/>
                    <a:pt x="521" y="2196"/>
                  </a:cubicBezTo>
                  <a:cubicBezTo>
                    <a:pt x="1019" y="1970"/>
                    <a:pt x="1245" y="1743"/>
                    <a:pt x="1358" y="1381"/>
                  </a:cubicBezTo>
                  <a:lnTo>
                    <a:pt x="1358" y="1359"/>
                  </a:lnTo>
                  <a:cubicBezTo>
                    <a:pt x="1494" y="997"/>
                    <a:pt x="1607" y="589"/>
                    <a:pt x="1653" y="23"/>
                  </a:cubicBezTo>
                  <a:lnTo>
                    <a:pt x="1653" y="23"/>
                  </a:lnTo>
                  <a:cubicBezTo>
                    <a:pt x="1620" y="30"/>
                    <a:pt x="1586" y="33"/>
                    <a:pt x="1552" y="33"/>
                  </a:cubicBezTo>
                  <a:cubicBezTo>
                    <a:pt x="1469" y="33"/>
                    <a:pt x="1380" y="17"/>
                    <a:pt x="1268" y="1"/>
                  </a:cubicBezTo>
                  <a:cubicBezTo>
                    <a:pt x="1245" y="46"/>
                    <a:pt x="1245" y="114"/>
                    <a:pt x="1223" y="159"/>
                  </a:cubicBezTo>
                  <a:cubicBezTo>
                    <a:pt x="1110" y="114"/>
                    <a:pt x="1019" y="46"/>
                    <a:pt x="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8" name="Google Shape;11138;p32"/>
            <p:cNvSpPr/>
            <p:nvPr/>
          </p:nvSpPr>
          <p:spPr>
            <a:xfrm>
              <a:off x="3390425" y="1428550"/>
              <a:ext cx="47550" cy="82650"/>
            </a:xfrm>
            <a:custGeom>
              <a:avLst/>
              <a:gdLst/>
              <a:ahLst/>
              <a:cxnLst/>
              <a:rect l="l" t="t" r="r" b="b"/>
              <a:pathLst>
                <a:path w="1902" h="3306" fill="none" extrusionOk="0">
                  <a:moveTo>
                    <a:pt x="295" y="272"/>
                  </a:moveTo>
                  <a:cubicBezTo>
                    <a:pt x="318" y="227"/>
                    <a:pt x="363" y="137"/>
                    <a:pt x="431" y="91"/>
                  </a:cubicBezTo>
                  <a:cubicBezTo>
                    <a:pt x="544" y="1"/>
                    <a:pt x="748" y="1"/>
                    <a:pt x="884" y="46"/>
                  </a:cubicBezTo>
                  <a:cubicBezTo>
                    <a:pt x="1019" y="114"/>
                    <a:pt x="1110" y="204"/>
                    <a:pt x="1155" y="318"/>
                  </a:cubicBezTo>
                  <a:cubicBezTo>
                    <a:pt x="1495" y="793"/>
                    <a:pt x="1676" y="1336"/>
                    <a:pt x="1766" y="1857"/>
                  </a:cubicBezTo>
                  <a:cubicBezTo>
                    <a:pt x="1811" y="2355"/>
                    <a:pt x="1902" y="2920"/>
                    <a:pt x="1359" y="3305"/>
                  </a:cubicBezTo>
                  <a:cubicBezTo>
                    <a:pt x="657" y="2943"/>
                    <a:pt x="250" y="2151"/>
                    <a:pt x="114" y="1517"/>
                  </a:cubicBezTo>
                  <a:cubicBezTo>
                    <a:pt x="1" y="1155"/>
                    <a:pt x="69" y="702"/>
                    <a:pt x="295" y="272"/>
                  </a:cubicBezTo>
                  <a:close/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9" name="Google Shape;11139;p32"/>
            <p:cNvSpPr/>
            <p:nvPr/>
          </p:nvSpPr>
          <p:spPr>
            <a:xfrm>
              <a:off x="3395525" y="1432525"/>
              <a:ext cx="39075" cy="72450"/>
            </a:xfrm>
            <a:custGeom>
              <a:avLst/>
              <a:gdLst/>
              <a:ahLst/>
              <a:cxnLst/>
              <a:rect l="l" t="t" r="r" b="b"/>
              <a:pathLst>
                <a:path w="1563" h="2898" fill="none" extrusionOk="0">
                  <a:moveTo>
                    <a:pt x="1" y="294"/>
                  </a:moveTo>
                  <a:cubicBezTo>
                    <a:pt x="227" y="1087"/>
                    <a:pt x="566" y="2014"/>
                    <a:pt x="1042" y="2761"/>
                  </a:cubicBezTo>
                  <a:cubicBezTo>
                    <a:pt x="1064" y="2807"/>
                    <a:pt x="1155" y="2897"/>
                    <a:pt x="1245" y="2829"/>
                  </a:cubicBezTo>
                  <a:cubicBezTo>
                    <a:pt x="1291" y="2807"/>
                    <a:pt x="1291" y="2784"/>
                    <a:pt x="1313" y="2761"/>
                  </a:cubicBezTo>
                  <a:cubicBezTo>
                    <a:pt x="1562" y="2263"/>
                    <a:pt x="1268" y="1811"/>
                    <a:pt x="996" y="1403"/>
                  </a:cubicBezTo>
                  <a:cubicBezTo>
                    <a:pt x="725" y="973"/>
                    <a:pt x="476" y="498"/>
                    <a:pt x="317" y="0"/>
                  </a:cubicBezTo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0" name="Google Shape;11140;p32"/>
            <p:cNvSpPr/>
            <p:nvPr/>
          </p:nvSpPr>
          <p:spPr>
            <a:xfrm>
              <a:off x="3389300" y="970250"/>
              <a:ext cx="75275" cy="71325"/>
            </a:xfrm>
            <a:custGeom>
              <a:avLst/>
              <a:gdLst/>
              <a:ahLst/>
              <a:cxnLst/>
              <a:rect l="l" t="t" r="r" b="b"/>
              <a:pathLst>
                <a:path w="3011" h="2853" fill="none" extrusionOk="0">
                  <a:moveTo>
                    <a:pt x="68" y="453"/>
                  </a:moveTo>
                  <a:cubicBezTo>
                    <a:pt x="182" y="182"/>
                    <a:pt x="702" y="1"/>
                    <a:pt x="1245" y="23"/>
                  </a:cubicBezTo>
                  <a:cubicBezTo>
                    <a:pt x="1924" y="46"/>
                    <a:pt x="2332" y="363"/>
                    <a:pt x="2535" y="657"/>
                  </a:cubicBezTo>
                  <a:cubicBezTo>
                    <a:pt x="3011" y="1223"/>
                    <a:pt x="2875" y="2128"/>
                    <a:pt x="2649" y="2762"/>
                  </a:cubicBezTo>
                  <a:cubicBezTo>
                    <a:pt x="2671" y="2852"/>
                    <a:pt x="2219" y="2513"/>
                    <a:pt x="2105" y="2468"/>
                  </a:cubicBezTo>
                  <a:cubicBezTo>
                    <a:pt x="1743" y="2241"/>
                    <a:pt x="1291" y="1970"/>
                    <a:pt x="725" y="1517"/>
                  </a:cubicBezTo>
                  <a:cubicBezTo>
                    <a:pt x="363" y="1246"/>
                    <a:pt x="1" y="884"/>
                    <a:pt x="23" y="567"/>
                  </a:cubicBezTo>
                  <a:cubicBezTo>
                    <a:pt x="46" y="499"/>
                    <a:pt x="46" y="476"/>
                    <a:pt x="68" y="453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1" name="Google Shape;11141;p32"/>
            <p:cNvSpPr/>
            <p:nvPr/>
          </p:nvSpPr>
          <p:spPr>
            <a:xfrm>
              <a:off x="3399475" y="403900"/>
              <a:ext cx="52650" cy="57725"/>
            </a:xfrm>
            <a:custGeom>
              <a:avLst/>
              <a:gdLst/>
              <a:ahLst/>
              <a:cxnLst/>
              <a:rect l="l" t="t" r="r" b="b"/>
              <a:pathLst>
                <a:path w="2106" h="2309" fill="none" extrusionOk="0">
                  <a:moveTo>
                    <a:pt x="46" y="724"/>
                  </a:moveTo>
                  <a:cubicBezTo>
                    <a:pt x="114" y="521"/>
                    <a:pt x="386" y="294"/>
                    <a:pt x="657" y="159"/>
                  </a:cubicBezTo>
                  <a:cubicBezTo>
                    <a:pt x="997" y="0"/>
                    <a:pt x="1291" y="68"/>
                    <a:pt x="1472" y="294"/>
                  </a:cubicBezTo>
                  <a:cubicBezTo>
                    <a:pt x="1857" y="702"/>
                    <a:pt x="2106" y="1720"/>
                    <a:pt x="1925" y="2309"/>
                  </a:cubicBezTo>
                  <a:cubicBezTo>
                    <a:pt x="1902" y="2309"/>
                    <a:pt x="1314" y="2150"/>
                    <a:pt x="1246" y="2195"/>
                  </a:cubicBezTo>
                  <a:cubicBezTo>
                    <a:pt x="906" y="2173"/>
                    <a:pt x="635" y="2037"/>
                    <a:pt x="340" y="1652"/>
                  </a:cubicBezTo>
                  <a:cubicBezTo>
                    <a:pt x="159" y="1403"/>
                    <a:pt x="1" y="1087"/>
                    <a:pt x="46" y="860"/>
                  </a:cubicBezTo>
                  <a:cubicBezTo>
                    <a:pt x="1" y="792"/>
                    <a:pt x="46" y="747"/>
                    <a:pt x="46" y="724"/>
                  </a:cubicBezTo>
                  <a:close/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2" name="Google Shape;11142;p32"/>
            <p:cNvSpPr/>
            <p:nvPr/>
          </p:nvSpPr>
          <p:spPr>
            <a:xfrm>
              <a:off x="3401175" y="416350"/>
              <a:ext cx="47550" cy="36800"/>
            </a:xfrm>
            <a:custGeom>
              <a:avLst/>
              <a:gdLst/>
              <a:ahLst/>
              <a:cxnLst/>
              <a:rect l="l" t="t" r="r" b="b"/>
              <a:pathLst>
                <a:path w="1902" h="1472" fill="none" extrusionOk="0">
                  <a:moveTo>
                    <a:pt x="1" y="679"/>
                  </a:moveTo>
                  <a:cubicBezTo>
                    <a:pt x="589" y="1154"/>
                    <a:pt x="1132" y="1267"/>
                    <a:pt x="1608" y="1449"/>
                  </a:cubicBezTo>
                  <a:cubicBezTo>
                    <a:pt x="1630" y="1449"/>
                    <a:pt x="1721" y="1471"/>
                    <a:pt x="1789" y="1381"/>
                  </a:cubicBezTo>
                  <a:cubicBezTo>
                    <a:pt x="1811" y="1358"/>
                    <a:pt x="1811" y="1335"/>
                    <a:pt x="1811" y="1313"/>
                  </a:cubicBezTo>
                  <a:cubicBezTo>
                    <a:pt x="1902" y="679"/>
                    <a:pt x="272" y="407"/>
                    <a:pt x="205" y="113"/>
                  </a:cubicBezTo>
                  <a:cubicBezTo>
                    <a:pt x="816" y="0"/>
                    <a:pt x="1155" y="0"/>
                    <a:pt x="1744" y="475"/>
                  </a:cubicBezTo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3" name="Google Shape;11143;p32"/>
          <p:cNvGrpSpPr/>
          <p:nvPr/>
        </p:nvGrpSpPr>
        <p:grpSpPr>
          <a:xfrm flipH="1">
            <a:off x="4040916" y="156705"/>
            <a:ext cx="237508" cy="247359"/>
            <a:chOff x="2650925" y="4637475"/>
            <a:chExt cx="120550" cy="125550"/>
          </a:xfrm>
        </p:grpSpPr>
        <p:sp>
          <p:nvSpPr>
            <p:cNvPr id="11144" name="Google Shape;11144;p32"/>
            <p:cNvSpPr/>
            <p:nvPr/>
          </p:nvSpPr>
          <p:spPr>
            <a:xfrm>
              <a:off x="2650925" y="4637475"/>
              <a:ext cx="120550" cy="125550"/>
            </a:xfrm>
            <a:custGeom>
              <a:avLst/>
              <a:gdLst/>
              <a:ahLst/>
              <a:cxnLst/>
              <a:rect l="l" t="t" r="r" b="b"/>
              <a:pathLst>
                <a:path w="4822" h="5022" extrusionOk="0">
                  <a:moveTo>
                    <a:pt x="2397" y="1"/>
                  </a:moveTo>
                  <a:cubicBezTo>
                    <a:pt x="2225" y="1"/>
                    <a:pt x="2045" y="71"/>
                    <a:pt x="1879" y="126"/>
                  </a:cubicBezTo>
                  <a:cubicBezTo>
                    <a:pt x="1630" y="216"/>
                    <a:pt x="1359" y="352"/>
                    <a:pt x="1200" y="579"/>
                  </a:cubicBezTo>
                  <a:cubicBezTo>
                    <a:pt x="1087" y="760"/>
                    <a:pt x="1065" y="963"/>
                    <a:pt x="1065" y="1144"/>
                  </a:cubicBezTo>
                  <a:cubicBezTo>
                    <a:pt x="1065" y="1241"/>
                    <a:pt x="1085" y="1541"/>
                    <a:pt x="1146" y="1832"/>
                  </a:cubicBezTo>
                  <a:lnTo>
                    <a:pt x="1146" y="1832"/>
                  </a:lnTo>
                  <a:cubicBezTo>
                    <a:pt x="1049" y="1848"/>
                    <a:pt x="953" y="1876"/>
                    <a:pt x="861" y="1914"/>
                  </a:cubicBezTo>
                  <a:cubicBezTo>
                    <a:pt x="521" y="2095"/>
                    <a:pt x="250" y="2434"/>
                    <a:pt x="114" y="2796"/>
                  </a:cubicBezTo>
                  <a:cubicBezTo>
                    <a:pt x="23" y="3045"/>
                    <a:pt x="1" y="3362"/>
                    <a:pt x="69" y="3611"/>
                  </a:cubicBezTo>
                  <a:cubicBezTo>
                    <a:pt x="159" y="3905"/>
                    <a:pt x="363" y="4132"/>
                    <a:pt x="635" y="4177"/>
                  </a:cubicBezTo>
                  <a:cubicBezTo>
                    <a:pt x="690" y="4194"/>
                    <a:pt x="748" y="4201"/>
                    <a:pt x="807" y="4201"/>
                  </a:cubicBezTo>
                  <a:cubicBezTo>
                    <a:pt x="991" y="4201"/>
                    <a:pt x="1188" y="4132"/>
                    <a:pt x="1359" y="4064"/>
                  </a:cubicBezTo>
                  <a:cubicBezTo>
                    <a:pt x="1510" y="3995"/>
                    <a:pt x="1670" y="3893"/>
                    <a:pt x="1767" y="3762"/>
                  </a:cubicBezTo>
                  <a:lnTo>
                    <a:pt x="1767" y="3762"/>
                  </a:lnTo>
                  <a:cubicBezTo>
                    <a:pt x="1762" y="3931"/>
                    <a:pt x="1826" y="4113"/>
                    <a:pt x="1925" y="4268"/>
                  </a:cubicBezTo>
                  <a:cubicBezTo>
                    <a:pt x="2151" y="4630"/>
                    <a:pt x="2558" y="4924"/>
                    <a:pt x="3011" y="4992"/>
                  </a:cubicBezTo>
                  <a:cubicBezTo>
                    <a:pt x="3095" y="5010"/>
                    <a:pt x="3180" y="5021"/>
                    <a:pt x="3261" y="5021"/>
                  </a:cubicBezTo>
                  <a:cubicBezTo>
                    <a:pt x="3376" y="5021"/>
                    <a:pt x="3484" y="5000"/>
                    <a:pt x="3577" y="4946"/>
                  </a:cubicBezTo>
                  <a:cubicBezTo>
                    <a:pt x="3848" y="4856"/>
                    <a:pt x="4007" y="4630"/>
                    <a:pt x="4120" y="4381"/>
                  </a:cubicBezTo>
                  <a:cubicBezTo>
                    <a:pt x="4233" y="4086"/>
                    <a:pt x="4256" y="3747"/>
                    <a:pt x="4142" y="3475"/>
                  </a:cubicBezTo>
                  <a:cubicBezTo>
                    <a:pt x="4036" y="3198"/>
                    <a:pt x="3768" y="3021"/>
                    <a:pt x="3471" y="3021"/>
                  </a:cubicBezTo>
                  <a:cubicBezTo>
                    <a:pt x="3454" y="3021"/>
                    <a:pt x="3436" y="3021"/>
                    <a:pt x="3418" y="3023"/>
                  </a:cubicBezTo>
                  <a:cubicBezTo>
                    <a:pt x="3735" y="3000"/>
                    <a:pt x="4029" y="2887"/>
                    <a:pt x="4301" y="2706"/>
                  </a:cubicBezTo>
                  <a:cubicBezTo>
                    <a:pt x="4437" y="2615"/>
                    <a:pt x="4572" y="2547"/>
                    <a:pt x="4663" y="2389"/>
                  </a:cubicBezTo>
                  <a:cubicBezTo>
                    <a:pt x="4799" y="2185"/>
                    <a:pt x="4821" y="1936"/>
                    <a:pt x="4799" y="1687"/>
                  </a:cubicBezTo>
                  <a:cubicBezTo>
                    <a:pt x="4754" y="1235"/>
                    <a:pt x="4550" y="760"/>
                    <a:pt x="4120" y="646"/>
                  </a:cubicBezTo>
                  <a:cubicBezTo>
                    <a:pt x="4058" y="624"/>
                    <a:pt x="3993" y="614"/>
                    <a:pt x="3927" y="614"/>
                  </a:cubicBezTo>
                  <a:cubicBezTo>
                    <a:pt x="3731" y="614"/>
                    <a:pt x="3531" y="703"/>
                    <a:pt x="3396" y="805"/>
                  </a:cubicBezTo>
                  <a:cubicBezTo>
                    <a:pt x="3260" y="906"/>
                    <a:pt x="3153" y="1036"/>
                    <a:pt x="3091" y="1174"/>
                  </a:cubicBezTo>
                  <a:lnTo>
                    <a:pt x="3091" y="1174"/>
                  </a:lnTo>
                  <a:cubicBezTo>
                    <a:pt x="3067" y="1008"/>
                    <a:pt x="3013" y="835"/>
                    <a:pt x="2966" y="669"/>
                  </a:cubicBezTo>
                  <a:cubicBezTo>
                    <a:pt x="2875" y="420"/>
                    <a:pt x="2762" y="103"/>
                    <a:pt x="2513" y="13"/>
                  </a:cubicBezTo>
                  <a:cubicBezTo>
                    <a:pt x="2475" y="4"/>
                    <a:pt x="2436" y="1"/>
                    <a:pt x="2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5" name="Google Shape;11145;p32"/>
            <p:cNvSpPr/>
            <p:nvPr/>
          </p:nvSpPr>
          <p:spPr>
            <a:xfrm>
              <a:off x="2684875" y="4675075"/>
              <a:ext cx="52075" cy="45400"/>
            </a:xfrm>
            <a:custGeom>
              <a:avLst/>
              <a:gdLst/>
              <a:ahLst/>
              <a:cxnLst/>
              <a:rect l="l" t="t" r="r" b="b"/>
              <a:pathLst>
                <a:path w="2083" h="1816" extrusionOk="0">
                  <a:moveTo>
                    <a:pt x="479" y="1636"/>
                  </a:moveTo>
                  <a:lnTo>
                    <a:pt x="1268" y="1677"/>
                  </a:lnTo>
                  <a:cubicBezTo>
                    <a:pt x="1161" y="1720"/>
                    <a:pt x="1047" y="1740"/>
                    <a:pt x="932" y="1740"/>
                  </a:cubicBezTo>
                  <a:cubicBezTo>
                    <a:pt x="776" y="1740"/>
                    <a:pt x="619" y="1703"/>
                    <a:pt x="479" y="1636"/>
                  </a:cubicBezTo>
                  <a:close/>
                  <a:moveTo>
                    <a:pt x="1182" y="0"/>
                  </a:moveTo>
                  <a:cubicBezTo>
                    <a:pt x="796" y="0"/>
                    <a:pt x="377" y="221"/>
                    <a:pt x="182" y="546"/>
                  </a:cubicBezTo>
                  <a:cubicBezTo>
                    <a:pt x="145" y="608"/>
                    <a:pt x="114" y="675"/>
                    <a:pt x="88" y="745"/>
                  </a:cubicBezTo>
                  <a:lnTo>
                    <a:pt x="88" y="745"/>
                  </a:lnTo>
                  <a:cubicBezTo>
                    <a:pt x="224" y="482"/>
                    <a:pt x="531" y="274"/>
                    <a:pt x="838" y="274"/>
                  </a:cubicBezTo>
                  <a:cubicBezTo>
                    <a:pt x="521" y="274"/>
                    <a:pt x="159" y="636"/>
                    <a:pt x="46" y="885"/>
                  </a:cubicBezTo>
                  <a:cubicBezTo>
                    <a:pt x="46" y="885"/>
                    <a:pt x="46" y="885"/>
                    <a:pt x="46" y="885"/>
                  </a:cubicBezTo>
                  <a:lnTo>
                    <a:pt x="46" y="885"/>
                  </a:lnTo>
                  <a:cubicBezTo>
                    <a:pt x="57" y="838"/>
                    <a:pt x="71" y="791"/>
                    <a:pt x="88" y="745"/>
                  </a:cubicBezTo>
                  <a:lnTo>
                    <a:pt x="88" y="745"/>
                  </a:lnTo>
                  <a:cubicBezTo>
                    <a:pt x="54" y="811"/>
                    <a:pt x="30" y="881"/>
                    <a:pt x="20" y="952"/>
                  </a:cubicBezTo>
                  <a:lnTo>
                    <a:pt x="20" y="952"/>
                  </a:lnTo>
                  <a:cubicBezTo>
                    <a:pt x="27" y="929"/>
                    <a:pt x="35" y="907"/>
                    <a:pt x="46" y="885"/>
                  </a:cubicBezTo>
                  <a:lnTo>
                    <a:pt x="46" y="885"/>
                  </a:lnTo>
                  <a:cubicBezTo>
                    <a:pt x="30" y="955"/>
                    <a:pt x="20" y="1025"/>
                    <a:pt x="19" y="1093"/>
                  </a:cubicBezTo>
                  <a:lnTo>
                    <a:pt x="19" y="1093"/>
                  </a:lnTo>
                  <a:cubicBezTo>
                    <a:pt x="13" y="1046"/>
                    <a:pt x="14" y="998"/>
                    <a:pt x="20" y="952"/>
                  </a:cubicBezTo>
                  <a:lnTo>
                    <a:pt x="20" y="952"/>
                  </a:lnTo>
                  <a:cubicBezTo>
                    <a:pt x="1" y="1020"/>
                    <a:pt x="1" y="1088"/>
                    <a:pt x="1" y="1157"/>
                  </a:cubicBezTo>
                  <a:cubicBezTo>
                    <a:pt x="1" y="1202"/>
                    <a:pt x="23" y="1270"/>
                    <a:pt x="46" y="1315"/>
                  </a:cubicBezTo>
                  <a:cubicBezTo>
                    <a:pt x="49" y="1321"/>
                    <a:pt x="52" y="1327"/>
                    <a:pt x="55" y="1333"/>
                  </a:cubicBezTo>
                  <a:lnTo>
                    <a:pt x="55" y="1333"/>
                  </a:lnTo>
                  <a:cubicBezTo>
                    <a:pt x="87" y="1420"/>
                    <a:pt x="141" y="1496"/>
                    <a:pt x="221" y="1552"/>
                  </a:cubicBezTo>
                  <a:lnTo>
                    <a:pt x="221" y="1552"/>
                  </a:lnTo>
                  <a:cubicBezTo>
                    <a:pt x="403" y="1730"/>
                    <a:pt x="647" y="1815"/>
                    <a:pt x="895" y="1815"/>
                  </a:cubicBezTo>
                  <a:cubicBezTo>
                    <a:pt x="1121" y="1815"/>
                    <a:pt x="1350" y="1745"/>
                    <a:pt x="1540" y="1609"/>
                  </a:cubicBezTo>
                  <a:cubicBezTo>
                    <a:pt x="1924" y="1315"/>
                    <a:pt x="2083" y="817"/>
                    <a:pt x="1879" y="410"/>
                  </a:cubicBezTo>
                  <a:cubicBezTo>
                    <a:pt x="1735" y="121"/>
                    <a:pt x="1467" y="0"/>
                    <a:pt x="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6" name="Google Shape;11146;p32"/>
          <p:cNvGrpSpPr/>
          <p:nvPr/>
        </p:nvGrpSpPr>
        <p:grpSpPr>
          <a:xfrm flipH="1">
            <a:off x="2416145" y="-85831"/>
            <a:ext cx="949833" cy="732422"/>
            <a:chOff x="4866600" y="2956225"/>
            <a:chExt cx="482100" cy="371750"/>
          </a:xfrm>
        </p:grpSpPr>
        <p:sp>
          <p:nvSpPr>
            <p:cNvPr id="11147" name="Google Shape;11147;p32"/>
            <p:cNvSpPr/>
            <p:nvPr/>
          </p:nvSpPr>
          <p:spPr>
            <a:xfrm>
              <a:off x="4929400" y="2972625"/>
              <a:ext cx="419300" cy="314050"/>
            </a:xfrm>
            <a:custGeom>
              <a:avLst/>
              <a:gdLst/>
              <a:ahLst/>
              <a:cxnLst/>
              <a:rect l="l" t="t" r="r" b="b"/>
              <a:pathLst>
                <a:path w="16772" h="12562" fill="none" extrusionOk="0">
                  <a:moveTo>
                    <a:pt x="227" y="1"/>
                  </a:moveTo>
                  <a:cubicBezTo>
                    <a:pt x="46" y="3011"/>
                    <a:pt x="1" y="6247"/>
                    <a:pt x="1608" y="8827"/>
                  </a:cubicBezTo>
                  <a:cubicBezTo>
                    <a:pt x="2807" y="10683"/>
                    <a:pt x="4844" y="11996"/>
                    <a:pt x="7017" y="12267"/>
                  </a:cubicBezTo>
                  <a:cubicBezTo>
                    <a:pt x="9190" y="12561"/>
                    <a:pt x="11521" y="11815"/>
                    <a:pt x="13150" y="10343"/>
                  </a:cubicBezTo>
                  <a:cubicBezTo>
                    <a:pt x="15843" y="7877"/>
                    <a:pt x="16387" y="3916"/>
                    <a:pt x="16771" y="295"/>
                  </a:cubicBezTo>
                </a:path>
              </a:pathLst>
            </a:custGeom>
            <a:noFill/>
            <a:ln w="220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8" name="Google Shape;11148;p32"/>
            <p:cNvSpPr/>
            <p:nvPr/>
          </p:nvSpPr>
          <p:spPr>
            <a:xfrm>
              <a:off x="4908475" y="2956225"/>
              <a:ext cx="419275" cy="314050"/>
            </a:xfrm>
            <a:custGeom>
              <a:avLst/>
              <a:gdLst/>
              <a:ahLst/>
              <a:cxnLst/>
              <a:rect l="l" t="t" r="r" b="b"/>
              <a:pathLst>
                <a:path w="16771" h="12562" fill="none" extrusionOk="0">
                  <a:moveTo>
                    <a:pt x="227" y="0"/>
                  </a:moveTo>
                  <a:cubicBezTo>
                    <a:pt x="46" y="3033"/>
                    <a:pt x="1" y="6247"/>
                    <a:pt x="1607" y="8827"/>
                  </a:cubicBezTo>
                  <a:cubicBezTo>
                    <a:pt x="2784" y="10683"/>
                    <a:pt x="4821" y="11995"/>
                    <a:pt x="7017" y="12267"/>
                  </a:cubicBezTo>
                  <a:cubicBezTo>
                    <a:pt x="9189" y="12561"/>
                    <a:pt x="11498" y="11814"/>
                    <a:pt x="13150" y="10343"/>
                  </a:cubicBezTo>
                  <a:cubicBezTo>
                    <a:pt x="15843" y="7899"/>
                    <a:pt x="16364" y="3938"/>
                    <a:pt x="16771" y="317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9" name="Google Shape;11149;p32"/>
            <p:cNvSpPr/>
            <p:nvPr/>
          </p:nvSpPr>
          <p:spPr>
            <a:xfrm>
              <a:off x="5201000" y="3230075"/>
              <a:ext cx="65100" cy="97900"/>
            </a:xfrm>
            <a:custGeom>
              <a:avLst/>
              <a:gdLst/>
              <a:ahLst/>
              <a:cxnLst/>
              <a:rect l="l" t="t" r="r" b="b"/>
              <a:pathLst>
                <a:path w="2604" h="3916" fill="none" extrusionOk="0">
                  <a:moveTo>
                    <a:pt x="589" y="3848"/>
                  </a:moveTo>
                  <a:cubicBezTo>
                    <a:pt x="521" y="3893"/>
                    <a:pt x="430" y="3916"/>
                    <a:pt x="340" y="3916"/>
                  </a:cubicBezTo>
                  <a:cubicBezTo>
                    <a:pt x="204" y="3916"/>
                    <a:pt x="68" y="3780"/>
                    <a:pt x="23" y="3644"/>
                  </a:cubicBezTo>
                  <a:cubicBezTo>
                    <a:pt x="0" y="3508"/>
                    <a:pt x="0" y="3327"/>
                    <a:pt x="68" y="3191"/>
                  </a:cubicBezTo>
                  <a:cubicBezTo>
                    <a:pt x="227" y="2490"/>
                    <a:pt x="566" y="1811"/>
                    <a:pt x="974" y="1177"/>
                  </a:cubicBezTo>
                  <a:cubicBezTo>
                    <a:pt x="1336" y="634"/>
                    <a:pt x="1766" y="23"/>
                    <a:pt x="2445" y="0"/>
                  </a:cubicBezTo>
                  <a:cubicBezTo>
                    <a:pt x="2603" y="838"/>
                    <a:pt x="2218" y="1924"/>
                    <a:pt x="1788" y="2648"/>
                  </a:cubicBezTo>
                  <a:cubicBezTo>
                    <a:pt x="1494" y="3123"/>
                    <a:pt x="1109" y="3553"/>
                    <a:pt x="589" y="3848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0" name="Google Shape;11150;p32"/>
            <p:cNvSpPr/>
            <p:nvPr/>
          </p:nvSpPr>
          <p:spPr>
            <a:xfrm>
              <a:off x="5209475" y="3237425"/>
              <a:ext cx="45850" cy="87725"/>
            </a:xfrm>
            <a:custGeom>
              <a:avLst/>
              <a:gdLst/>
              <a:ahLst/>
              <a:cxnLst/>
              <a:rect l="l" t="t" r="r" b="b"/>
              <a:pathLst>
                <a:path w="1834" h="3509" fill="none" extrusionOk="0">
                  <a:moveTo>
                    <a:pt x="453" y="3463"/>
                  </a:moveTo>
                  <a:cubicBezTo>
                    <a:pt x="974" y="2490"/>
                    <a:pt x="1495" y="1313"/>
                    <a:pt x="1811" y="272"/>
                  </a:cubicBezTo>
                  <a:cubicBezTo>
                    <a:pt x="1834" y="181"/>
                    <a:pt x="1834" y="46"/>
                    <a:pt x="1766" y="0"/>
                  </a:cubicBezTo>
                  <a:cubicBezTo>
                    <a:pt x="1698" y="0"/>
                    <a:pt x="1676" y="0"/>
                    <a:pt x="1608" y="46"/>
                  </a:cubicBezTo>
                  <a:cubicBezTo>
                    <a:pt x="1042" y="385"/>
                    <a:pt x="883" y="1019"/>
                    <a:pt x="680" y="1653"/>
                  </a:cubicBezTo>
                  <a:cubicBezTo>
                    <a:pt x="476" y="2264"/>
                    <a:pt x="250" y="2920"/>
                    <a:pt x="1" y="3508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1" name="Google Shape;11151;p32"/>
            <p:cNvSpPr/>
            <p:nvPr/>
          </p:nvSpPr>
          <p:spPr>
            <a:xfrm>
              <a:off x="4866600" y="3084100"/>
              <a:ext cx="90550" cy="76975"/>
            </a:xfrm>
            <a:custGeom>
              <a:avLst/>
              <a:gdLst/>
              <a:ahLst/>
              <a:cxnLst/>
              <a:rect l="l" t="t" r="r" b="b"/>
              <a:pathLst>
                <a:path w="3622" h="3079" fill="none" extrusionOk="0">
                  <a:moveTo>
                    <a:pt x="46" y="543"/>
                  </a:moveTo>
                  <a:cubicBezTo>
                    <a:pt x="23" y="453"/>
                    <a:pt x="1" y="362"/>
                    <a:pt x="23" y="249"/>
                  </a:cubicBezTo>
                  <a:cubicBezTo>
                    <a:pt x="46" y="113"/>
                    <a:pt x="227" y="0"/>
                    <a:pt x="363" y="0"/>
                  </a:cubicBezTo>
                  <a:cubicBezTo>
                    <a:pt x="499" y="0"/>
                    <a:pt x="680" y="23"/>
                    <a:pt x="816" y="113"/>
                  </a:cubicBezTo>
                  <a:cubicBezTo>
                    <a:pt x="1495" y="408"/>
                    <a:pt x="2083" y="860"/>
                    <a:pt x="2626" y="1381"/>
                  </a:cubicBezTo>
                  <a:cubicBezTo>
                    <a:pt x="3079" y="1833"/>
                    <a:pt x="3622" y="2376"/>
                    <a:pt x="3531" y="3055"/>
                  </a:cubicBezTo>
                  <a:cubicBezTo>
                    <a:pt x="2649" y="3078"/>
                    <a:pt x="1653" y="2490"/>
                    <a:pt x="1042" y="1924"/>
                  </a:cubicBezTo>
                  <a:cubicBezTo>
                    <a:pt x="589" y="1562"/>
                    <a:pt x="250" y="1086"/>
                    <a:pt x="46" y="543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2" name="Google Shape;11152;p32"/>
            <p:cNvSpPr/>
            <p:nvPr/>
          </p:nvSpPr>
          <p:spPr>
            <a:xfrm>
              <a:off x="4869425" y="3090325"/>
              <a:ext cx="79825" cy="61675"/>
            </a:xfrm>
            <a:custGeom>
              <a:avLst/>
              <a:gdLst/>
              <a:ahLst/>
              <a:cxnLst/>
              <a:rect l="l" t="t" r="r" b="b"/>
              <a:pathLst>
                <a:path w="3193" h="2467" fill="none" extrusionOk="0">
                  <a:moveTo>
                    <a:pt x="1" y="498"/>
                  </a:moveTo>
                  <a:cubicBezTo>
                    <a:pt x="838" y="1177"/>
                    <a:pt x="1925" y="1924"/>
                    <a:pt x="2921" y="2422"/>
                  </a:cubicBezTo>
                  <a:cubicBezTo>
                    <a:pt x="2988" y="2444"/>
                    <a:pt x="3102" y="2467"/>
                    <a:pt x="3169" y="2376"/>
                  </a:cubicBezTo>
                  <a:cubicBezTo>
                    <a:pt x="3192" y="2354"/>
                    <a:pt x="3169" y="2309"/>
                    <a:pt x="3169" y="2241"/>
                  </a:cubicBezTo>
                  <a:cubicBezTo>
                    <a:pt x="2943" y="1630"/>
                    <a:pt x="2309" y="1335"/>
                    <a:pt x="1744" y="1019"/>
                  </a:cubicBezTo>
                  <a:cubicBezTo>
                    <a:pt x="1155" y="702"/>
                    <a:pt x="567" y="385"/>
                    <a:pt x="24" y="0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3" name="Google Shape;11153;p32"/>
            <p:cNvSpPr/>
            <p:nvPr/>
          </p:nvSpPr>
          <p:spPr>
            <a:xfrm>
              <a:off x="5052750" y="3213100"/>
              <a:ext cx="79250" cy="53775"/>
            </a:xfrm>
            <a:custGeom>
              <a:avLst/>
              <a:gdLst/>
              <a:ahLst/>
              <a:cxnLst/>
              <a:rect l="l" t="t" r="r" b="b"/>
              <a:pathLst>
                <a:path w="3170" h="2151" fill="none" extrusionOk="0">
                  <a:moveTo>
                    <a:pt x="2762" y="181"/>
                  </a:moveTo>
                  <a:cubicBezTo>
                    <a:pt x="2988" y="362"/>
                    <a:pt x="3169" y="679"/>
                    <a:pt x="3101" y="951"/>
                  </a:cubicBezTo>
                  <a:cubicBezTo>
                    <a:pt x="3011" y="1290"/>
                    <a:pt x="2717" y="1517"/>
                    <a:pt x="2400" y="1652"/>
                  </a:cubicBezTo>
                  <a:cubicBezTo>
                    <a:pt x="1766" y="1947"/>
                    <a:pt x="748" y="2150"/>
                    <a:pt x="69" y="1856"/>
                  </a:cubicBezTo>
                  <a:cubicBezTo>
                    <a:pt x="1" y="1833"/>
                    <a:pt x="521" y="1019"/>
                    <a:pt x="567" y="951"/>
                  </a:cubicBezTo>
                  <a:cubicBezTo>
                    <a:pt x="861" y="566"/>
                    <a:pt x="1178" y="272"/>
                    <a:pt x="1653" y="113"/>
                  </a:cubicBezTo>
                  <a:cubicBezTo>
                    <a:pt x="1970" y="0"/>
                    <a:pt x="2332" y="0"/>
                    <a:pt x="2649" y="136"/>
                  </a:cubicBezTo>
                  <a:cubicBezTo>
                    <a:pt x="2671" y="136"/>
                    <a:pt x="2739" y="159"/>
                    <a:pt x="2762" y="181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4" name="Google Shape;11154;p32"/>
            <p:cNvSpPr/>
            <p:nvPr/>
          </p:nvSpPr>
          <p:spPr>
            <a:xfrm>
              <a:off x="5064650" y="3213100"/>
              <a:ext cx="59425" cy="45850"/>
            </a:xfrm>
            <a:custGeom>
              <a:avLst/>
              <a:gdLst/>
              <a:ahLst/>
              <a:cxnLst/>
              <a:rect l="l" t="t" r="r" b="b"/>
              <a:pathLst>
                <a:path w="2377" h="1834" fill="none" extrusionOk="0">
                  <a:moveTo>
                    <a:pt x="1720" y="0"/>
                  </a:moveTo>
                  <a:cubicBezTo>
                    <a:pt x="1177" y="408"/>
                    <a:pt x="453" y="928"/>
                    <a:pt x="45" y="1517"/>
                  </a:cubicBezTo>
                  <a:cubicBezTo>
                    <a:pt x="23" y="1584"/>
                    <a:pt x="0" y="1652"/>
                    <a:pt x="45" y="1720"/>
                  </a:cubicBezTo>
                  <a:cubicBezTo>
                    <a:pt x="91" y="1743"/>
                    <a:pt x="113" y="1743"/>
                    <a:pt x="136" y="1766"/>
                  </a:cubicBezTo>
                  <a:cubicBezTo>
                    <a:pt x="588" y="1833"/>
                    <a:pt x="2082" y="294"/>
                    <a:pt x="2376" y="385"/>
                  </a:cubicBezTo>
                  <a:cubicBezTo>
                    <a:pt x="2241" y="1019"/>
                    <a:pt x="1788" y="1245"/>
                    <a:pt x="1064" y="1833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5" name="Google Shape;11155;p32"/>
          <p:cNvGrpSpPr/>
          <p:nvPr/>
        </p:nvGrpSpPr>
        <p:grpSpPr>
          <a:xfrm flipH="1">
            <a:off x="-136244" y="-152407"/>
            <a:ext cx="3804702" cy="3830266"/>
            <a:chOff x="3667100" y="238125"/>
            <a:chExt cx="1931125" cy="1944100"/>
          </a:xfrm>
        </p:grpSpPr>
        <p:sp>
          <p:nvSpPr>
            <p:cNvPr id="11156" name="Google Shape;11156;p32"/>
            <p:cNvSpPr/>
            <p:nvPr/>
          </p:nvSpPr>
          <p:spPr>
            <a:xfrm>
              <a:off x="5226450" y="255075"/>
              <a:ext cx="321975" cy="980575"/>
            </a:xfrm>
            <a:custGeom>
              <a:avLst/>
              <a:gdLst/>
              <a:ahLst/>
              <a:cxnLst/>
              <a:rect l="l" t="t" r="r" b="b"/>
              <a:pathLst>
                <a:path w="12879" h="39223" fill="none" extrusionOk="0">
                  <a:moveTo>
                    <a:pt x="6677" y="1"/>
                  </a:moveTo>
                  <a:cubicBezTo>
                    <a:pt x="1811" y="12358"/>
                    <a:pt x="1" y="31663"/>
                    <a:pt x="12878" y="39222"/>
                  </a:cubicBezTo>
                </a:path>
              </a:pathLst>
            </a:custGeom>
            <a:noFill/>
            <a:ln w="5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7" name="Google Shape;11157;p32"/>
            <p:cNvSpPr/>
            <p:nvPr/>
          </p:nvSpPr>
          <p:spPr>
            <a:xfrm>
              <a:off x="5142150" y="238125"/>
              <a:ext cx="49250" cy="170325"/>
            </a:xfrm>
            <a:custGeom>
              <a:avLst/>
              <a:gdLst/>
              <a:ahLst/>
              <a:cxnLst/>
              <a:rect l="l" t="t" r="r" b="b"/>
              <a:pathLst>
                <a:path w="1970" h="6813" fill="none" extrusionOk="0">
                  <a:moveTo>
                    <a:pt x="1" y="0"/>
                  </a:moveTo>
                  <a:cubicBezTo>
                    <a:pt x="159" y="2014"/>
                    <a:pt x="499" y="5454"/>
                    <a:pt x="1970" y="681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8" name="Google Shape;11158;p32"/>
            <p:cNvSpPr/>
            <p:nvPr/>
          </p:nvSpPr>
          <p:spPr>
            <a:xfrm>
              <a:off x="4463200" y="263575"/>
              <a:ext cx="684075" cy="737825"/>
            </a:xfrm>
            <a:custGeom>
              <a:avLst/>
              <a:gdLst/>
              <a:ahLst/>
              <a:cxnLst/>
              <a:rect l="l" t="t" r="r" b="b"/>
              <a:pathLst>
                <a:path w="27363" h="29513" fill="none" extrusionOk="0">
                  <a:moveTo>
                    <a:pt x="20754" y="0"/>
                  </a:moveTo>
                  <a:cubicBezTo>
                    <a:pt x="18943" y="14734"/>
                    <a:pt x="25914" y="28494"/>
                    <a:pt x="27362" y="29513"/>
                  </a:cubicBezTo>
                  <a:cubicBezTo>
                    <a:pt x="24081" y="27793"/>
                    <a:pt x="17631" y="25416"/>
                    <a:pt x="14077" y="24443"/>
                  </a:cubicBezTo>
                  <a:cubicBezTo>
                    <a:pt x="5024" y="21976"/>
                    <a:pt x="2490" y="22429"/>
                    <a:pt x="0" y="20958"/>
                  </a:cubicBezTo>
                </a:path>
              </a:pathLst>
            </a:custGeom>
            <a:solidFill>
              <a:schemeClr val="dk1"/>
            </a:solidFill>
            <a:ln w="51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9" name="Google Shape;11159;p32"/>
            <p:cNvSpPr/>
            <p:nvPr/>
          </p:nvSpPr>
          <p:spPr>
            <a:xfrm>
              <a:off x="4436600" y="875200"/>
              <a:ext cx="1131050" cy="1307025"/>
            </a:xfrm>
            <a:custGeom>
              <a:avLst/>
              <a:gdLst/>
              <a:ahLst/>
              <a:cxnLst/>
              <a:rect l="l" t="t" r="r" b="b"/>
              <a:pathLst>
                <a:path w="45242" h="52281" fill="none" extrusionOk="0">
                  <a:moveTo>
                    <a:pt x="0" y="1"/>
                  </a:moveTo>
                  <a:cubicBezTo>
                    <a:pt x="1856" y="1924"/>
                    <a:pt x="3735" y="3486"/>
                    <a:pt x="5545" y="4301"/>
                  </a:cubicBezTo>
                  <a:cubicBezTo>
                    <a:pt x="9393" y="6089"/>
                    <a:pt x="26933" y="15730"/>
                    <a:pt x="30757" y="18174"/>
                  </a:cubicBezTo>
                  <a:cubicBezTo>
                    <a:pt x="32613" y="19351"/>
                    <a:pt x="34401" y="20822"/>
                    <a:pt x="35623" y="22723"/>
                  </a:cubicBezTo>
                  <a:cubicBezTo>
                    <a:pt x="36981" y="24828"/>
                    <a:pt x="37162" y="27838"/>
                    <a:pt x="37728" y="30282"/>
                  </a:cubicBezTo>
                  <a:cubicBezTo>
                    <a:pt x="39493" y="37841"/>
                    <a:pt x="41213" y="45604"/>
                    <a:pt x="45242" y="52281"/>
                  </a:cubicBezTo>
                </a:path>
              </a:pathLst>
            </a:custGeom>
            <a:noFill/>
            <a:ln w="51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0" name="Google Shape;11160;p32"/>
            <p:cNvSpPr/>
            <p:nvPr/>
          </p:nvSpPr>
          <p:spPr>
            <a:xfrm>
              <a:off x="3814225" y="252250"/>
              <a:ext cx="482075" cy="458325"/>
            </a:xfrm>
            <a:custGeom>
              <a:avLst/>
              <a:gdLst/>
              <a:ahLst/>
              <a:cxnLst/>
              <a:rect l="l" t="t" r="r" b="b"/>
              <a:pathLst>
                <a:path w="19283" h="18333" fill="none" extrusionOk="0">
                  <a:moveTo>
                    <a:pt x="0" y="1"/>
                  </a:moveTo>
                  <a:cubicBezTo>
                    <a:pt x="3508" y="1449"/>
                    <a:pt x="7356" y="4889"/>
                    <a:pt x="10117" y="7447"/>
                  </a:cubicBezTo>
                  <a:cubicBezTo>
                    <a:pt x="12946" y="10049"/>
                    <a:pt x="16069" y="14259"/>
                    <a:pt x="19283" y="1833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1" name="Google Shape;11161;p32"/>
            <p:cNvSpPr/>
            <p:nvPr/>
          </p:nvSpPr>
          <p:spPr>
            <a:xfrm>
              <a:off x="3667100" y="252825"/>
              <a:ext cx="1900550" cy="1916950"/>
            </a:xfrm>
            <a:custGeom>
              <a:avLst/>
              <a:gdLst/>
              <a:ahLst/>
              <a:cxnLst/>
              <a:rect l="l" t="t" r="r" b="b"/>
              <a:pathLst>
                <a:path w="76022" h="76678" extrusionOk="0">
                  <a:moveTo>
                    <a:pt x="52643" y="0"/>
                  </a:moveTo>
                  <a:lnTo>
                    <a:pt x="52643" y="1539"/>
                  </a:lnTo>
                  <a:cubicBezTo>
                    <a:pt x="52711" y="5862"/>
                    <a:pt x="53186" y="10185"/>
                    <a:pt x="53933" y="14462"/>
                  </a:cubicBezTo>
                  <a:cubicBezTo>
                    <a:pt x="54408" y="16974"/>
                    <a:pt x="54974" y="19464"/>
                    <a:pt x="55676" y="21908"/>
                  </a:cubicBezTo>
                  <a:cubicBezTo>
                    <a:pt x="56038" y="23176"/>
                    <a:pt x="56445" y="24420"/>
                    <a:pt x="56898" y="25643"/>
                  </a:cubicBezTo>
                  <a:cubicBezTo>
                    <a:pt x="57147" y="26321"/>
                    <a:pt x="58210" y="28019"/>
                    <a:pt x="57169" y="28449"/>
                  </a:cubicBezTo>
                  <a:cubicBezTo>
                    <a:pt x="57019" y="28509"/>
                    <a:pt x="56865" y="28529"/>
                    <a:pt x="56708" y="28529"/>
                  </a:cubicBezTo>
                  <a:cubicBezTo>
                    <a:pt x="56510" y="28529"/>
                    <a:pt x="56308" y="28497"/>
                    <a:pt x="56106" y="28472"/>
                  </a:cubicBezTo>
                  <a:cubicBezTo>
                    <a:pt x="55925" y="28449"/>
                    <a:pt x="55721" y="28404"/>
                    <a:pt x="55563" y="28358"/>
                  </a:cubicBezTo>
                  <a:cubicBezTo>
                    <a:pt x="48411" y="26367"/>
                    <a:pt x="41327" y="23809"/>
                    <a:pt x="34221" y="21614"/>
                  </a:cubicBezTo>
                  <a:cubicBezTo>
                    <a:pt x="29626" y="20211"/>
                    <a:pt x="17201" y="9845"/>
                    <a:pt x="11475" y="3780"/>
                  </a:cubicBezTo>
                  <a:cubicBezTo>
                    <a:pt x="10004" y="2218"/>
                    <a:pt x="8081" y="996"/>
                    <a:pt x="6021" y="46"/>
                  </a:cubicBezTo>
                  <a:lnTo>
                    <a:pt x="1" y="46"/>
                  </a:lnTo>
                  <a:cubicBezTo>
                    <a:pt x="13625" y="6179"/>
                    <a:pt x="21184" y="22497"/>
                    <a:pt x="32591" y="27453"/>
                  </a:cubicBezTo>
                  <a:cubicBezTo>
                    <a:pt x="38181" y="29875"/>
                    <a:pt x="42979" y="32115"/>
                    <a:pt x="46646" y="33813"/>
                  </a:cubicBezTo>
                  <a:cubicBezTo>
                    <a:pt x="59387" y="39674"/>
                    <a:pt x="64321" y="45355"/>
                    <a:pt x="66335" y="49610"/>
                  </a:cubicBezTo>
                  <a:cubicBezTo>
                    <a:pt x="73261" y="64230"/>
                    <a:pt x="76022" y="76678"/>
                    <a:pt x="76022" y="76678"/>
                  </a:cubicBezTo>
                  <a:lnTo>
                    <a:pt x="76022" y="76316"/>
                  </a:lnTo>
                  <a:lnTo>
                    <a:pt x="76022" y="64954"/>
                  </a:lnTo>
                  <a:lnTo>
                    <a:pt x="76022" y="47935"/>
                  </a:lnTo>
                  <a:cubicBezTo>
                    <a:pt x="76022" y="45016"/>
                    <a:pt x="75863" y="42028"/>
                    <a:pt x="76022" y="39109"/>
                  </a:cubicBezTo>
                  <a:cubicBezTo>
                    <a:pt x="74958" y="38543"/>
                    <a:pt x="74506" y="37524"/>
                    <a:pt x="74528" y="36280"/>
                  </a:cubicBezTo>
                  <a:cubicBezTo>
                    <a:pt x="74528" y="35284"/>
                    <a:pt x="74754" y="34243"/>
                    <a:pt x="74528" y="33247"/>
                  </a:cubicBezTo>
                  <a:cubicBezTo>
                    <a:pt x="74506" y="33134"/>
                    <a:pt x="74483" y="33021"/>
                    <a:pt x="74392" y="32930"/>
                  </a:cubicBezTo>
                  <a:cubicBezTo>
                    <a:pt x="74302" y="32862"/>
                    <a:pt x="74189" y="32794"/>
                    <a:pt x="74121" y="32772"/>
                  </a:cubicBezTo>
                  <a:cubicBezTo>
                    <a:pt x="73555" y="32545"/>
                    <a:pt x="72944" y="32342"/>
                    <a:pt x="72355" y="32206"/>
                  </a:cubicBezTo>
                  <a:cubicBezTo>
                    <a:pt x="72262" y="32190"/>
                    <a:pt x="72168" y="32164"/>
                    <a:pt x="72067" y="32164"/>
                  </a:cubicBezTo>
                  <a:cubicBezTo>
                    <a:pt x="72022" y="32164"/>
                    <a:pt x="71975" y="32169"/>
                    <a:pt x="71925" y="32183"/>
                  </a:cubicBezTo>
                  <a:cubicBezTo>
                    <a:pt x="71790" y="32206"/>
                    <a:pt x="71677" y="32319"/>
                    <a:pt x="71563" y="32410"/>
                  </a:cubicBezTo>
                  <a:cubicBezTo>
                    <a:pt x="70952" y="32975"/>
                    <a:pt x="70409" y="33609"/>
                    <a:pt x="69957" y="34333"/>
                  </a:cubicBezTo>
                  <a:cubicBezTo>
                    <a:pt x="69640" y="33903"/>
                    <a:pt x="69323" y="33541"/>
                    <a:pt x="69029" y="33134"/>
                  </a:cubicBezTo>
                  <a:cubicBezTo>
                    <a:pt x="63936" y="26435"/>
                    <a:pt x="63416" y="15617"/>
                    <a:pt x="66222" y="7922"/>
                  </a:cubicBezTo>
                  <a:cubicBezTo>
                    <a:pt x="66494" y="7197"/>
                    <a:pt x="68870" y="46"/>
                    <a:pt x="69821" y="46"/>
                  </a:cubicBezTo>
                  <a:lnTo>
                    <a:pt x="63054" y="46"/>
                  </a:lnTo>
                  <a:cubicBezTo>
                    <a:pt x="61900" y="1517"/>
                    <a:pt x="61334" y="3554"/>
                    <a:pt x="60994" y="4685"/>
                  </a:cubicBezTo>
                  <a:cubicBezTo>
                    <a:pt x="60795" y="5329"/>
                    <a:pt x="60548" y="5640"/>
                    <a:pt x="60318" y="5640"/>
                  </a:cubicBezTo>
                  <a:cubicBezTo>
                    <a:pt x="60103" y="5640"/>
                    <a:pt x="59903" y="5368"/>
                    <a:pt x="59772" y="4844"/>
                  </a:cubicBezTo>
                  <a:cubicBezTo>
                    <a:pt x="59297" y="3010"/>
                    <a:pt x="59319" y="725"/>
                    <a:pt x="59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2" name="Google Shape;11162;p32"/>
            <p:cNvSpPr/>
            <p:nvPr/>
          </p:nvSpPr>
          <p:spPr>
            <a:xfrm>
              <a:off x="5176100" y="253950"/>
              <a:ext cx="106950" cy="171300"/>
            </a:xfrm>
            <a:custGeom>
              <a:avLst/>
              <a:gdLst/>
              <a:ahLst/>
              <a:cxnLst/>
              <a:rect l="l" t="t" r="r" b="b"/>
              <a:pathLst>
                <a:path w="4278" h="6852" extrusionOk="0">
                  <a:moveTo>
                    <a:pt x="4278" y="1"/>
                  </a:moveTo>
                  <a:cubicBezTo>
                    <a:pt x="3373" y="1"/>
                    <a:pt x="2716" y="1"/>
                    <a:pt x="2762" y="23"/>
                  </a:cubicBezTo>
                  <a:cubicBezTo>
                    <a:pt x="1766" y="1291"/>
                    <a:pt x="770" y="4188"/>
                    <a:pt x="431" y="5342"/>
                  </a:cubicBezTo>
                  <a:cubicBezTo>
                    <a:pt x="1" y="5659"/>
                    <a:pt x="182" y="5840"/>
                    <a:pt x="227" y="6066"/>
                  </a:cubicBezTo>
                  <a:cubicBezTo>
                    <a:pt x="368" y="6585"/>
                    <a:pt x="643" y="6851"/>
                    <a:pt x="934" y="6851"/>
                  </a:cubicBezTo>
                  <a:cubicBezTo>
                    <a:pt x="1251" y="6851"/>
                    <a:pt x="1588" y="6535"/>
                    <a:pt x="1788" y="5885"/>
                  </a:cubicBezTo>
                  <a:cubicBezTo>
                    <a:pt x="2128" y="4753"/>
                    <a:pt x="3124" y="1494"/>
                    <a:pt x="4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3" name="Google Shape;11163;p32"/>
            <p:cNvSpPr/>
            <p:nvPr/>
          </p:nvSpPr>
          <p:spPr>
            <a:xfrm>
              <a:off x="4536175" y="252825"/>
              <a:ext cx="626925" cy="727375"/>
            </a:xfrm>
            <a:custGeom>
              <a:avLst/>
              <a:gdLst/>
              <a:ahLst/>
              <a:cxnLst/>
              <a:rect l="l" t="t" r="r" b="b"/>
              <a:pathLst>
                <a:path w="25077" h="29095" extrusionOk="0">
                  <a:moveTo>
                    <a:pt x="17903" y="0"/>
                  </a:moveTo>
                  <a:lnTo>
                    <a:pt x="17903" y="1539"/>
                  </a:lnTo>
                  <a:cubicBezTo>
                    <a:pt x="17971" y="5885"/>
                    <a:pt x="18423" y="10207"/>
                    <a:pt x="19215" y="14485"/>
                  </a:cubicBezTo>
                  <a:cubicBezTo>
                    <a:pt x="19668" y="16997"/>
                    <a:pt x="20234" y="19487"/>
                    <a:pt x="20935" y="21931"/>
                  </a:cubicBezTo>
                  <a:cubicBezTo>
                    <a:pt x="21297" y="23198"/>
                    <a:pt x="21705" y="24443"/>
                    <a:pt x="22157" y="25665"/>
                  </a:cubicBezTo>
                  <a:cubicBezTo>
                    <a:pt x="22406" y="26344"/>
                    <a:pt x="23515" y="28042"/>
                    <a:pt x="22429" y="28472"/>
                  </a:cubicBezTo>
                  <a:cubicBezTo>
                    <a:pt x="22279" y="28532"/>
                    <a:pt x="22125" y="28552"/>
                    <a:pt x="21968" y="28552"/>
                  </a:cubicBezTo>
                  <a:cubicBezTo>
                    <a:pt x="21770" y="28552"/>
                    <a:pt x="21567" y="28519"/>
                    <a:pt x="21365" y="28494"/>
                  </a:cubicBezTo>
                  <a:cubicBezTo>
                    <a:pt x="21184" y="28472"/>
                    <a:pt x="21003" y="28426"/>
                    <a:pt x="20822" y="28381"/>
                  </a:cubicBezTo>
                  <a:cubicBezTo>
                    <a:pt x="13829" y="26435"/>
                    <a:pt x="6926" y="23945"/>
                    <a:pt x="1" y="21795"/>
                  </a:cubicBezTo>
                  <a:lnTo>
                    <a:pt x="1" y="21795"/>
                  </a:lnTo>
                  <a:cubicBezTo>
                    <a:pt x="408" y="21954"/>
                    <a:pt x="748" y="22089"/>
                    <a:pt x="1042" y="22180"/>
                  </a:cubicBezTo>
                  <a:cubicBezTo>
                    <a:pt x="8148" y="24353"/>
                    <a:pt x="15232" y="26933"/>
                    <a:pt x="22384" y="28924"/>
                  </a:cubicBezTo>
                  <a:cubicBezTo>
                    <a:pt x="22542" y="28969"/>
                    <a:pt x="22746" y="29015"/>
                    <a:pt x="22927" y="29037"/>
                  </a:cubicBezTo>
                  <a:cubicBezTo>
                    <a:pt x="23129" y="29063"/>
                    <a:pt x="23331" y="29095"/>
                    <a:pt x="23529" y="29095"/>
                  </a:cubicBezTo>
                  <a:cubicBezTo>
                    <a:pt x="23686" y="29095"/>
                    <a:pt x="23841" y="29075"/>
                    <a:pt x="23991" y="29015"/>
                  </a:cubicBezTo>
                  <a:cubicBezTo>
                    <a:pt x="25077" y="28585"/>
                    <a:pt x="23968" y="26887"/>
                    <a:pt x="23742" y="26231"/>
                  </a:cubicBezTo>
                  <a:cubicBezTo>
                    <a:pt x="23289" y="24986"/>
                    <a:pt x="22882" y="23741"/>
                    <a:pt x="22520" y="22497"/>
                  </a:cubicBezTo>
                  <a:cubicBezTo>
                    <a:pt x="21818" y="20030"/>
                    <a:pt x="21252" y="17563"/>
                    <a:pt x="20800" y="15051"/>
                  </a:cubicBezTo>
                  <a:cubicBezTo>
                    <a:pt x="20030" y="10773"/>
                    <a:pt x="19555" y="6428"/>
                    <a:pt x="19487" y="2105"/>
                  </a:cubicBezTo>
                  <a:cubicBezTo>
                    <a:pt x="19464" y="1834"/>
                    <a:pt x="19487" y="906"/>
                    <a:pt x="19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4" name="Google Shape;11164;p32"/>
            <p:cNvSpPr/>
            <p:nvPr/>
          </p:nvSpPr>
          <p:spPr>
            <a:xfrm>
              <a:off x="3667675" y="253950"/>
              <a:ext cx="1930550" cy="1915825"/>
            </a:xfrm>
            <a:custGeom>
              <a:avLst/>
              <a:gdLst/>
              <a:ahLst/>
              <a:cxnLst/>
              <a:rect l="l" t="t" r="r" b="b"/>
              <a:pathLst>
                <a:path w="77222" h="76633" extrusionOk="0">
                  <a:moveTo>
                    <a:pt x="1" y="1"/>
                  </a:moveTo>
                  <a:cubicBezTo>
                    <a:pt x="13625" y="6134"/>
                    <a:pt x="21184" y="22452"/>
                    <a:pt x="32591" y="27408"/>
                  </a:cubicBezTo>
                  <a:cubicBezTo>
                    <a:pt x="38203" y="29830"/>
                    <a:pt x="43001" y="32093"/>
                    <a:pt x="46645" y="33768"/>
                  </a:cubicBezTo>
                  <a:cubicBezTo>
                    <a:pt x="59387" y="39629"/>
                    <a:pt x="64343" y="45310"/>
                    <a:pt x="66335" y="49565"/>
                  </a:cubicBezTo>
                  <a:cubicBezTo>
                    <a:pt x="73260" y="64163"/>
                    <a:pt x="76022" y="76633"/>
                    <a:pt x="76022" y="76633"/>
                  </a:cubicBezTo>
                  <a:lnTo>
                    <a:pt x="76022" y="76271"/>
                  </a:lnTo>
                  <a:lnTo>
                    <a:pt x="76022" y="74573"/>
                  </a:lnTo>
                  <a:cubicBezTo>
                    <a:pt x="76022" y="74573"/>
                    <a:pt x="77221" y="65656"/>
                    <a:pt x="67263" y="48094"/>
                  </a:cubicBezTo>
                  <a:cubicBezTo>
                    <a:pt x="64954" y="43975"/>
                    <a:pt x="59387" y="37570"/>
                    <a:pt x="46645" y="31708"/>
                  </a:cubicBezTo>
                  <a:cubicBezTo>
                    <a:pt x="42979" y="30033"/>
                    <a:pt x="38203" y="27770"/>
                    <a:pt x="32591" y="25349"/>
                  </a:cubicBezTo>
                  <a:cubicBezTo>
                    <a:pt x="22293" y="20867"/>
                    <a:pt x="15141" y="7152"/>
                    <a:pt x="38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5" name="Google Shape;11165;p32"/>
            <p:cNvSpPr/>
            <p:nvPr/>
          </p:nvSpPr>
          <p:spPr>
            <a:xfrm>
              <a:off x="5172700" y="304875"/>
              <a:ext cx="355350" cy="1023000"/>
            </a:xfrm>
            <a:custGeom>
              <a:avLst/>
              <a:gdLst/>
              <a:ahLst/>
              <a:cxnLst/>
              <a:rect l="l" t="t" r="r" b="b"/>
              <a:pathLst>
                <a:path w="14214" h="40920" extrusionOk="0">
                  <a:moveTo>
                    <a:pt x="4821" y="1"/>
                  </a:moveTo>
                  <a:lnTo>
                    <a:pt x="4821" y="1"/>
                  </a:lnTo>
                  <a:cubicBezTo>
                    <a:pt x="3690" y="1585"/>
                    <a:pt x="2807" y="3305"/>
                    <a:pt x="2015" y="5161"/>
                  </a:cubicBezTo>
                  <a:cubicBezTo>
                    <a:pt x="1313" y="6971"/>
                    <a:pt x="793" y="8872"/>
                    <a:pt x="453" y="10796"/>
                  </a:cubicBezTo>
                  <a:cubicBezTo>
                    <a:pt x="114" y="12720"/>
                    <a:pt x="1" y="14689"/>
                    <a:pt x="23" y="16658"/>
                  </a:cubicBezTo>
                  <a:cubicBezTo>
                    <a:pt x="91" y="18604"/>
                    <a:pt x="340" y="20550"/>
                    <a:pt x="770" y="22474"/>
                  </a:cubicBezTo>
                  <a:cubicBezTo>
                    <a:pt x="1223" y="24398"/>
                    <a:pt x="1834" y="26276"/>
                    <a:pt x="2671" y="28064"/>
                  </a:cubicBezTo>
                  <a:cubicBezTo>
                    <a:pt x="3509" y="29830"/>
                    <a:pt x="4505" y="31550"/>
                    <a:pt x="5659" y="33111"/>
                  </a:cubicBezTo>
                  <a:cubicBezTo>
                    <a:pt x="6813" y="34673"/>
                    <a:pt x="8126" y="36144"/>
                    <a:pt x="9574" y="37434"/>
                  </a:cubicBezTo>
                  <a:cubicBezTo>
                    <a:pt x="11045" y="38724"/>
                    <a:pt x="12562" y="39901"/>
                    <a:pt x="14214" y="40919"/>
                  </a:cubicBezTo>
                  <a:cubicBezTo>
                    <a:pt x="12765" y="39652"/>
                    <a:pt x="11339" y="38362"/>
                    <a:pt x="10072" y="36936"/>
                  </a:cubicBezTo>
                  <a:lnTo>
                    <a:pt x="9144" y="35850"/>
                  </a:lnTo>
                  <a:lnTo>
                    <a:pt x="8239" y="34763"/>
                  </a:lnTo>
                  <a:cubicBezTo>
                    <a:pt x="7673" y="33994"/>
                    <a:pt x="7107" y="33224"/>
                    <a:pt x="6587" y="32432"/>
                  </a:cubicBezTo>
                  <a:cubicBezTo>
                    <a:pt x="5568" y="30848"/>
                    <a:pt x="4663" y="29196"/>
                    <a:pt x="3939" y="27453"/>
                  </a:cubicBezTo>
                  <a:cubicBezTo>
                    <a:pt x="3169" y="25733"/>
                    <a:pt x="2581" y="23945"/>
                    <a:pt x="2173" y="22112"/>
                  </a:cubicBezTo>
                  <a:cubicBezTo>
                    <a:pt x="1766" y="20279"/>
                    <a:pt x="1494" y="18400"/>
                    <a:pt x="1427" y="16545"/>
                  </a:cubicBezTo>
                  <a:cubicBezTo>
                    <a:pt x="1336" y="14666"/>
                    <a:pt x="1427" y="12788"/>
                    <a:pt x="1608" y="10909"/>
                  </a:cubicBezTo>
                  <a:cubicBezTo>
                    <a:pt x="1834" y="9008"/>
                    <a:pt x="2219" y="7152"/>
                    <a:pt x="2739" y="5342"/>
                  </a:cubicBezTo>
                  <a:cubicBezTo>
                    <a:pt x="3260" y="3509"/>
                    <a:pt x="3961" y="1721"/>
                    <a:pt x="4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6" name="Google Shape;11166;p32"/>
            <p:cNvSpPr/>
            <p:nvPr/>
          </p:nvSpPr>
          <p:spPr>
            <a:xfrm>
              <a:off x="5042000" y="299225"/>
              <a:ext cx="81500" cy="472475"/>
            </a:xfrm>
            <a:custGeom>
              <a:avLst/>
              <a:gdLst/>
              <a:ahLst/>
              <a:cxnLst/>
              <a:rect l="l" t="t" r="r" b="b"/>
              <a:pathLst>
                <a:path w="3260" h="18899" extrusionOk="0">
                  <a:moveTo>
                    <a:pt x="431" y="0"/>
                  </a:moveTo>
                  <a:cubicBezTo>
                    <a:pt x="91" y="1607"/>
                    <a:pt x="1" y="3214"/>
                    <a:pt x="1" y="4821"/>
                  </a:cubicBezTo>
                  <a:cubicBezTo>
                    <a:pt x="1" y="6450"/>
                    <a:pt x="114" y="8080"/>
                    <a:pt x="363" y="9664"/>
                  </a:cubicBezTo>
                  <a:cubicBezTo>
                    <a:pt x="612" y="11248"/>
                    <a:pt x="951" y="12833"/>
                    <a:pt x="1449" y="14394"/>
                  </a:cubicBezTo>
                  <a:cubicBezTo>
                    <a:pt x="1902" y="15956"/>
                    <a:pt x="2490" y="17450"/>
                    <a:pt x="3260" y="18898"/>
                  </a:cubicBezTo>
                  <a:cubicBezTo>
                    <a:pt x="3056" y="17269"/>
                    <a:pt x="2762" y="15684"/>
                    <a:pt x="2513" y="14145"/>
                  </a:cubicBezTo>
                  <a:cubicBezTo>
                    <a:pt x="2264" y="12561"/>
                    <a:pt x="2015" y="10999"/>
                    <a:pt x="1766" y="9438"/>
                  </a:cubicBezTo>
                  <a:cubicBezTo>
                    <a:pt x="1517" y="7876"/>
                    <a:pt x="1336" y="6337"/>
                    <a:pt x="1110" y="4753"/>
                  </a:cubicBezTo>
                  <a:cubicBezTo>
                    <a:pt x="906" y="3146"/>
                    <a:pt x="702" y="1607"/>
                    <a:pt x="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32"/>
            <p:cNvSpPr/>
            <p:nvPr/>
          </p:nvSpPr>
          <p:spPr>
            <a:xfrm>
              <a:off x="5200425" y="1125300"/>
              <a:ext cx="299900" cy="658050"/>
            </a:xfrm>
            <a:custGeom>
              <a:avLst/>
              <a:gdLst/>
              <a:ahLst/>
              <a:cxnLst/>
              <a:rect l="l" t="t" r="r" b="b"/>
              <a:pathLst>
                <a:path w="11996" h="26322" extrusionOk="0">
                  <a:moveTo>
                    <a:pt x="1" y="0"/>
                  </a:moveTo>
                  <a:lnTo>
                    <a:pt x="1" y="0"/>
                  </a:lnTo>
                  <a:cubicBezTo>
                    <a:pt x="1359" y="2060"/>
                    <a:pt x="2649" y="4096"/>
                    <a:pt x="3871" y="6156"/>
                  </a:cubicBezTo>
                  <a:cubicBezTo>
                    <a:pt x="5093" y="8283"/>
                    <a:pt x="6179" y="10411"/>
                    <a:pt x="7175" y="12606"/>
                  </a:cubicBezTo>
                  <a:cubicBezTo>
                    <a:pt x="8193" y="14824"/>
                    <a:pt x="9076" y="17042"/>
                    <a:pt x="9868" y="19350"/>
                  </a:cubicBezTo>
                  <a:cubicBezTo>
                    <a:pt x="10660" y="21636"/>
                    <a:pt x="11339" y="23945"/>
                    <a:pt x="11996" y="26321"/>
                  </a:cubicBezTo>
                  <a:cubicBezTo>
                    <a:pt x="11905" y="23877"/>
                    <a:pt x="11520" y="21433"/>
                    <a:pt x="10909" y="19034"/>
                  </a:cubicBezTo>
                  <a:cubicBezTo>
                    <a:pt x="10321" y="16657"/>
                    <a:pt x="9484" y="14303"/>
                    <a:pt x="8442" y="12040"/>
                  </a:cubicBezTo>
                  <a:cubicBezTo>
                    <a:pt x="7447" y="9777"/>
                    <a:pt x="6225" y="7627"/>
                    <a:pt x="4799" y="5590"/>
                  </a:cubicBezTo>
                  <a:cubicBezTo>
                    <a:pt x="3396" y="3576"/>
                    <a:pt x="1811" y="165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32"/>
            <p:cNvSpPr/>
            <p:nvPr/>
          </p:nvSpPr>
          <p:spPr>
            <a:xfrm>
              <a:off x="3802325" y="289025"/>
              <a:ext cx="745200" cy="615050"/>
            </a:xfrm>
            <a:custGeom>
              <a:avLst/>
              <a:gdLst/>
              <a:ahLst/>
              <a:cxnLst/>
              <a:rect l="l" t="t" r="r" b="b"/>
              <a:pathLst>
                <a:path w="29808" h="24602" extrusionOk="0">
                  <a:moveTo>
                    <a:pt x="1" y="1"/>
                  </a:moveTo>
                  <a:lnTo>
                    <a:pt x="1" y="1"/>
                  </a:lnTo>
                  <a:cubicBezTo>
                    <a:pt x="2581" y="1993"/>
                    <a:pt x="4912" y="4210"/>
                    <a:pt x="7153" y="6587"/>
                  </a:cubicBezTo>
                  <a:cubicBezTo>
                    <a:pt x="9348" y="8941"/>
                    <a:pt x="11453" y="11430"/>
                    <a:pt x="13671" y="13806"/>
                  </a:cubicBezTo>
                  <a:cubicBezTo>
                    <a:pt x="15889" y="16183"/>
                    <a:pt x="18265" y="18491"/>
                    <a:pt x="20958" y="20415"/>
                  </a:cubicBezTo>
                  <a:cubicBezTo>
                    <a:pt x="23606" y="22339"/>
                    <a:pt x="26616" y="23923"/>
                    <a:pt x="29807" y="24602"/>
                  </a:cubicBezTo>
                  <a:cubicBezTo>
                    <a:pt x="26820" y="23380"/>
                    <a:pt x="24104" y="21592"/>
                    <a:pt x="21637" y="19555"/>
                  </a:cubicBezTo>
                  <a:cubicBezTo>
                    <a:pt x="19170" y="17495"/>
                    <a:pt x="16907" y="15187"/>
                    <a:pt x="14667" y="12833"/>
                  </a:cubicBezTo>
                  <a:cubicBezTo>
                    <a:pt x="12471" y="10480"/>
                    <a:pt x="10276" y="8035"/>
                    <a:pt x="7877" y="5795"/>
                  </a:cubicBezTo>
                  <a:cubicBezTo>
                    <a:pt x="5501" y="3577"/>
                    <a:pt x="2898" y="147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9" name="Google Shape;11169;p32"/>
            <p:cNvSpPr/>
            <p:nvPr/>
          </p:nvSpPr>
          <p:spPr>
            <a:xfrm>
              <a:off x="4529950" y="835025"/>
              <a:ext cx="582250" cy="256350"/>
            </a:xfrm>
            <a:custGeom>
              <a:avLst/>
              <a:gdLst/>
              <a:ahLst/>
              <a:cxnLst/>
              <a:rect l="l" t="t" r="r" b="b"/>
              <a:pathLst>
                <a:path w="23290" h="10254" extrusionOk="0">
                  <a:moveTo>
                    <a:pt x="1" y="1"/>
                  </a:moveTo>
                  <a:lnTo>
                    <a:pt x="1" y="1"/>
                  </a:lnTo>
                  <a:cubicBezTo>
                    <a:pt x="1676" y="1336"/>
                    <a:pt x="3554" y="2377"/>
                    <a:pt x="5523" y="3260"/>
                  </a:cubicBezTo>
                  <a:cubicBezTo>
                    <a:pt x="7447" y="4165"/>
                    <a:pt x="9438" y="4957"/>
                    <a:pt x="11430" y="5681"/>
                  </a:cubicBezTo>
                  <a:lnTo>
                    <a:pt x="17405" y="7877"/>
                  </a:lnTo>
                  <a:cubicBezTo>
                    <a:pt x="19374" y="8601"/>
                    <a:pt x="21320" y="9393"/>
                    <a:pt x="23289" y="10253"/>
                  </a:cubicBezTo>
                  <a:cubicBezTo>
                    <a:pt x="21614" y="8895"/>
                    <a:pt x="19736" y="7809"/>
                    <a:pt x="17812" y="6858"/>
                  </a:cubicBezTo>
                  <a:cubicBezTo>
                    <a:pt x="15888" y="5908"/>
                    <a:pt x="13897" y="5116"/>
                    <a:pt x="11905" y="4391"/>
                  </a:cubicBezTo>
                  <a:cubicBezTo>
                    <a:pt x="9936" y="3645"/>
                    <a:pt x="7922" y="2966"/>
                    <a:pt x="5930" y="2264"/>
                  </a:cubicBezTo>
                  <a:cubicBezTo>
                    <a:pt x="3961" y="1562"/>
                    <a:pt x="1970" y="81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32"/>
            <p:cNvSpPr/>
            <p:nvPr/>
          </p:nvSpPr>
          <p:spPr>
            <a:xfrm>
              <a:off x="4838875" y="1047200"/>
              <a:ext cx="400625" cy="248975"/>
            </a:xfrm>
            <a:custGeom>
              <a:avLst/>
              <a:gdLst/>
              <a:ahLst/>
              <a:cxnLst/>
              <a:rect l="l" t="t" r="r" b="b"/>
              <a:pathLst>
                <a:path w="16025" h="9959" extrusionOk="0">
                  <a:moveTo>
                    <a:pt x="1" y="1"/>
                  </a:moveTo>
                  <a:cubicBezTo>
                    <a:pt x="1313" y="929"/>
                    <a:pt x="2739" y="1676"/>
                    <a:pt x="4165" y="2445"/>
                  </a:cubicBezTo>
                  <a:cubicBezTo>
                    <a:pt x="5614" y="3147"/>
                    <a:pt x="7017" y="3826"/>
                    <a:pt x="8397" y="4527"/>
                  </a:cubicBezTo>
                  <a:cubicBezTo>
                    <a:pt x="9801" y="5274"/>
                    <a:pt x="11158" y="6021"/>
                    <a:pt x="12426" y="6904"/>
                  </a:cubicBezTo>
                  <a:cubicBezTo>
                    <a:pt x="13693" y="7786"/>
                    <a:pt x="14893" y="8805"/>
                    <a:pt x="16024" y="9959"/>
                  </a:cubicBezTo>
                  <a:cubicBezTo>
                    <a:pt x="15391" y="8465"/>
                    <a:pt x="14350" y="7130"/>
                    <a:pt x="13127" y="6021"/>
                  </a:cubicBezTo>
                  <a:cubicBezTo>
                    <a:pt x="11905" y="4889"/>
                    <a:pt x="10525" y="3984"/>
                    <a:pt x="9076" y="3260"/>
                  </a:cubicBezTo>
                  <a:cubicBezTo>
                    <a:pt x="7605" y="2513"/>
                    <a:pt x="6111" y="1925"/>
                    <a:pt x="4618" y="1381"/>
                  </a:cubicBezTo>
                  <a:cubicBezTo>
                    <a:pt x="3079" y="883"/>
                    <a:pt x="1562" y="43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32"/>
            <p:cNvSpPr/>
            <p:nvPr/>
          </p:nvSpPr>
          <p:spPr>
            <a:xfrm>
              <a:off x="5379800" y="1270125"/>
              <a:ext cx="169200" cy="388750"/>
            </a:xfrm>
            <a:custGeom>
              <a:avLst/>
              <a:gdLst/>
              <a:ahLst/>
              <a:cxnLst/>
              <a:rect l="l" t="t" r="r" b="b"/>
              <a:pathLst>
                <a:path w="6768" h="15550" extrusionOk="0">
                  <a:moveTo>
                    <a:pt x="0" y="1"/>
                  </a:moveTo>
                  <a:lnTo>
                    <a:pt x="0" y="1"/>
                  </a:lnTo>
                  <a:cubicBezTo>
                    <a:pt x="724" y="1268"/>
                    <a:pt x="1426" y="2513"/>
                    <a:pt x="2082" y="3758"/>
                  </a:cubicBezTo>
                  <a:cubicBezTo>
                    <a:pt x="2716" y="5003"/>
                    <a:pt x="3327" y="6270"/>
                    <a:pt x="3847" y="7560"/>
                  </a:cubicBezTo>
                  <a:cubicBezTo>
                    <a:pt x="4391" y="8827"/>
                    <a:pt x="4866" y="10163"/>
                    <a:pt x="5319" y="11475"/>
                  </a:cubicBezTo>
                  <a:cubicBezTo>
                    <a:pt x="5771" y="12811"/>
                    <a:pt x="6179" y="14168"/>
                    <a:pt x="6654" y="15549"/>
                  </a:cubicBezTo>
                  <a:cubicBezTo>
                    <a:pt x="6767" y="14078"/>
                    <a:pt x="6654" y="12652"/>
                    <a:pt x="6405" y="11204"/>
                  </a:cubicBezTo>
                  <a:cubicBezTo>
                    <a:pt x="6156" y="9755"/>
                    <a:pt x="5726" y="8352"/>
                    <a:pt x="5160" y="6994"/>
                  </a:cubicBezTo>
                  <a:cubicBezTo>
                    <a:pt x="4594" y="5659"/>
                    <a:pt x="3847" y="4346"/>
                    <a:pt x="3010" y="3169"/>
                  </a:cubicBezTo>
                  <a:cubicBezTo>
                    <a:pt x="2127" y="1970"/>
                    <a:pt x="1132" y="90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32"/>
            <p:cNvSpPr/>
            <p:nvPr/>
          </p:nvSpPr>
          <p:spPr>
            <a:xfrm>
              <a:off x="5181750" y="304875"/>
              <a:ext cx="346875" cy="1021875"/>
            </a:xfrm>
            <a:custGeom>
              <a:avLst/>
              <a:gdLst/>
              <a:ahLst/>
              <a:cxnLst/>
              <a:rect l="l" t="t" r="r" b="b"/>
              <a:pathLst>
                <a:path w="13875" h="40875" extrusionOk="0">
                  <a:moveTo>
                    <a:pt x="4459" y="1"/>
                  </a:moveTo>
                  <a:cubicBezTo>
                    <a:pt x="3441" y="1630"/>
                    <a:pt x="2604" y="3395"/>
                    <a:pt x="1970" y="5206"/>
                  </a:cubicBezTo>
                  <a:cubicBezTo>
                    <a:pt x="1314" y="7017"/>
                    <a:pt x="861" y="8895"/>
                    <a:pt x="567" y="10796"/>
                  </a:cubicBezTo>
                  <a:cubicBezTo>
                    <a:pt x="1" y="14621"/>
                    <a:pt x="159" y="18559"/>
                    <a:pt x="997" y="22316"/>
                  </a:cubicBezTo>
                  <a:cubicBezTo>
                    <a:pt x="1879" y="26073"/>
                    <a:pt x="3464" y="29671"/>
                    <a:pt x="5704" y="32817"/>
                  </a:cubicBezTo>
                  <a:cubicBezTo>
                    <a:pt x="6790" y="34356"/>
                    <a:pt x="8035" y="35872"/>
                    <a:pt x="9438" y="37185"/>
                  </a:cubicBezTo>
                  <a:cubicBezTo>
                    <a:pt x="10819" y="38520"/>
                    <a:pt x="12313" y="39742"/>
                    <a:pt x="13874" y="40874"/>
                  </a:cubicBezTo>
                  <a:cubicBezTo>
                    <a:pt x="10819" y="38543"/>
                    <a:pt x="8035" y="35827"/>
                    <a:pt x="5885" y="32659"/>
                  </a:cubicBezTo>
                  <a:cubicBezTo>
                    <a:pt x="3712" y="29535"/>
                    <a:pt x="2128" y="25960"/>
                    <a:pt x="1291" y="22225"/>
                  </a:cubicBezTo>
                  <a:cubicBezTo>
                    <a:pt x="408" y="18491"/>
                    <a:pt x="272" y="14621"/>
                    <a:pt x="793" y="10819"/>
                  </a:cubicBezTo>
                  <a:cubicBezTo>
                    <a:pt x="1336" y="7039"/>
                    <a:pt x="2536" y="3327"/>
                    <a:pt x="4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3" name="Google Shape;11173;p32"/>
            <p:cNvSpPr/>
            <p:nvPr/>
          </p:nvSpPr>
          <p:spPr>
            <a:xfrm>
              <a:off x="5050500" y="299225"/>
              <a:ext cx="73575" cy="471325"/>
            </a:xfrm>
            <a:custGeom>
              <a:avLst/>
              <a:gdLst/>
              <a:ahLst/>
              <a:cxnLst/>
              <a:rect l="l" t="t" r="r" b="b"/>
              <a:pathLst>
                <a:path w="2943" h="18853" extrusionOk="0">
                  <a:moveTo>
                    <a:pt x="91" y="0"/>
                  </a:moveTo>
                  <a:cubicBezTo>
                    <a:pt x="0" y="1607"/>
                    <a:pt x="0" y="3191"/>
                    <a:pt x="113" y="4798"/>
                  </a:cubicBezTo>
                  <a:cubicBezTo>
                    <a:pt x="204" y="6405"/>
                    <a:pt x="362" y="7989"/>
                    <a:pt x="589" y="9574"/>
                  </a:cubicBezTo>
                  <a:cubicBezTo>
                    <a:pt x="838" y="11135"/>
                    <a:pt x="1132" y="12719"/>
                    <a:pt x="1517" y="14281"/>
                  </a:cubicBezTo>
                  <a:lnTo>
                    <a:pt x="1833" y="15435"/>
                  </a:lnTo>
                  <a:lnTo>
                    <a:pt x="2173" y="16590"/>
                  </a:lnTo>
                  <a:lnTo>
                    <a:pt x="2535" y="17721"/>
                  </a:lnTo>
                  <a:lnTo>
                    <a:pt x="2942" y="18853"/>
                  </a:lnTo>
                  <a:lnTo>
                    <a:pt x="2626" y="17699"/>
                  </a:lnTo>
                  <a:lnTo>
                    <a:pt x="2309" y="16544"/>
                  </a:lnTo>
                  <a:lnTo>
                    <a:pt x="2037" y="15390"/>
                  </a:lnTo>
                  <a:lnTo>
                    <a:pt x="1788" y="14213"/>
                  </a:lnTo>
                  <a:cubicBezTo>
                    <a:pt x="1426" y="12674"/>
                    <a:pt x="1132" y="11113"/>
                    <a:pt x="905" y="9528"/>
                  </a:cubicBezTo>
                  <a:cubicBezTo>
                    <a:pt x="657" y="7944"/>
                    <a:pt x="475" y="6360"/>
                    <a:pt x="340" y="4776"/>
                  </a:cubicBezTo>
                  <a:cubicBezTo>
                    <a:pt x="204" y="3191"/>
                    <a:pt x="113" y="1585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4" name="Google Shape;11174;p32"/>
            <p:cNvSpPr/>
            <p:nvPr/>
          </p:nvSpPr>
          <p:spPr>
            <a:xfrm>
              <a:off x="5200425" y="1125300"/>
              <a:ext cx="299900" cy="659725"/>
            </a:xfrm>
            <a:custGeom>
              <a:avLst/>
              <a:gdLst/>
              <a:ahLst/>
              <a:cxnLst/>
              <a:rect l="l" t="t" r="r" b="b"/>
              <a:pathLst>
                <a:path w="11996" h="26389" extrusionOk="0">
                  <a:moveTo>
                    <a:pt x="1" y="0"/>
                  </a:moveTo>
                  <a:cubicBezTo>
                    <a:pt x="1517" y="1878"/>
                    <a:pt x="2965" y="3893"/>
                    <a:pt x="4233" y="5952"/>
                  </a:cubicBezTo>
                  <a:cubicBezTo>
                    <a:pt x="5546" y="8034"/>
                    <a:pt x="6700" y="10184"/>
                    <a:pt x="7696" y="12402"/>
                  </a:cubicBezTo>
                  <a:cubicBezTo>
                    <a:pt x="8714" y="14643"/>
                    <a:pt x="9574" y="16929"/>
                    <a:pt x="10298" y="19260"/>
                  </a:cubicBezTo>
                  <a:lnTo>
                    <a:pt x="10796" y="21003"/>
                  </a:lnTo>
                  <a:lnTo>
                    <a:pt x="11249" y="22790"/>
                  </a:lnTo>
                  <a:lnTo>
                    <a:pt x="11656" y="24578"/>
                  </a:lnTo>
                  <a:lnTo>
                    <a:pt x="11996" y="26389"/>
                  </a:lnTo>
                  <a:lnTo>
                    <a:pt x="11724" y="24578"/>
                  </a:lnTo>
                  <a:lnTo>
                    <a:pt x="11385" y="22768"/>
                  </a:lnTo>
                  <a:lnTo>
                    <a:pt x="10977" y="20980"/>
                  </a:lnTo>
                  <a:lnTo>
                    <a:pt x="10479" y="19192"/>
                  </a:lnTo>
                  <a:cubicBezTo>
                    <a:pt x="9823" y="16816"/>
                    <a:pt x="8940" y="14530"/>
                    <a:pt x="7945" y="12289"/>
                  </a:cubicBezTo>
                  <a:cubicBezTo>
                    <a:pt x="6926" y="10071"/>
                    <a:pt x="5772" y="7921"/>
                    <a:pt x="4437" y="5839"/>
                  </a:cubicBezTo>
                  <a:cubicBezTo>
                    <a:pt x="3101" y="3780"/>
                    <a:pt x="1608" y="18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32"/>
            <p:cNvSpPr/>
            <p:nvPr/>
          </p:nvSpPr>
          <p:spPr>
            <a:xfrm>
              <a:off x="3802325" y="289025"/>
              <a:ext cx="745750" cy="615625"/>
            </a:xfrm>
            <a:custGeom>
              <a:avLst/>
              <a:gdLst/>
              <a:ahLst/>
              <a:cxnLst/>
              <a:rect l="l" t="t" r="r" b="b"/>
              <a:pathLst>
                <a:path w="29830" h="24625" extrusionOk="0">
                  <a:moveTo>
                    <a:pt x="1" y="1"/>
                  </a:moveTo>
                  <a:lnTo>
                    <a:pt x="1" y="1"/>
                  </a:lnTo>
                  <a:cubicBezTo>
                    <a:pt x="2739" y="1789"/>
                    <a:pt x="5161" y="3961"/>
                    <a:pt x="7470" y="6247"/>
                  </a:cubicBezTo>
                  <a:cubicBezTo>
                    <a:pt x="9755" y="8578"/>
                    <a:pt x="11905" y="11045"/>
                    <a:pt x="14101" y="13422"/>
                  </a:cubicBezTo>
                  <a:cubicBezTo>
                    <a:pt x="16319" y="15753"/>
                    <a:pt x="18627" y="18084"/>
                    <a:pt x="21230" y="20053"/>
                  </a:cubicBezTo>
                  <a:cubicBezTo>
                    <a:pt x="22542" y="21049"/>
                    <a:pt x="23900" y="21954"/>
                    <a:pt x="25349" y="22746"/>
                  </a:cubicBezTo>
                  <a:cubicBezTo>
                    <a:pt x="26775" y="23516"/>
                    <a:pt x="28291" y="24172"/>
                    <a:pt x="29830" y="24625"/>
                  </a:cubicBezTo>
                  <a:cubicBezTo>
                    <a:pt x="26752" y="23606"/>
                    <a:pt x="23923" y="21909"/>
                    <a:pt x="21388" y="19894"/>
                  </a:cubicBezTo>
                  <a:cubicBezTo>
                    <a:pt x="18831" y="17880"/>
                    <a:pt x="16522" y="15594"/>
                    <a:pt x="14304" y="13218"/>
                  </a:cubicBezTo>
                  <a:cubicBezTo>
                    <a:pt x="12064" y="10864"/>
                    <a:pt x="9914" y="8397"/>
                    <a:pt x="7605" y="6112"/>
                  </a:cubicBezTo>
                  <a:cubicBezTo>
                    <a:pt x="6451" y="4980"/>
                    <a:pt x="5229" y="3871"/>
                    <a:pt x="3984" y="2830"/>
                  </a:cubicBezTo>
                  <a:cubicBezTo>
                    <a:pt x="2717" y="1811"/>
                    <a:pt x="1382" y="83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32"/>
            <p:cNvSpPr/>
            <p:nvPr/>
          </p:nvSpPr>
          <p:spPr>
            <a:xfrm>
              <a:off x="4529950" y="835025"/>
              <a:ext cx="582800" cy="257475"/>
            </a:xfrm>
            <a:custGeom>
              <a:avLst/>
              <a:gdLst/>
              <a:ahLst/>
              <a:cxnLst/>
              <a:rect l="l" t="t" r="r" b="b"/>
              <a:pathLst>
                <a:path w="23312" h="10299" extrusionOk="0">
                  <a:moveTo>
                    <a:pt x="1" y="1"/>
                  </a:moveTo>
                  <a:lnTo>
                    <a:pt x="1381" y="861"/>
                  </a:lnTo>
                  <a:lnTo>
                    <a:pt x="2807" y="1585"/>
                  </a:lnTo>
                  <a:lnTo>
                    <a:pt x="4233" y="2264"/>
                  </a:lnTo>
                  <a:lnTo>
                    <a:pt x="5704" y="2920"/>
                  </a:lnTo>
                  <a:cubicBezTo>
                    <a:pt x="7673" y="3758"/>
                    <a:pt x="9665" y="4505"/>
                    <a:pt x="11656" y="5229"/>
                  </a:cubicBezTo>
                  <a:cubicBezTo>
                    <a:pt x="13670" y="5976"/>
                    <a:pt x="15639" y="6700"/>
                    <a:pt x="17586" y="7537"/>
                  </a:cubicBezTo>
                  <a:lnTo>
                    <a:pt x="19057" y="8148"/>
                  </a:lnTo>
                  <a:lnTo>
                    <a:pt x="20505" y="8827"/>
                  </a:lnTo>
                  <a:lnTo>
                    <a:pt x="21931" y="9529"/>
                  </a:lnTo>
                  <a:lnTo>
                    <a:pt x="23312" y="10298"/>
                  </a:lnTo>
                  <a:lnTo>
                    <a:pt x="21954" y="9461"/>
                  </a:lnTo>
                  <a:lnTo>
                    <a:pt x="20573" y="8691"/>
                  </a:lnTo>
                  <a:lnTo>
                    <a:pt x="19125" y="7990"/>
                  </a:lnTo>
                  <a:lnTo>
                    <a:pt x="17676" y="7311"/>
                  </a:lnTo>
                  <a:cubicBezTo>
                    <a:pt x="15730" y="6451"/>
                    <a:pt x="13716" y="5681"/>
                    <a:pt x="11747" y="4957"/>
                  </a:cubicBezTo>
                  <a:cubicBezTo>
                    <a:pt x="9733" y="4210"/>
                    <a:pt x="7741" y="3486"/>
                    <a:pt x="5772" y="2694"/>
                  </a:cubicBezTo>
                  <a:cubicBezTo>
                    <a:pt x="3780" y="1902"/>
                    <a:pt x="1857" y="101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32"/>
            <p:cNvSpPr/>
            <p:nvPr/>
          </p:nvSpPr>
          <p:spPr>
            <a:xfrm>
              <a:off x="4838875" y="1047200"/>
              <a:ext cx="401175" cy="248425"/>
            </a:xfrm>
            <a:custGeom>
              <a:avLst/>
              <a:gdLst/>
              <a:ahLst/>
              <a:cxnLst/>
              <a:rect l="l" t="t" r="r" b="b"/>
              <a:pathLst>
                <a:path w="16047" h="9937" extrusionOk="0">
                  <a:moveTo>
                    <a:pt x="1" y="1"/>
                  </a:moveTo>
                  <a:lnTo>
                    <a:pt x="1" y="1"/>
                  </a:lnTo>
                  <a:cubicBezTo>
                    <a:pt x="1427" y="702"/>
                    <a:pt x="2898" y="1359"/>
                    <a:pt x="4391" y="2015"/>
                  </a:cubicBezTo>
                  <a:cubicBezTo>
                    <a:pt x="5863" y="2671"/>
                    <a:pt x="7311" y="3282"/>
                    <a:pt x="8714" y="4029"/>
                  </a:cubicBezTo>
                  <a:cubicBezTo>
                    <a:pt x="10140" y="4731"/>
                    <a:pt x="11498" y="5568"/>
                    <a:pt x="12743" y="6541"/>
                  </a:cubicBezTo>
                  <a:cubicBezTo>
                    <a:pt x="13987" y="7492"/>
                    <a:pt x="15119" y="8624"/>
                    <a:pt x="16047" y="9936"/>
                  </a:cubicBezTo>
                  <a:cubicBezTo>
                    <a:pt x="15617" y="9257"/>
                    <a:pt x="15142" y="8601"/>
                    <a:pt x="14598" y="8013"/>
                  </a:cubicBezTo>
                  <a:cubicBezTo>
                    <a:pt x="14055" y="7424"/>
                    <a:pt x="13467" y="6881"/>
                    <a:pt x="12856" y="6360"/>
                  </a:cubicBezTo>
                  <a:cubicBezTo>
                    <a:pt x="11634" y="5342"/>
                    <a:pt x="10253" y="4505"/>
                    <a:pt x="8827" y="3758"/>
                  </a:cubicBezTo>
                  <a:cubicBezTo>
                    <a:pt x="7379" y="3056"/>
                    <a:pt x="5908" y="2400"/>
                    <a:pt x="4437" y="1811"/>
                  </a:cubicBezTo>
                  <a:cubicBezTo>
                    <a:pt x="2943" y="1200"/>
                    <a:pt x="1472" y="63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32"/>
            <p:cNvSpPr/>
            <p:nvPr/>
          </p:nvSpPr>
          <p:spPr>
            <a:xfrm>
              <a:off x="5379800" y="1270125"/>
              <a:ext cx="166350" cy="388175"/>
            </a:xfrm>
            <a:custGeom>
              <a:avLst/>
              <a:gdLst/>
              <a:ahLst/>
              <a:cxnLst/>
              <a:rect l="l" t="t" r="r" b="b"/>
              <a:pathLst>
                <a:path w="6654" h="15527" extrusionOk="0">
                  <a:moveTo>
                    <a:pt x="0" y="1"/>
                  </a:moveTo>
                  <a:lnTo>
                    <a:pt x="0" y="1"/>
                  </a:lnTo>
                  <a:cubicBezTo>
                    <a:pt x="883" y="1132"/>
                    <a:pt x="1697" y="2287"/>
                    <a:pt x="2467" y="3464"/>
                  </a:cubicBezTo>
                  <a:cubicBezTo>
                    <a:pt x="3214" y="4731"/>
                    <a:pt x="3847" y="5976"/>
                    <a:pt x="4391" y="7288"/>
                  </a:cubicBezTo>
                  <a:cubicBezTo>
                    <a:pt x="4956" y="8601"/>
                    <a:pt x="5409" y="9959"/>
                    <a:pt x="5771" y="11339"/>
                  </a:cubicBezTo>
                  <a:cubicBezTo>
                    <a:pt x="5862" y="11679"/>
                    <a:pt x="5952" y="12041"/>
                    <a:pt x="6043" y="12381"/>
                  </a:cubicBezTo>
                  <a:cubicBezTo>
                    <a:pt x="6111" y="12720"/>
                    <a:pt x="6201" y="13105"/>
                    <a:pt x="6269" y="13422"/>
                  </a:cubicBezTo>
                  <a:cubicBezTo>
                    <a:pt x="6428" y="14123"/>
                    <a:pt x="6518" y="14825"/>
                    <a:pt x="6654" y="15526"/>
                  </a:cubicBezTo>
                  <a:cubicBezTo>
                    <a:pt x="6609" y="14825"/>
                    <a:pt x="6518" y="14123"/>
                    <a:pt x="6405" y="13399"/>
                  </a:cubicBezTo>
                  <a:cubicBezTo>
                    <a:pt x="6337" y="13060"/>
                    <a:pt x="6292" y="12697"/>
                    <a:pt x="6201" y="12358"/>
                  </a:cubicBezTo>
                  <a:cubicBezTo>
                    <a:pt x="6111" y="12018"/>
                    <a:pt x="6065" y="11656"/>
                    <a:pt x="5975" y="11317"/>
                  </a:cubicBezTo>
                  <a:cubicBezTo>
                    <a:pt x="5635" y="9891"/>
                    <a:pt x="5183" y="8533"/>
                    <a:pt x="4640" y="7220"/>
                  </a:cubicBezTo>
                  <a:cubicBezTo>
                    <a:pt x="4074" y="5885"/>
                    <a:pt x="3440" y="4618"/>
                    <a:pt x="2648" y="3396"/>
                  </a:cubicBezTo>
                  <a:cubicBezTo>
                    <a:pt x="2241" y="2807"/>
                    <a:pt x="1811" y="2196"/>
                    <a:pt x="1403" y="1630"/>
                  </a:cubicBezTo>
                  <a:cubicBezTo>
                    <a:pt x="951" y="1065"/>
                    <a:pt x="498" y="5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9" name="Google Shape;11179;p32"/>
          <p:cNvGrpSpPr/>
          <p:nvPr/>
        </p:nvGrpSpPr>
        <p:grpSpPr>
          <a:xfrm flipH="1">
            <a:off x="-12777" y="-85850"/>
            <a:ext cx="950917" cy="732471"/>
            <a:chOff x="4850200" y="2392675"/>
            <a:chExt cx="482650" cy="371775"/>
          </a:xfrm>
        </p:grpSpPr>
        <p:sp>
          <p:nvSpPr>
            <p:cNvPr id="11180" name="Google Shape;11180;p32"/>
            <p:cNvSpPr/>
            <p:nvPr/>
          </p:nvSpPr>
          <p:spPr>
            <a:xfrm>
              <a:off x="4913000" y="2407950"/>
              <a:ext cx="419850" cy="314050"/>
            </a:xfrm>
            <a:custGeom>
              <a:avLst/>
              <a:gdLst/>
              <a:ahLst/>
              <a:cxnLst/>
              <a:rect l="l" t="t" r="r" b="b"/>
              <a:pathLst>
                <a:path w="16794" h="12562" fill="none" extrusionOk="0">
                  <a:moveTo>
                    <a:pt x="227" y="1"/>
                  </a:moveTo>
                  <a:cubicBezTo>
                    <a:pt x="69" y="3034"/>
                    <a:pt x="1" y="6247"/>
                    <a:pt x="1630" y="8827"/>
                  </a:cubicBezTo>
                  <a:cubicBezTo>
                    <a:pt x="2807" y="10706"/>
                    <a:pt x="4844" y="11996"/>
                    <a:pt x="7017" y="12290"/>
                  </a:cubicBezTo>
                  <a:cubicBezTo>
                    <a:pt x="9212" y="12562"/>
                    <a:pt x="11520" y="11837"/>
                    <a:pt x="13172" y="10366"/>
                  </a:cubicBezTo>
                  <a:cubicBezTo>
                    <a:pt x="15843" y="7899"/>
                    <a:pt x="16386" y="3939"/>
                    <a:pt x="16794" y="318"/>
                  </a:cubicBezTo>
                </a:path>
              </a:pathLst>
            </a:custGeom>
            <a:noFill/>
            <a:ln w="220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32"/>
            <p:cNvSpPr/>
            <p:nvPr/>
          </p:nvSpPr>
          <p:spPr>
            <a:xfrm>
              <a:off x="4892075" y="2392675"/>
              <a:ext cx="419275" cy="314050"/>
            </a:xfrm>
            <a:custGeom>
              <a:avLst/>
              <a:gdLst/>
              <a:ahLst/>
              <a:cxnLst/>
              <a:rect l="l" t="t" r="r" b="b"/>
              <a:pathLst>
                <a:path w="16771" h="12562" fill="none" extrusionOk="0">
                  <a:moveTo>
                    <a:pt x="227" y="1"/>
                  </a:moveTo>
                  <a:cubicBezTo>
                    <a:pt x="46" y="3011"/>
                    <a:pt x="0" y="6247"/>
                    <a:pt x="1607" y="8827"/>
                  </a:cubicBezTo>
                  <a:cubicBezTo>
                    <a:pt x="2807" y="10683"/>
                    <a:pt x="4844" y="11996"/>
                    <a:pt x="7016" y="12267"/>
                  </a:cubicBezTo>
                  <a:cubicBezTo>
                    <a:pt x="9189" y="12562"/>
                    <a:pt x="11520" y="11815"/>
                    <a:pt x="13149" y="10344"/>
                  </a:cubicBezTo>
                  <a:cubicBezTo>
                    <a:pt x="15843" y="7877"/>
                    <a:pt x="16386" y="3916"/>
                    <a:pt x="16771" y="295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2" name="Google Shape;11182;p32"/>
            <p:cNvSpPr/>
            <p:nvPr/>
          </p:nvSpPr>
          <p:spPr>
            <a:xfrm>
              <a:off x="5184600" y="2665975"/>
              <a:ext cx="65075" cy="98475"/>
            </a:xfrm>
            <a:custGeom>
              <a:avLst/>
              <a:gdLst/>
              <a:ahLst/>
              <a:cxnLst/>
              <a:rect l="l" t="t" r="r" b="b"/>
              <a:pathLst>
                <a:path w="2603" h="3939" fill="none" extrusionOk="0">
                  <a:moveTo>
                    <a:pt x="611" y="3848"/>
                  </a:moveTo>
                  <a:cubicBezTo>
                    <a:pt x="521" y="3915"/>
                    <a:pt x="430" y="3938"/>
                    <a:pt x="339" y="3938"/>
                  </a:cubicBezTo>
                  <a:cubicBezTo>
                    <a:pt x="204" y="3938"/>
                    <a:pt x="68" y="3802"/>
                    <a:pt x="45" y="3666"/>
                  </a:cubicBezTo>
                  <a:cubicBezTo>
                    <a:pt x="0" y="3508"/>
                    <a:pt x="0" y="3350"/>
                    <a:pt x="68" y="3214"/>
                  </a:cubicBezTo>
                  <a:cubicBezTo>
                    <a:pt x="226" y="2490"/>
                    <a:pt x="566" y="1811"/>
                    <a:pt x="973" y="1200"/>
                  </a:cubicBezTo>
                  <a:cubicBezTo>
                    <a:pt x="1335" y="656"/>
                    <a:pt x="1765" y="23"/>
                    <a:pt x="2444" y="0"/>
                  </a:cubicBezTo>
                  <a:cubicBezTo>
                    <a:pt x="2603" y="860"/>
                    <a:pt x="2218" y="1924"/>
                    <a:pt x="1788" y="2671"/>
                  </a:cubicBezTo>
                  <a:cubicBezTo>
                    <a:pt x="1516" y="3146"/>
                    <a:pt x="1109" y="3576"/>
                    <a:pt x="611" y="3848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3" name="Google Shape;11183;p32"/>
            <p:cNvSpPr/>
            <p:nvPr/>
          </p:nvSpPr>
          <p:spPr>
            <a:xfrm>
              <a:off x="4850200" y="2520550"/>
              <a:ext cx="90550" cy="76975"/>
            </a:xfrm>
            <a:custGeom>
              <a:avLst/>
              <a:gdLst/>
              <a:ahLst/>
              <a:cxnLst/>
              <a:rect l="l" t="t" r="r" b="b"/>
              <a:pathLst>
                <a:path w="3622" h="3079" fill="none" extrusionOk="0">
                  <a:moveTo>
                    <a:pt x="68" y="544"/>
                  </a:moveTo>
                  <a:cubicBezTo>
                    <a:pt x="23" y="453"/>
                    <a:pt x="0" y="363"/>
                    <a:pt x="23" y="250"/>
                  </a:cubicBezTo>
                  <a:cubicBezTo>
                    <a:pt x="68" y="114"/>
                    <a:pt x="227" y="1"/>
                    <a:pt x="363" y="1"/>
                  </a:cubicBezTo>
                  <a:cubicBezTo>
                    <a:pt x="521" y="1"/>
                    <a:pt x="679" y="23"/>
                    <a:pt x="815" y="114"/>
                  </a:cubicBezTo>
                  <a:cubicBezTo>
                    <a:pt x="1494" y="385"/>
                    <a:pt x="2105" y="838"/>
                    <a:pt x="2626" y="1381"/>
                  </a:cubicBezTo>
                  <a:cubicBezTo>
                    <a:pt x="3078" y="1834"/>
                    <a:pt x="3622" y="2377"/>
                    <a:pt x="3531" y="3056"/>
                  </a:cubicBezTo>
                  <a:cubicBezTo>
                    <a:pt x="2648" y="3079"/>
                    <a:pt x="1675" y="2490"/>
                    <a:pt x="1042" y="1924"/>
                  </a:cubicBezTo>
                  <a:cubicBezTo>
                    <a:pt x="589" y="1562"/>
                    <a:pt x="249" y="1064"/>
                    <a:pt x="68" y="544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4" name="Google Shape;11184;p32"/>
            <p:cNvSpPr/>
            <p:nvPr/>
          </p:nvSpPr>
          <p:spPr>
            <a:xfrm>
              <a:off x="4853025" y="2526775"/>
              <a:ext cx="79800" cy="61700"/>
            </a:xfrm>
            <a:custGeom>
              <a:avLst/>
              <a:gdLst/>
              <a:ahLst/>
              <a:cxnLst/>
              <a:rect l="l" t="t" r="r" b="b"/>
              <a:pathLst>
                <a:path w="3192" h="2468" fill="none" extrusionOk="0">
                  <a:moveTo>
                    <a:pt x="1" y="476"/>
                  </a:moveTo>
                  <a:cubicBezTo>
                    <a:pt x="861" y="1155"/>
                    <a:pt x="1924" y="1924"/>
                    <a:pt x="2920" y="2400"/>
                  </a:cubicBezTo>
                  <a:cubicBezTo>
                    <a:pt x="3011" y="2445"/>
                    <a:pt x="3124" y="2467"/>
                    <a:pt x="3169" y="2377"/>
                  </a:cubicBezTo>
                  <a:cubicBezTo>
                    <a:pt x="3192" y="2354"/>
                    <a:pt x="3169" y="2286"/>
                    <a:pt x="3169" y="2241"/>
                  </a:cubicBezTo>
                  <a:cubicBezTo>
                    <a:pt x="2943" y="1607"/>
                    <a:pt x="2332" y="1336"/>
                    <a:pt x="1766" y="1019"/>
                  </a:cubicBezTo>
                  <a:cubicBezTo>
                    <a:pt x="1155" y="702"/>
                    <a:pt x="566" y="363"/>
                    <a:pt x="23" y="1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32"/>
            <p:cNvSpPr/>
            <p:nvPr/>
          </p:nvSpPr>
          <p:spPr>
            <a:xfrm>
              <a:off x="5036350" y="2649000"/>
              <a:ext cx="79225" cy="53775"/>
            </a:xfrm>
            <a:custGeom>
              <a:avLst/>
              <a:gdLst/>
              <a:ahLst/>
              <a:cxnLst/>
              <a:rect l="l" t="t" r="r" b="b"/>
              <a:pathLst>
                <a:path w="3169" h="2151" fill="none" extrusionOk="0">
                  <a:moveTo>
                    <a:pt x="2762" y="204"/>
                  </a:moveTo>
                  <a:cubicBezTo>
                    <a:pt x="2988" y="385"/>
                    <a:pt x="3169" y="679"/>
                    <a:pt x="3101" y="973"/>
                  </a:cubicBezTo>
                  <a:cubicBezTo>
                    <a:pt x="3033" y="1313"/>
                    <a:pt x="2716" y="1539"/>
                    <a:pt x="2399" y="1675"/>
                  </a:cubicBezTo>
                  <a:cubicBezTo>
                    <a:pt x="1788" y="1969"/>
                    <a:pt x="770" y="2150"/>
                    <a:pt x="91" y="1879"/>
                  </a:cubicBezTo>
                  <a:cubicBezTo>
                    <a:pt x="0" y="1856"/>
                    <a:pt x="544" y="1019"/>
                    <a:pt x="566" y="973"/>
                  </a:cubicBezTo>
                  <a:cubicBezTo>
                    <a:pt x="883" y="566"/>
                    <a:pt x="1177" y="294"/>
                    <a:pt x="1675" y="113"/>
                  </a:cubicBezTo>
                  <a:cubicBezTo>
                    <a:pt x="1969" y="0"/>
                    <a:pt x="2332" y="0"/>
                    <a:pt x="2648" y="159"/>
                  </a:cubicBezTo>
                  <a:cubicBezTo>
                    <a:pt x="2694" y="159"/>
                    <a:pt x="2739" y="181"/>
                    <a:pt x="2762" y="204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32"/>
            <p:cNvSpPr/>
            <p:nvPr/>
          </p:nvSpPr>
          <p:spPr>
            <a:xfrm>
              <a:off x="5048800" y="2649000"/>
              <a:ext cx="59425" cy="46400"/>
            </a:xfrm>
            <a:custGeom>
              <a:avLst/>
              <a:gdLst/>
              <a:ahLst/>
              <a:cxnLst/>
              <a:rect l="l" t="t" r="r" b="b"/>
              <a:pathLst>
                <a:path w="2377" h="1856" fill="none" extrusionOk="0">
                  <a:moveTo>
                    <a:pt x="1743" y="0"/>
                  </a:moveTo>
                  <a:cubicBezTo>
                    <a:pt x="1200" y="430"/>
                    <a:pt x="453" y="951"/>
                    <a:pt x="68" y="1539"/>
                  </a:cubicBezTo>
                  <a:cubicBezTo>
                    <a:pt x="46" y="1584"/>
                    <a:pt x="0" y="1675"/>
                    <a:pt x="68" y="1720"/>
                  </a:cubicBezTo>
                  <a:cubicBezTo>
                    <a:pt x="91" y="1765"/>
                    <a:pt x="113" y="1765"/>
                    <a:pt x="159" y="1788"/>
                  </a:cubicBezTo>
                  <a:cubicBezTo>
                    <a:pt x="611" y="1833"/>
                    <a:pt x="2105" y="317"/>
                    <a:pt x="2377" y="407"/>
                  </a:cubicBezTo>
                  <a:cubicBezTo>
                    <a:pt x="2241" y="1019"/>
                    <a:pt x="1788" y="1245"/>
                    <a:pt x="1087" y="1856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7" name="Google Shape;11187;p32"/>
          <p:cNvGrpSpPr/>
          <p:nvPr/>
        </p:nvGrpSpPr>
        <p:grpSpPr>
          <a:xfrm flipH="1">
            <a:off x="1122003" y="-86402"/>
            <a:ext cx="950917" cy="733555"/>
            <a:chOff x="2920825" y="1027400"/>
            <a:chExt cx="482650" cy="372325"/>
          </a:xfrm>
        </p:grpSpPr>
        <p:sp>
          <p:nvSpPr>
            <p:cNvPr id="11188" name="Google Shape;11188;p32"/>
            <p:cNvSpPr/>
            <p:nvPr/>
          </p:nvSpPr>
          <p:spPr>
            <a:xfrm>
              <a:off x="2983625" y="1043825"/>
              <a:ext cx="419850" cy="314025"/>
            </a:xfrm>
            <a:custGeom>
              <a:avLst/>
              <a:gdLst/>
              <a:ahLst/>
              <a:cxnLst/>
              <a:rect l="l" t="t" r="r" b="b"/>
              <a:pathLst>
                <a:path w="16794" h="12561" fill="none" extrusionOk="0">
                  <a:moveTo>
                    <a:pt x="227" y="0"/>
                  </a:moveTo>
                  <a:cubicBezTo>
                    <a:pt x="68" y="3033"/>
                    <a:pt x="0" y="6246"/>
                    <a:pt x="1630" y="8827"/>
                  </a:cubicBezTo>
                  <a:cubicBezTo>
                    <a:pt x="2807" y="10682"/>
                    <a:pt x="4844" y="11995"/>
                    <a:pt x="7016" y="12267"/>
                  </a:cubicBezTo>
                  <a:cubicBezTo>
                    <a:pt x="9212" y="12561"/>
                    <a:pt x="11520" y="11814"/>
                    <a:pt x="13172" y="10343"/>
                  </a:cubicBezTo>
                  <a:cubicBezTo>
                    <a:pt x="15843" y="7876"/>
                    <a:pt x="16386" y="3915"/>
                    <a:pt x="16793" y="294"/>
                  </a:cubicBezTo>
                </a:path>
              </a:pathLst>
            </a:custGeom>
            <a:noFill/>
            <a:ln w="220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9" name="Google Shape;11189;p32"/>
            <p:cNvSpPr/>
            <p:nvPr/>
          </p:nvSpPr>
          <p:spPr>
            <a:xfrm>
              <a:off x="2962700" y="1027400"/>
              <a:ext cx="419275" cy="314050"/>
            </a:xfrm>
            <a:custGeom>
              <a:avLst/>
              <a:gdLst/>
              <a:ahLst/>
              <a:cxnLst/>
              <a:rect l="l" t="t" r="r" b="b"/>
              <a:pathLst>
                <a:path w="16771" h="12562" fill="none" extrusionOk="0">
                  <a:moveTo>
                    <a:pt x="226" y="1"/>
                  </a:moveTo>
                  <a:cubicBezTo>
                    <a:pt x="45" y="3033"/>
                    <a:pt x="0" y="6247"/>
                    <a:pt x="1607" y="8827"/>
                  </a:cubicBezTo>
                  <a:cubicBezTo>
                    <a:pt x="2806" y="10683"/>
                    <a:pt x="4843" y="11996"/>
                    <a:pt x="7016" y="12267"/>
                  </a:cubicBezTo>
                  <a:cubicBezTo>
                    <a:pt x="9189" y="12561"/>
                    <a:pt x="11520" y="11815"/>
                    <a:pt x="13149" y="10344"/>
                  </a:cubicBezTo>
                  <a:cubicBezTo>
                    <a:pt x="15842" y="7899"/>
                    <a:pt x="16386" y="3939"/>
                    <a:pt x="16770" y="318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32"/>
            <p:cNvSpPr/>
            <p:nvPr/>
          </p:nvSpPr>
          <p:spPr>
            <a:xfrm>
              <a:off x="3255200" y="1301250"/>
              <a:ext cx="65100" cy="98475"/>
            </a:xfrm>
            <a:custGeom>
              <a:avLst/>
              <a:gdLst/>
              <a:ahLst/>
              <a:cxnLst/>
              <a:rect l="l" t="t" r="r" b="b"/>
              <a:pathLst>
                <a:path w="2604" h="3939" fill="none" extrusionOk="0">
                  <a:moveTo>
                    <a:pt x="612" y="3848"/>
                  </a:moveTo>
                  <a:cubicBezTo>
                    <a:pt x="521" y="3893"/>
                    <a:pt x="431" y="3939"/>
                    <a:pt x="340" y="3939"/>
                  </a:cubicBezTo>
                  <a:cubicBezTo>
                    <a:pt x="204" y="3939"/>
                    <a:pt x="69" y="3780"/>
                    <a:pt x="46" y="3644"/>
                  </a:cubicBezTo>
                  <a:cubicBezTo>
                    <a:pt x="1" y="3509"/>
                    <a:pt x="1" y="3328"/>
                    <a:pt x="69" y="3192"/>
                  </a:cubicBezTo>
                  <a:cubicBezTo>
                    <a:pt x="227" y="2490"/>
                    <a:pt x="567" y="1811"/>
                    <a:pt x="974" y="1177"/>
                  </a:cubicBezTo>
                  <a:cubicBezTo>
                    <a:pt x="1336" y="657"/>
                    <a:pt x="1766" y="23"/>
                    <a:pt x="2445" y="1"/>
                  </a:cubicBezTo>
                  <a:cubicBezTo>
                    <a:pt x="2603" y="838"/>
                    <a:pt x="2219" y="1924"/>
                    <a:pt x="1789" y="2649"/>
                  </a:cubicBezTo>
                  <a:cubicBezTo>
                    <a:pt x="1517" y="3169"/>
                    <a:pt x="1087" y="3554"/>
                    <a:pt x="612" y="3848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32"/>
            <p:cNvSpPr/>
            <p:nvPr/>
          </p:nvSpPr>
          <p:spPr>
            <a:xfrm>
              <a:off x="3263125" y="1308600"/>
              <a:ext cx="45850" cy="87725"/>
            </a:xfrm>
            <a:custGeom>
              <a:avLst/>
              <a:gdLst/>
              <a:ahLst/>
              <a:cxnLst/>
              <a:rect l="l" t="t" r="r" b="b"/>
              <a:pathLst>
                <a:path w="1834" h="3509" fill="none" extrusionOk="0">
                  <a:moveTo>
                    <a:pt x="453" y="3464"/>
                  </a:moveTo>
                  <a:cubicBezTo>
                    <a:pt x="974" y="2490"/>
                    <a:pt x="1494" y="1313"/>
                    <a:pt x="1811" y="272"/>
                  </a:cubicBezTo>
                  <a:cubicBezTo>
                    <a:pt x="1834" y="182"/>
                    <a:pt x="1834" y="46"/>
                    <a:pt x="1766" y="1"/>
                  </a:cubicBezTo>
                  <a:cubicBezTo>
                    <a:pt x="1698" y="1"/>
                    <a:pt x="1675" y="1"/>
                    <a:pt x="1608" y="46"/>
                  </a:cubicBezTo>
                  <a:cubicBezTo>
                    <a:pt x="1042" y="386"/>
                    <a:pt x="883" y="1019"/>
                    <a:pt x="680" y="1653"/>
                  </a:cubicBezTo>
                  <a:cubicBezTo>
                    <a:pt x="476" y="2264"/>
                    <a:pt x="250" y="2920"/>
                    <a:pt x="1" y="3509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2" name="Google Shape;11192;p32"/>
            <p:cNvSpPr/>
            <p:nvPr/>
          </p:nvSpPr>
          <p:spPr>
            <a:xfrm>
              <a:off x="2920825" y="1155275"/>
              <a:ext cx="90550" cy="77550"/>
            </a:xfrm>
            <a:custGeom>
              <a:avLst/>
              <a:gdLst/>
              <a:ahLst/>
              <a:cxnLst/>
              <a:rect l="l" t="t" r="r" b="b"/>
              <a:pathLst>
                <a:path w="3622" h="3102" fill="none" extrusionOk="0">
                  <a:moveTo>
                    <a:pt x="68" y="544"/>
                  </a:moveTo>
                  <a:cubicBezTo>
                    <a:pt x="23" y="453"/>
                    <a:pt x="0" y="385"/>
                    <a:pt x="23" y="272"/>
                  </a:cubicBezTo>
                  <a:cubicBezTo>
                    <a:pt x="68" y="114"/>
                    <a:pt x="227" y="1"/>
                    <a:pt x="362" y="1"/>
                  </a:cubicBezTo>
                  <a:cubicBezTo>
                    <a:pt x="521" y="1"/>
                    <a:pt x="679" y="23"/>
                    <a:pt x="815" y="114"/>
                  </a:cubicBezTo>
                  <a:cubicBezTo>
                    <a:pt x="1494" y="408"/>
                    <a:pt x="2105" y="861"/>
                    <a:pt x="2626" y="1404"/>
                  </a:cubicBezTo>
                  <a:cubicBezTo>
                    <a:pt x="3078" y="1834"/>
                    <a:pt x="3621" y="2377"/>
                    <a:pt x="3531" y="3056"/>
                  </a:cubicBezTo>
                  <a:cubicBezTo>
                    <a:pt x="2671" y="3101"/>
                    <a:pt x="1675" y="2490"/>
                    <a:pt x="1041" y="1924"/>
                  </a:cubicBezTo>
                  <a:cubicBezTo>
                    <a:pt x="566" y="1562"/>
                    <a:pt x="227" y="1087"/>
                    <a:pt x="68" y="544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3" name="Google Shape;11193;p32"/>
            <p:cNvSpPr/>
            <p:nvPr/>
          </p:nvSpPr>
          <p:spPr>
            <a:xfrm>
              <a:off x="2923650" y="1162625"/>
              <a:ext cx="79800" cy="61700"/>
            </a:xfrm>
            <a:custGeom>
              <a:avLst/>
              <a:gdLst/>
              <a:ahLst/>
              <a:cxnLst/>
              <a:rect l="l" t="t" r="r" b="b"/>
              <a:pathLst>
                <a:path w="3192" h="2468" fill="none" extrusionOk="0">
                  <a:moveTo>
                    <a:pt x="0" y="476"/>
                  </a:moveTo>
                  <a:cubicBezTo>
                    <a:pt x="860" y="1155"/>
                    <a:pt x="1924" y="1924"/>
                    <a:pt x="2920" y="2400"/>
                  </a:cubicBezTo>
                  <a:cubicBezTo>
                    <a:pt x="3010" y="2422"/>
                    <a:pt x="3124" y="2468"/>
                    <a:pt x="3169" y="2377"/>
                  </a:cubicBezTo>
                  <a:cubicBezTo>
                    <a:pt x="3192" y="2354"/>
                    <a:pt x="3169" y="2287"/>
                    <a:pt x="3169" y="2241"/>
                  </a:cubicBezTo>
                  <a:cubicBezTo>
                    <a:pt x="2943" y="1608"/>
                    <a:pt x="2332" y="1336"/>
                    <a:pt x="1766" y="1019"/>
                  </a:cubicBezTo>
                  <a:cubicBezTo>
                    <a:pt x="1155" y="702"/>
                    <a:pt x="566" y="363"/>
                    <a:pt x="23" y="1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32"/>
            <p:cNvSpPr/>
            <p:nvPr/>
          </p:nvSpPr>
          <p:spPr>
            <a:xfrm>
              <a:off x="3106975" y="1284275"/>
              <a:ext cx="79225" cy="53775"/>
            </a:xfrm>
            <a:custGeom>
              <a:avLst/>
              <a:gdLst/>
              <a:ahLst/>
              <a:cxnLst/>
              <a:rect l="l" t="t" r="r" b="b"/>
              <a:pathLst>
                <a:path w="3169" h="2151" fill="none" extrusionOk="0">
                  <a:moveTo>
                    <a:pt x="2761" y="204"/>
                  </a:moveTo>
                  <a:cubicBezTo>
                    <a:pt x="2988" y="363"/>
                    <a:pt x="3169" y="680"/>
                    <a:pt x="3101" y="951"/>
                  </a:cubicBezTo>
                  <a:cubicBezTo>
                    <a:pt x="3010" y="1291"/>
                    <a:pt x="2716" y="1517"/>
                    <a:pt x="2399" y="1653"/>
                  </a:cubicBezTo>
                  <a:cubicBezTo>
                    <a:pt x="1766" y="1947"/>
                    <a:pt x="747" y="2151"/>
                    <a:pt x="68" y="1856"/>
                  </a:cubicBezTo>
                  <a:cubicBezTo>
                    <a:pt x="0" y="1834"/>
                    <a:pt x="521" y="1019"/>
                    <a:pt x="566" y="951"/>
                  </a:cubicBezTo>
                  <a:cubicBezTo>
                    <a:pt x="860" y="566"/>
                    <a:pt x="1177" y="272"/>
                    <a:pt x="1652" y="114"/>
                  </a:cubicBezTo>
                  <a:cubicBezTo>
                    <a:pt x="1969" y="1"/>
                    <a:pt x="2331" y="1"/>
                    <a:pt x="2648" y="136"/>
                  </a:cubicBezTo>
                  <a:cubicBezTo>
                    <a:pt x="2693" y="136"/>
                    <a:pt x="2716" y="159"/>
                    <a:pt x="2761" y="204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5" name="Google Shape;11195;p32"/>
          <p:cNvGrpSpPr/>
          <p:nvPr/>
        </p:nvGrpSpPr>
        <p:grpSpPr>
          <a:xfrm flipH="1">
            <a:off x="3691718" y="4156978"/>
            <a:ext cx="768082" cy="1156015"/>
            <a:chOff x="4700366" y="4156978"/>
            <a:chExt cx="768082" cy="1156015"/>
          </a:xfrm>
        </p:grpSpPr>
        <p:sp>
          <p:nvSpPr>
            <p:cNvPr id="11196" name="Google Shape;11196;p32"/>
            <p:cNvSpPr/>
            <p:nvPr/>
          </p:nvSpPr>
          <p:spPr>
            <a:xfrm>
              <a:off x="5084949" y="4551610"/>
              <a:ext cx="299914" cy="395764"/>
            </a:xfrm>
            <a:custGeom>
              <a:avLst/>
              <a:gdLst/>
              <a:ahLst/>
              <a:cxnLst/>
              <a:rect l="l" t="t" r="r" b="b"/>
              <a:pathLst>
                <a:path w="6089" h="8035" fill="none" extrusionOk="0">
                  <a:moveTo>
                    <a:pt x="5953" y="2377"/>
                  </a:moveTo>
                  <a:cubicBezTo>
                    <a:pt x="5862" y="2874"/>
                    <a:pt x="5658" y="3327"/>
                    <a:pt x="5477" y="3734"/>
                  </a:cubicBezTo>
                  <a:cubicBezTo>
                    <a:pt x="5047" y="4572"/>
                    <a:pt x="4391" y="5273"/>
                    <a:pt x="3712" y="5885"/>
                  </a:cubicBezTo>
                  <a:cubicBezTo>
                    <a:pt x="2716" y="6790"/>
                    <a:pt x="1653" y="7740"/>
                    <a:pt x="295" y="8012"/>
                  </a:cubicBezTo>
                  <a:cubicBezTo>
                    <a:pt x="159" y="8035"/>
                    <a:pt x="91" y="7650"/>
                    <a:pt x="46" y="7514"/>
                  </a:cubicBezTo>
                  <a:cubicBezTo>
                    <a:pt x="0" y="7424"/>
                    <a:pt x="46" y="7333"/>
                    <a:pt x="91" y="7242"/>
                  </a:cubicBezTo>
                  <a:cubicBezTo>
                    <a:pt x="634" y="6111"/>
                    <a:pt x="974" y="5477"/>
                    <a:pt x="1562" y="4368"/>
                  </a:cubicBezTo>
                  <a:cubicBezTo>
                    <a:pt x="2196" y="3214"/>
                    <a:pt x="3056" y="2263"/>
                    <a:pt x="3848" y="1222"/>
                  </a:cubicBezTo>
                  <a:cubicBezTo>
                    <a:pt x="4052" y="973"/>
                    <a:pt x="4346" y="747"/>
                    <a:pt x="4617" y="566"/>
                  </a:cubicBezTo>
                  <a:cubicBezTo>
                    <a:pt x="4912" y="430"/>
                    <a:pt x="5206" y="227"/>
                    <a:pt x="5523" y="159"/>
                  </a:cubicBezTo>
                  <a:cubicBezTo>
                    <a:pt x="6088" y="0"/>
                    <a:pt x="6066" y="1200"/>
                    <a:pt x="6066" y="1471"/>
                  </a:cubicBezTo>
                  <a:cubicBezTo>
                    <a:pt x="6043" y="1788"/>
                    <a:pt x="5998" y="2105"/>
                    <a:pt x="5953" y="2377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32"/>
            <p:cNvSpPr/>
            <p:nvPr/>
          </p:nvSpPr>
          <p:spPr>
            <a:xfrm>
              <a:off x="5109478" y="4576139"/>
              <a:ext cx="267553" cy="362320"/>
            </a:xfrm>
            <a:custGeom>
              <a:avLst/>
              <a:gdLst/>
              <a:ahLst/>
              <a:cxnLst/>
              <a:rect l="l" t="t" r="r" b="b"/>
              <a:pathLst>
                <a:path w="5432" h="7356" fill="none" extrusionOk="0">
                  <a:moveTo>
                    <a:pt x="5432" y="1833"/>
                  </a:moveTo>
                  <a:cubicBezTo>
                    <a:pt x="5251" y="1200"/>
                    <a:pt x="5002" y="566"/>
                    <a:pt x="4617" y="0"/>
                  </a:cubicBezTo>
                  <a:cubicBezTo>
                    <a:pt x="4889" y="905"/>
                    <a:pt x="5002" y="1856"/>
                    <a:pt x="4957" y="2784"/>
                  </a:cubicBezTo>
                  <a:cubicBezTo>
                    <a:pt x="4730" y="1879"/>
                    <a:pt x="4459" y="973"/>
                    <a:pt x="4119" y="113"/>
                  </a:cubicBezTo>
                  <a:cubicBezTo>
                    <a:pt x="4119" y="521"/>
                    <a:pt x="4255" y="951"/>
                    <a:pt x="4346" y="1381"/>
                  </a:cubicBezTo>
                  <a:cubicBezTo>
                    <a:pt x="4527" y="2150"/>
                    <a:pt x="4595" y="2965"/>
                    <a:pt x="4595" y="3757"/>
                  </a:cubicBezTo>
                  <a:cubicBezTo>
                    <a:pt x="4504" y="3734"/>
                    <a:pt x="4481" y="3621"/>
                    <a:pt x="4459" y="3531"/>
                  </a:cubicBezTo>
                  <a:cubicBezTo>
                    <a:pt x="4165" y="2558"/>
                    <a:pt x="3916" y="1607"/>
                    <a:pt x="3712" y="634"/>
                  </a:cubicBezTo>
                  <a:cubicBezTo>
                    <a:pt x="3780" y="951"/>
                    <a:pt x="3712" y="1313"/>
                    <a:pt x="3780" y="1652"/>
                  </a:cubicBezTo>
                  <a:cubicBezTo>
                    <a:pt x="3802" y="1946"/>
                    <a:pt x="3825" y="2173"/>
                    <a:pt x="3825" y="2490"/>
                  </a:cubicBezTo>
                  <a:cubicBezTo>
                    <a:pt x="3802" y="3214"/>
                    <a:pt x="3916" y="3983"/>
                    <a:pt x="4006" y="4708"/>
                  </a:cubicBezTo>
                  <a:cubicBezTo>
                    <a:pt x="3599" y="3621"/>
                    <a:pt x="3305" y="2512"/>
                    <a:pt x="3101" y="1381"/>
                  </a:cubicBezTo>
                  <a:cubicBezTo>
                    <a:pt x="3010" y="2037"/>
                    <a:pt x="3078" y="2671"/>
                    <a:pt x="3124" y="3327"/>
                  </a:cubicBezTo>
                  <a:cubicBezTo>
                    <a:pt x="3191" y="4074"/>
                    <a:pt x="3237" y="4821"/>
                    <a:pt x="3305" y="5568"/>
                  </a:cubicBezTo>
                  <a:cubicBezTo>
                    <a:pt x="3305" y="5273"/>
                    <a:pt x="3078" y="4934"/>
                    <a:pt x="2988" y="4685"/>
                  </a:cubicBezTo>
                  <a:cubicBezTo>
                    <a:pt x="2920" y="4436"/>
                    <a:pt x="2897" y="4187"/>
                    <a:pt x="2852" y="3915"/>
                  </a:cubicBezTo>
                  <a:cubicBezTo>
                    <a:pt x="2694" y="3350"/>
                    <a:pt x="2512" y="2761"/>
                    <a:pt x="2173" y="2286"/>
                  </a:cubicBezTo>
                  <a:cubicBezTo>
                    <a:pt x="2399" y="3485"/>
                    <a:pt x="2648" y="4685"/>
                    <a:pt x="2875" y="5907"/>
                  </a:cubicBezTo>
                  <a:cubicBezTo>
                    <a:pt x="2558" y="4934"/>
                    <a:pt x="2263" y="3938"/>
                    <a:pt x="1947" y="2988"/>
                  </a:cubicBezTo>
                  <a:cubicBezTo>
                    <a:pt x="1992" y="4119"/>
                    <a:pt x="2060" y="5273"/>
                    <a:pt x="2082" y="6405"/>
                  </a:cubicBezTo>
                  <a:cubicBezTo>
                    <a:pt x="1879" y="5477"/>
                    <a:pt x="1698" y="4549"/>
                    <a:pt x="1471" y="3621"/>
                  </a:cubicBezTo>
                  <a:cubicBezTo>
                    <a:pt x="1517" y="4708"/>
                    <a:pt x="1539" y="5794"/>
                    <a:pt x="1607" y="6903"/>
                  </a:cubicBezTo>
                  <a:cubicBezTo>
                    <a:pt x="1426" y="6518"/>
                    <a:pt x="1290" y="6133"/>
                    <a:pt x="1177" y="5726"/>
                  </a:cubicBezTo>
                  <a:cubicBezTo>
                    <a:pt x="1064" y="5387"/>
                    <a:pt x="1041" y="4866"/>
                    <a:pt x="838" y="4594"/>
                  </a:cubicBezTo>
                  <a:cubicBezTo>
                    <a:pt x="679" y="5500"/>
                    <a:pt x="634" y="6450"/>
                    <a:pt x="453" y="7356"/>
                  </a:cubicBezTo>
                  <a:cubicBezTo>
                    <a:pt x="227" y="7039"/>
                    <a:pt x="68" y="6699"/>
                    <a:pt x="0" y="6337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32"/>
            <p:cNvSpPr/>
            <p:nvPr/>
          </p:nvSpPr>
          <p:spPr>
            <a:xfrm>
              <a:off x="4921078" y="4156978"/>
              <a:ext cx="141608" cy="431474"/>
            </a:xfrm>
            <a:custGeom>
              <a:avLst/>
              <a:gdLst/>
              <a:ahLst/>
              <a:cxnLst/>
              <a:rect l="l" t="t" r="r" b="b"/>
              <a:pathLst>
                <a:path w="2875" h="8760" fill="none" extrusionOk="0">
                  <a:moveTo>
                    <a:pt x="46" y="2920"/>
                  </a:moveTo>
                  <a:cubicBezTo>
                    <a:pt x="0" y="2083"/>
                    <a:pt x="46" y="1200"/>
                    <a:pt x="159" y="363"/>
                  </a:cubicBezTo>
                  <a:cubicBezTo>
                    <a:pt x="204" y="249"/>
                    <a:pt x="227" y="68"/>
                    <a:pt x="340" y="46"/>
                  </a:cubicBezTo>
                  <a:cubicBezTo>
                    <a:pt x="453" y="0"/>
                    <a:pt x="566" y="91"/>
                    <a:pt x="657" y="182"/>
                  </a:cubicBezTo>
                  <a:cubicBezTo>
                    <a:pt x="1358" y="1245"/>
                    <a:pt x="1924" y="2332"/>
                    <a:pt x="2286" y="3576"/>
                  </a:cubicBezTo>
                  <a:cubicBezTo>
                    <a:pt x="2603" y="4595"/>
                    <a:pt x="2716" y="5613"/>
                    <a:pt x="2739" y="6654"/>
                  </a:cubicBezTo>
                  <a:cubicBezTo>
                    <a:pt x="2739" y="7152"/>
                    <a:pt x="2784" y="7650"/>
                    <a:pt x="2852" y="8125"/>
                  </a:cubicBezTo>
                  <a:cubicBezTo>
                    <a:pt x="2875" y="8442"/>
                    <a:pt x="2852" y="8759"/>
                    <a:pt x="2490" y="8352"/>
                  </a:cubicBezTo>
                  <a:cubicBezTo>
                    <a:pt x="2196" y="8080"/>
                    <a:pt x="1947" y="7786"/>
                    <a:pt x="1721" y="7469"/>
                  </a:cubicBezTo>
                  <a:cubicBezTo>
                    <a:pt x="951" y="6518"/>
                    <a:pt x="385" y="5477"/>
                    <a:pt x="204" y="4187"/>
                  </a:cubicBezTo>
                  <a:cubicBezTo>
                    <a:pt x="0" y="2897"/>
                    <a:pt x="227" y="1698"/>
                    <a:pt x="702" y="453"/>
                  </a:cubicBezTo>
                  <a:lnTo>
                    <a:pt x="544" y="5545"/>
                  </a:lnTo>
                  <a:cubicBezTo>
                    <a:pt x="928" y="4346"/>
                    <a:pt x="1268" y="3124"/>
                    <a:pt x="1585" y="1879"/>
                  </a:cubicBezTo>
                  <a:lnTo>
                    <a:pt x="1834" y="7469"/>
                  </a:lnTo>
                  <a:cubicBezTo>
                    <a:pt x="2241" y="6609"/>
                    <a:pt x="2490" y="5658"/>
                    <a:pt x="2626" y="4708"/>
                  </a:cubicBezTo>
                  <a:cubicBezTo>
                    <a:pt x="2490" y="5817"/>
                    <a:pt x="2490" y="6949"/>
                    <a:pt x="2581" y="8035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32"/>
            <p:cNvSpPr/>
            <p:nvPr/>
          </p:nvSpPr>
          <p:spPr>
            <a:xfrm>
              <a:off x="4956739" y="4182640"/>
              <a:ext cx="114863" cy="361187"/>
            </a:xfrm>
            <a:custGeom>
              <a:avLst/>
              <a:gdLst/>
              <a:ahLst/>
              <a:cxnLst/>
              <a:rect l="l" t="t" r="r" b="b"/>
              <a:pathLst>
                <a:path w="2332" h="7333" fill="none" extrusionOk="0">
                  <a:moveTo>
                    <a:pt x="1" y="0"/>
                  </a:moveTo>
                  <a:lnTo>
                    <a:pt x="340" y="430"/>
                  </a:lnTo>
                  <a:cubicBezTo>
                    <a:pt x="748" y="905"/>
                    <a:pt x="1132" y="1426"/>
                    <a:pt x="1449" y="1992"/>
                  </a:cubicBezTo>
                  <a:cubicBezTo>
                    <a:pt x="2332" y="3598"/>
                    <a:pt x="2264" y="5545"/>
                    <a:pt x="1902" y="7333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0" name="Google Shape;11200;p32"/>
            <p:cNvSpPr/>
            <p:nvPr/>
          </p:nvSpPr>
          <p:spPr>
            <a:xfrm>
              <a:off x="5059288" y="4350945"/>
              <a:ext cx="207413" cy="394680"/>
            </a:xfrm>
            <a:custGeom>
              <a:avLst/>
              <a:gdLst/>
              <a:ahLst/>
              <a:cxnLst/>
              <a:rect l="l" t="t" r="r" b="b"/>
              <a:pathLst>
                <a:path w="4211" h="8013" fill="none" extrusionOk="0">
                  <a:moveTo>
                    <a:pt x="159" y="5658"/>
                  </a:moveTo>
                  <a:cubicBezTo>
                    <a:pt x="182" y="6315"/>
                    <a:pt x="408" y="6971"/>
                    <a:pt x="816" y="7469"/>
                  </a:cubicBezTo>
                  <a:lnTo>
                    <a:pt x="816" y="3395"/>
                  </a:lnTo>
                  <a:cubicBezTo>
                    <a:pt x="816" y="3169"/>
                    <a:pt x="861" y="2897"/>
                    <a:pt x="1087" y="2875"/>
                  </a:cubicBezTo>
                  <a:cubicBezTo>
                    <a:pt x="1404" y="3961"/>
                    <a:pt x="1698" y="5093"/>
                    <a:pt x="1992" y="6202"/>
                  </a:cubicBezTo>
                  <a:cubicBezTo>
                    <a:pt x="2332" y="4572"/>
                    <a:pt x="1540" y="2829"/>
                    <a:pt x="1879" y="1177"/>
                  </a:cubicBezTo>
                  <a:cubicBezTo>
                    <a:pt x="2309" y="2264"/>
                    <a:pt x="2649" y="3373"/>
                    <a:pt x="2943" y="4504"/>
                  </a:cubicBezTo>
                  <a:cubicBezTo>
                    <a:pt x="2875" y="3101"/>
                    <a:pt x="2852" y="1653"/>
                    <a:pt x="2943" y="227"/>
                  </a:cubicBezTo>
                  <a:cubicBezTo>
                    <a:pt x="3305" y="770"/>
                    <a:pt x="3667" y="1472"/>
                    <a:pt x="3758" y="2128"/>
                  </a:cubicBezTo>
                  <a:cubicBezTo>
                    <a:pt x="3848" y="2580"/>
                    <a:pt x="3577" y="3124"/>
                    <a:pt x="3418" y="3576"/>
                  </a:cubicBezTo>
                  <a:cubicBezTo>
                    <a:pt x="3079" y="4414"/>
                    <a:pt x="2739" y="5274"/>
                    <a:pt x="2219" y="6043"/>
                  </a:cubicBezTo>
                  <a:cubicBezTo>
                    <a:pt x="2038" y="6315"/>
                    <a:pt x="589" y="8012"/>
                    <a:pt x="340" y="7130"/>
                  </a:cubicBezTo>
                  <a:cubicBezTo>
                    <a:pt x="23" y="6088"/>
                    <a:pt x="1" y="5047"/>
                    <a:pt x="295" y="4029"/>
                  </a:cubicBezTo>
                  <a:cubicBezTo>
                    <a:pt x="476" y="3441"/>
                    <a:pt x="725" y="2875"/>
                    <a:pt x="1065" y="2332"/>
                  </a:cubicBezTo>
                  <a:cubicBezTo>
                    <a:pt x="1495" y="1653"/>
                    <a:pt x="2626" y="0"/>
                    <a:pt x="3622" y="181"/>
                  </a:cubicBezTo>
                  <a:cubicBezTo>
                    <a:pt x="4210" y="295"/>
                    <a:pt x="4097" y="1313"/>
                    <a:pt x="3871" y="2218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1" name="Google Shape;11201;p32"/>
            <p:cNvSpPr/>
            <p:nvPr/>
          </p:nvSpPr>
          <p:spPr>
            <a:xfrm>
              <a:off x="5055938" y="4386605"/>
              <a:ext cx="224110" cy="336707"/>
            </a:xfrm>
            <a:custGeom>
              <a:avLst/>
              <a:gdLst/>
              <a:ahLst/>
              <a:cxnLst/>
              <a:rect l="l" t="t" r="r" b="b"/>
              <a:pathLst>
                <a:path w="4550" h="6836" fill="none" extrusionOk="0">
                  <a:moveTo>
                    <a:pt x="3396" y="3531"/>
                  </a:moveTo>
                  <a:cubicBezTo>
                    <a:pt x="2943" y="4708"/>
                    <a:pt x="2490" y="5930"/>
                    <a:pt x="1314" y="6587"/>
                  </a:cubicBezTo>
                  <a:cubicBezTo>
                    <a:pt x="1042" y="6722"/>
                    <a:pt x="703" y="6836"/>
                    <a:pt x="454" y="6632"/>
                  </a:cubicBezTo>
                  <a:cubicBezTo>
                    <a:pt x="318" y="6519"/>
                    <a:pt x="250" y="6292"/>
                    <a:pt x="227" y="6134"/>
                  </a:cubicBezTo>
                  <a:cubicBezTo>
                    <a:pt x="1" y="4753"/>
                    <a:pt x="318" y="3463"/>
                    <a:pt x="1019" y="2309"/>
                  </a:cubicBezTo>
                  <a:cubicBezTo>
                    <a:pt x="1449" y="1630"/>
                    <a:pt x="2581" y="1"/>
                    <a:pt x="3554" y="159"/>
                  </a:cubicBezTo>
                  <a:cubicBezTo>
                    <a:pt x="4550" y="295"/>
                    <a:pt x="3599" y="3056"/>
                    <a:pt x="3396" y="353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2" name="Google Shape;11202;p32"/>
            <p:cNvSpPr/>
            <p:nvPr/>
          </p:nvSpPr>
          <p:spPr>
            <a:xfrm>
              <a:off x="5101647" y="4857040"/>
              <a:ext cx="366802" cy="299914"/>
            </a:xfrm>
            <a:custGeom>
              <a:avLst/>
              <a:gdLst/>
              <a:ahLst/>
              <a:cxnLst/>
              <a:rect l="l" t="t" r="r" b="b"/>
              <a:pathLst>
                <a:path w="7447" h="6089" extrusionOk="0">
                  <a:moveTo>
                    <a:pt x="7107" y="0"/>
                  </a:moveTo>
                  <a:cubicBezTo>
                    <a:pt x="6972" y="0"/>
                    <a:pt x="6858" y="23"/>
                    <a:pt x="6723" y="46"/>
                  </a:cubicBezTo>
                  <a:cubicBezTo>
                    <a:pt x="5342" y="453"/>
                    <a:pt x="3780" y="1290"/>
                    <a:pt x="2694" y="2196"/>
                  </a:cubicBezTo>
                  <a:cubicBezTo>
                    <a:pt x="1653" y="3124"/>
                    <a:pt x="499" y="4640"/>
                    <a:pt x="46" y="5953"/>
                  </a:cubicBezTo>
                  <a:cubicBezTo>
                    <a:pt x="46" y="5998"/>
                    <a:pt x="1" y="6043"/>
                    <a:pt x="69" y="6088"/>
                  </a:cubicBezTo>
                  <a:lnTo>
                    <a:pt x="159" y="6088"/>
                  </a:lnTo>
                  <a:cubicBezTo>
                    <a:pt x="974" y="5907"/>
                    <a:pt x="1676" y="5545"/>
                    <a:pt x="2468" y="5296"/>
                  </a:cubicBezTo>
                  <a:cubicBezTo>
                    <a:pt x="3464" y="4957"/>
                    <a:pt x="4482" y="4368"/>
                    <a:pt x="5319" y="3735"/>
                  </a:cubicBezTo>
                  <a:cubicBezTo>
                    <a:pt x="5546" y="3576"/>
                    <a:pt x="5749" y="3395"/>
                    <a:pt x="5953" y="3192"/>
                  </a:cubicBezTo>
                  <a:cubicBezTo>
                    <a:pt x="6677" y="2490"/>
                    <a:pt x="7175" y="1585"/>
                    <a:pt x="7424" y="544"/>
                  </a:cubicBezTo>
                  <a:cubicBezTo>
                    <a:pt x="7447" y="430"/>
                    <a:pt x="7447" y="317"/>
                    <a:pt x="7424" y="227"/>
                  </a:cubicBezTo>
                  <a:cubicBezTo>
                    <a:pt x="7356" y="114"/>
                    <a:pt x="7243" y="23"/>
                    <a:pt x="7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32"/>
            <p:cNvSpPr/>
            <p:nvPr/>
          </p:nvSpPr>
          <p:spPr>
            <a:xfrm>
              <a:off x="4816313" y="4439013"/>
              <a:ext cx="307696" cy="278734"/>
            </a:xfrm>
            <a:custGeom>
              <a:avLst/>
              <a:gdLst/>
              <a:ahLst/>
              <a:cxnLst/>
              <a:rect l="l" t="t" r="r" b="b"/>
              <a:pathLst>
                <a:path w="6247" h="5659" fill="none" extrusionOk="0">
                  <a:moveTo>
                    <a:pt x="1109" y="249"/>
                  </a:moveTo>
                  <a:cubicBezTo>
                    <a:pt x="792" y="114"/>
                    <a:pt x="362" y="0"/>
                    <a:pt x="136" y="249"/>
                  </a:cubicBezTo>
                  <a:cubicBezTo>
                    <a:pt x="0" y="430"/>
                    <a:pt x="23" y="657"/>
                    <a:pt x="68" y="860"/>
                  </a:cubicBezTo>
                  <a:cubicBezTo>
                    <a:pt x="226" y="2015"/>
                    <a:pt x="928" y="3056"/>
                    <a:pt x="1833" y="3848"/>
                  </a:cubicBezTo>
                  <a:cubicBezTo>
                    <a:pt x="2354" y="4278"/>
                    <a:pt x="2920" y="4640"/>
                    <a:pt x="3485" y="4934"/>
                  </a:cubicBezTo>
                  <a:cubicBezTo>
                    <a:pt x="3915" y="5115"/>
                    <a:pt x="4708" y="5658"/>
                    <a:pt x="5183" y="5545"/>
                  </a:cubicBezTo>
                  <a:cubicBezTo>
                    <a:pt x="6247" y="5274"/>
                    <a:pt x="4662" y="3531"/>
                    <a:pt x="4368" y="3191"/>
                  </a:cubicBezTo>
                  <a:cubicBezTo>
                    <a:pt x="3395" y="2105"/>
                    <a:pt x="2444" y="928"/>
                    <a:pt x="1109" y="249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32"/>
            <p:cNvSpPr/>
            <p:nvPr/>
          </p:nvSpPr>
          <p:spPr>
            <a:xfrm>
              <a:off x="4831877" y="4449061"/>
              <a:ext cx="235291" cy="244157"/>
            </a:xfrm>
            <a:custGeom>
              <a:avLst/>
              <a:gdLst/>
              <a:ahLst/>
              <a:cxnLst/>
              <a:rect l="l" t="t" r="r" b="b"/>
              <a:pathLst>
                <a:path w="4777" h="4957" fill="none" extrusionOk="0">
                  <a:moveTo>
                    <a:pt x="159" y="2014"/>
                  </a:moveTo>
                  <a:cubicBezTo>
                    <a:pt x="114" y="1335"/>
                    <a:pt x="46" y="679"/>
                    <a:pt x="1" y="0"/>
                  </a:cubicBezTo>
                  <a:cubicBezTo>
                    <a:pt x="340" y="1019"/>
                    <a:pt x="703" y="2060"/>
                    <a:pt x="1042" y="3078"/>
                  </a:cubicBezTo>
                  <a:cubicBezTo>
                    <a:pt x="725" y="2127"/>
                    <a:pt x="1019" y="1041"/>
                    <a:pt x="612" y="136"/>
                  </a:cubicBezTo>
                  <a:cubicBezTo>
                    <a:pt x="1133" y="1381"/>
                    <a:pt x="1630" y="2648"/>
                    <a:pt x="2083" y="3938"/>
                  </a:cubicBezTo>
                  <a:cubicBezTo>
                    <a:pt x="1744" y="2829"/>
                    <a:pt x="1608" y="1697"/>
                    <a:pt x="1472" y="543"/>
                  </a:cubicBezTo>
                  <a:cubicBezTo>
                    <a:pt x="2083" y="1946"/>
                    <a:pt x="2649" y="3372"/>
                    <a:pt x="3169" y="4843"/>
                  </a:cubicBezTo>
                  <a:cubicBezTo>
                    <a:pt x="2988" y="3780"/>
                    <a:pt x="2853" y="2716"/>
                    <a:pt x="2694" y="1675"/>
                  </a:cubicBezTo>
                  <a:cubicBezTo>
                    <a:pt x="3147" y="2761"/>
                    <a:pt x="3622" y="3848"/>
                    <a:pt x="4075" y="4956"/>
                  </a:cubicBezTo>
                  <a:cubicBezTo>
                    <a:pt x="3826" y="4187"/>
                    <a:pt x="3667" y="3395"/>
                    <a:pt x="3713" y="2603"/>
                  </a:cubicBezTo>
                  <a:cubicBezTo>
                    <a:pt x="4007" y="3395"/>
                    <a:pt x="4346" y="4164"/>
                    <a:pt x="4776" y="488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32"/>
            <p:cNvSpPr/>
            <p:nvPr/>
          </p:nvSpPr>
          <p:spPr>
            <a:xfrm>
              <a:off x="4769471" y="4698734"/>
              <a:ext cx="340057" cy="253121"/>
            </a:xfrm>
            <a:custGeom>
              <a:avLst/>
              <a:gdLst/>
              <a:ahLst/>
              <a:cxnLst/>
              <a:rect l="l" t="t" r="r" b="b"/>
              <a:pathLst>
                <a:path w="6904" h="5139" fill="none" extrusionOk="0">
                  <a:moveTo>
                    <a:pt x="1970" y="408"/>
                  </a:moveTo>
                  <a:cubicBezTo>
                    <a:pt x="1653" y="295"/>
                    <a:pt x="1381" y="182"/>
                    <a:pt x="1064" y="69"/>
                  </a:cubicBezTo>
                  <a:cubicBezTo>
                    <a:pt x="951" y="23"/>
                    <a:pt x="815" y="1"/>
                    <a:pt x="702" y="1"/>
                  </a:cubicBezTo>
                  <a:cubicBezTo>
                    <a:pt x="1" y="1"/>
                    <a:pt x="498" y="1064"/>
                    <a:pt x="634" y="1381"/>
                  </a:cubicBezTo>
                  <a:cubicBezTo>
                    <a:pt x="1155" y="2309"/>
                    <a:pt x="1811" y="3101"/>
                    <a:pt x="2648" y="3758"/>
                  </a:cubicBezTo>
                  <a:cubicBezTo>
                    <a:pt x="3350" y="4278"/>
                    <a:pt x="4120" y="4731"/>
                    <a:pt x="4980" y="4957"/>
                  </a:cubicBezTo>
                  <a:cubicBezTo>
                    <a:pt x="5364" y="5070"/>
                    <a:pt x="5794" y="5115"/>
                    <a:pt x="6224" y="5138"/>
                  </a:cubicBezTo>
                  <a:cubicBezTo>
                    <a:pt x="6292" y="5138"/>
                    <a:pt x="6405" y="5138"/>
                    <a:pt x="6496" y="5115"/>
                  </a:cubicBezTo>
                  <a:cubicBezTo>
                    <a:pt x="6632" y="5048"/>
                    <a:pt x="6790" y="4799"/>
                    <a:pt x="6813" y="4663"/>
                  </a:cubicBezTo>
                  <a:cubicBezTo>
                    <a:pt x="6903" y="4233"/>
                    <a:pt x="6564" y="3780"/>
                    <a:pt x="6337" y="3463"/>
                  </a:cubicBezTo>
                  <a:cubicBezTo>
                    <a:pt x="6066" y="3124"/>
                    <a:pt x="5726" y="2807"/>
                    <a:pt x="5387" y="2535"/>
                  </a:cubicBezTo>
                  <a:cubicBezTo>
                    <a:pt x="4889" y="2083"/>
                    <a:pt x="4369" y="1653"/>
                    <a:pt x="3780" y="1313"/>
                  </a:cubicBezTo>
                  <a:cubicBezTo>
                    <a:pt x="3214" y="951"/>
                    <a:pt x="2603" y="680"/>
                    <a:pt x="1970" y="408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32"/>
            <p:cNvSpPr/>
            <p:nvPr/>
          </p:nvSpPr>
          <p:spPr>
            <a:xfrm>
              <a:off x="4810698" y="4699867"/>
              <a:ext cx="276518" cy="236375"/>
            </a:xfrm>
            <a:custGeom>
              <a:avLst/>
              <a:gdLst/>
              <a:ahLst/>
              <a:cxnLst/>
              <a:rect l="l" t="t" r="r" b="b"/>
              <a:pathLst>
                <a:path w="5614" h="4799" fill="none" extrusionOk="0">
                  <a:moveTo>
                    <a:pt x="906" y="2716"/>
                  </a:moveTo>
                  <a:cubicBezTo>
                    <a:pt x="589" y="1811"/>
                    <a:pt x="318" y="906"/>
                    <a:pt x="1" y="0"/>
                  </a:cubicBezTo>
                  <a:cubicBezTo>
                    <a:pt x="182" y="498"/>
                    <a:pt x="657" y="1109"/>
                    <a:pt x="929" y="1562"/>
                  </a:cubicBezTo>
                  <a:cubicBezTo>
                    <a:pt x="1314" y="2173"/>
                    <a:pt x="1653" y="2807"/>
                    <a:pt x="1925" y="3440"/>
                  </a:cubicBezTo>
                  <a:cubicBezTo>
                    <a:pt x="1653" y="2512"/>
                    <a:pt x="1359" y="1562"/>
                    <a:pt x="1381" y="566"/>
                  </a:cubicBezTo>
                  <a:cubicBezTo>
                    <a:pt x="1902" y="1856"/>
                    <a:pt x="2355" y="3169"/>
                    <a:pt x="2739" y="4527"/>
                  </a:cubicBezTo>
                  <a:cubicBezTo>
                    <a:pt x="2581" y="3372"/>
                    <a:pt x="2400" y="2241"/>
                    <a:pt x="2241" y="1064"/>
                  </a:cubicBezTo>
                  <a:cubicBezTo>
                    <a:pt x="2445" y="1630"/>
                    <a:pt x="2604" y="2196"/>
                    <a:pt x="2807" y="2739"/>
                  </a:cubicBezTo>
                  <a:cubicBezTo>
                    <a:pt x="3011" y="3327"/>
                    <a:pt x="3192" y="3961"/>
                    <a:pt x="3532" y="4504"/>
                  </a:cubicBezTo>
                  <a:lnTo>
                    <a:pt x="2694" y="1109"/>
                  </a:lnTo>
                  <a:cubicBezTo>
                    <a:pt x="3169" y="2354"/>
                    <a:pt x="3758" y="3553"/>
                    <a:pt x="4301" y="4798"/>
                  </a:cubicBezTo>
                  <a:cubicBezTo>
                    <a:pt x="4029" y="3825"/>
                    <a:pt x="3645" y="2807"/>
                    <a:pt x="3464" y="1788"/>
                  </a:cubicBezTo>
                  <a:cubicBezTo>
                    <a:pt x="4143" y="2761"/>
                    <a:pt x="4844" y="3735"/>
                    <a:pt x="5614" y="4662"/>
                  </a:cubicBezTo>
                  <a:cubicBezTo>
                    <a:pt x="5342" y="4074"/>
                    <a:pt x="5184" y="3440"/>
                    <a:pt x="5048" y="282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7" name="Google Shape;11207;p32"/>
            <p:cNvSpPr/>
            <p:nvPr/>
          </p:nvSpPr>
          <p:spPr>
            <a:xfrm>
              <a:off x="4795133" y="4726613"/>
              <a:ext cx="299914" cy="230809"/>
            </a:xfrm>
            <a:custGeom>
              <a:avLst/>
              <a:gdLst/>
              <a:ahLst/>
              <a:cxnLst/>
              <a:rect l="l" t="t" r="r" b="b"/>
              <a:pathLst>
                <a:path w="6089" h="4686" fill="none" extrusionOk="0">
                  <a:moveTo>
                    <a:pt x="45" y="0"/>
                  </a:moveTo>
                  <a:cubicBezTo>
                    <a:pt x="0" y="136"/>
                    <a:pt x="68" y="295"/>
                    <a:pt x="91" y="453"/>
                  </a:cubicBezTo>
                  <a:cubicBezTo>
                    <a:pt x="204" y="906"/>
                    <a:pt x="340" y="1358"/>
                    <a:pt x="521" y="1766"/>
                  </a:cubicBezTo>
                  <a:cubicBezTo>
                    <a:pt x="973" y="2762"/>
                    <a:pt x="1788" y="3576"/>
                    <a:pt x="2784" y="4074"/>
                  </a:cubicBezTo>
                  <a:cubicBezTo>
                    <a:pt x="3802" y="4549"/>
                    <a:pt x="4979" y="4685"/>
                    <a:pt x="6088" y="4459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32"/>
            <p:cNvSpPr/>
            <p:nvPr/>
          </p:nvSpPr>
          <p:spPr>
            <a:xfrm>
              <a:off x="4700366" y="4901566"/>
              <a:ext cx="425908" cy="265632"/>
            </a:xfrm>
            <a:custGeom>
              <a:avLst/>
              <a:gdLst/>
              <a:ahLst/>
              <a:cxnLst/>
              <a:rect l="l" t="t" r="r" b="b"/>
              <a:pathLst>
                <a:path w="8647" h="5393" extrusionOk="0">
                  <a:moveTo>
                    <a:pt x="629" y="1"/>
                  </a:moveTo>
                  <a:cubicBezTo>
                    <a:pt x="532" y="1"/>
                    <a:pt x="436" y="8"/>
                    <a:pt x="340" y="24"/>
                  </a:cubicBezTo>
                  <a:cubicBezTo>
                    <a:pt x="272" y="70"/>
                    <a:pt x="181" y="92"/>
                    <a:pt x="114" y="137"/>
                  </a:cubicBezTo>
                  <a:cubicBezTo>
                    <a:pt x="0" y="296"/>
                    <a:pt x="91" y="522"/>
                    <a:pt x="204" y="658"/>
                  </a:cubicBezTo>
                  <a:cubicBezTo>
                    <a:pt x="838" y="1586"/>
                    <a:pt x="1449" y="2582"/>
                    <a:pt x="2377" y="3238"/>
                  </a:cubicBezTo>
                  <a:cubicBezTo>
                    <a:pt x="2807" y="3532"/>
                    <a:pt x="3282" y="3759"/>
                    <a:pt x="3735" y="3962"/>
                  </a:cubicBezTo>
                  <a:cubicBezTo>
                    <a:pt x="4300" y="4211"/>
                    <a:pt x="4866" y="4438"/>
                    <a:pt x="5432" y="4664"/>
                  </a:cubicBezTo>
                  <a:cubicBezTo>
                    <a:pt x="6202" y="4981"/>
                    <a:pt x="7016" y="5320"/>
                    <a:pt x="7854" y="5388"/>
                  </a:cubicBezTo>
                  <a:cubicBezTo>
                    <a:pt x="7892" y="5391"/>
                    <a:pt x="7928" y="5393"/>
                    <a:pt x="7961" y="5393"/>
                  </a:cubicBezTo>
                  <a:cubicBezTo>
                    <a:pt x="8647" y="5393"/>
                    <a:pt x="8425" y="4756"/>
                    <a:pt x="8080" y="4324"/>
                  </a:cubicBezTo>
                  <a:cubicBezTo>
                    <a:pt x="7582" y="3691"/>
                    <a:pt x="6790" y="3193"/>
                    <a:pt x="6179" y="2695"/>
                  </a:cubicBezTo>
                  <a:cubicBezTo>
                    <a:pt x="5477" y="2129"/>
                    <a:pt x="4753" y="1586"/>
                    <a:pt x="3961" y="1133"/>
                  </a:cubicBezTo>
                  <a:cubicBezTo>
                    <a:pt x="3101" y="635"/>
                    <a:pt x="2150" y="228"/>
                    <a:pt x="1177" y="70"/>
                  </a:cubicBezTo>
                  <a:cubicBezTo>
                    <a:pt x="987" y="26"/>
                    <a:pt x="807" y="1"/>
                    <a:pt x="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32"/>
            <p:cNvSpPr/>
            <p:nvPr/>
          </p:nvSpPr>
          <p:spPr>
            <a:xfrm>
              <a:off x="4971220" y="4267359"/>
              <a:ext cx="140525" cy="1045634"/>
            </a:xfrm>
            <a:custGeom>
              <a:avLst/>
              <a:gdLst/>
              <a:ahLst/>
              <a:cxnLst/>
              <a:rect l="l" t="t" r="r" b="b"/>
              <a:pathLst>
                <a:path w="2853" h="21229" extrusionOk="0">
                  <a:moveTo>
                    <a:pt x="1" y="0"/>
                  </a:moveTo>
                  <a:lnTo>
                    <a:pt x="1" y="0"/>
                  </a:lnTo>
                  <a:cubicBezTo>
                    <a:pt x="544" y="1697"/>
                    <a:pt x="929" y="3463"/>
                    <a:pt x="1336" y="5228"/>
                  </a:cubicBezTo>
                  <a:cubicBezTo>
                    <a:pt x="1495" y="6111"/>
                    <a:pt x="1630" y="6993"/>
                    <a:pt x="1789" y="7876"/>
                  </a:cubicBezTo>
                  <a:lnTo>
                    <a:pt x="1970" y="9189"/>
                  </a:lnTo>
                  <a:lnTo>
                    <a:pt x="2128" y="10524"/>
                  </a:lnTo>
                  <a:cubicBezTo>
                    <a:pt x="2174" y="10954"/>
                    <a:pt x="2196" y="11407"/>
                    <a:pt x="2241" y="11859"/>
                  </a:cubicBezTo>
                  <a:cubicBezTo>
                    <a:pt x="2264" y="12289"/>
                    <a:pt x="2287" y="12742"/>
                    <a:pt x="2309" y="13195"/>
                  </a:cubicBezTo>
                  <a:lnTo>
                    <a:pt x="2400" y="14530"/>
                  </a:lnTo>
                  <a:cubicBezTo>
                    <a:pt x="2423" y="14937"/>
                    <a:pt x="2400" y="15390"/>
                    <a:pt x="2423" y="15842"/>
                  </a:cubicBezTo>
                  <a:cubicBezTo>
                    <a:pt x="2490" y="17630"/>
                    <a:pt x="2400" y="19418"/>
                    <a:pt x="2355" y="21229"/>
                  </a:cubicBezTo>
                  <a:cubicBezTo>
                    <a:pt x="2400" y="20799"/>
                    <a:pt x="2468" y="20346"/>
                    <a:pt x="2513" y="19894"/>
                  </a:cubicBezTo>
                  <a:cubicBezTo>
                    <a:pt x="2581" y="19464"/>
                    <a:pt x="2626" y="19011"/>
                    <a:pt x="2649" y="18558"/>
                  </a:cubicBezTo>
                  <a:cubicBezTo>
                    <a:pt x="2717" y="17698"/>
                    <a:pt x="2807" y="16793"/>
                    <a:pt x="2807" y="15888"/>
                  </a:cubicBezTo>
                  <a:cubicBezTo>
                    <a:pt x="2853" y="14077"/>
                    <a:pt x="2739" y="12267"/>
                    <a:pt x="2581" y="10479"/>
                  </a:cubicBezTo>
                  <a:cubicBezTo>
                    <a:pt x="2400" y="8691"/>
                    <a:pt x="2083" y="6903"/>
                    <a:pt x="1676" y="5160"/>
                  </a:cubicBezTo>
                  <a:cubicBezTo>
                    <a:pt x="1246" y="3395"/>
                    <a:pt x="703" y="165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32"/>
            <p:cNvSpPr/>
            <p:nvPr/>
          </p:nvSpPr>
          <p:spPr>
            <a:xfrm>
              <a:off x="5065986" y="4462409"/>
              <a:ext cx="119345" cy="238837"/>
            </a:xfrm>
            <a:custGeom>
              <a:avLst/>
              <a:gdLst/>
              <a:ahLst/>
              <a:cxnLst/>
              <a:rect l="l" t="t" r="r" b="b"/>
              <a:pathLst>
                <a:path w="2423" h="4849" extrusionOk="0">
                  <a:moveTo>
                    <a:pt x="2422" y="1"/>
                  </a:moveTo>
                  <a:lnTo>
                    <a:pt x="2422" y="1"/>
                  </a:lnTo>
                  <a:cubicBezTo>
                    <a:pt x="1517" y="1426"/>
                    <a:pt x="725" y="2943"/>
                    <a:pt x="46" y="4504"/>
                  </a:cubicBezTo>
                  <a:cubicBezTo>
                    <a:pt x="1" y="4640"/>
                    <a:pt x="46" y="4799"/>
                    <a:pt x="204" y="4844"/>
                  </a:cubicBezTo>
                  <a:cubicBezTo>
                    <a:pt x="222" y="4847"/>
                    <a:pt x="239" y="4848"/>
                    <a:pt x="257" y="4848"/>
                  </a:cubicBezTo>
                  <a:cubicBezTo>
                    <a:pt x="373" y="4848"/>
                    <a:pt x="479" y="4784"/>
                    <a:pt x="499" y="4685"/>
                  </a:cubicBezTo>
                  <a:cubicBezTo>
                    <a:pt x="1019" y="3056"/>
                    <a:pt x="1675" y="1517"/>
                    <a:pt x="2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32"/>
            <p:cNvSpPr/>
            <p:nvPr/>
          </p:nvSpPr>
          <p:spPr>
            <a:xfrm>
              <a:off x="4894333" y="4525948"/>
              <a:ext cx="194015" cy="171604"/>
            </a:xfrm>
            <a:custGeom>
              <a:avLst/>
              <a:gdLst/>
              <a:ahLst/>
              <a:cxnLst/>
              <a:rect l="l" t="t" r="r" b="b"/>
              <a:pathLst>
                <a:path w="3939" h="3484" extrusionOk="0">
                  <a:moveTo>
                    <a:pt x="0" y="1"/>
                  </a:moveTo>
                  <a:lnTo>
                    <a:pt x="3486" y="3395"/>
                  </a:lnTo>
                  <a:lnTo>
                    <a:pt x="3508" y="3418"/>
                  </a:lnTo>
                  <a:cubicBezTo>
                    <a:pt x="3562" y="3461"/>
                    <a:pt x="3620" y="3483"/>
                    <a:pt x="3677" y="3483"/>
                  </a:cubicBezTo>
                  <a:cubicBezTo>
                    <a:pt x="3740" y="3483"/>
                    <a:pt x="3800" y="3455"/>
                    <a:pt x="3848" y="3395"/>
                  </a:cubicBezTo>
                  <a:cubicBezTo>
                    <a:pt x="3938" y="3260"/>
                    <a:pt x="3938" y="3124"/>
                    <a:pt x="3825" y="30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32"/>
            <p:cNvSpPr/>
            <p:nvPr/>
          </p:nvSpPr>
          <p:spPr>
            <a:xfrm>
              <a:off x="4830794" y="4490287"/>
              <a:ext cx="229676" cy="214062"/>
            </a:xfrm>
            <a:custGeom>
              <a:avLst/>
              <a:gdLst/>
              <a:ahLst/>
              <a:cxnLst/>
              <a:rect l="l" t="t" r="r" b="b"/>
              <a:pathLst>
                <a:path w="4663" h="4346" fill="none" extrusionOk="0">
                  <a:moveTo>
                    <a:pt x="23" y="0"/>
                  </a:moveTo>
                  <a:cubicBezTo>
                    <a:pt x="0" y="793"/>
                    <a:pt x="272" y="1585"/>
                    <a:pt x="725" y="2241"/>
                  </a:cubicBezTo>
                  <a:cubicBezTo>
                    <a:pt x="1652" y="3599"/>
                    <a:pt x="3010" y="4278"/>
                    <a:pt x="4662" y="4346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32"/>
            <p:cNvSpPr/>
            <p:nvPr/>
          </p:nvSpPr>
          <p:spPr>
            <a:xfrm>
              <a:off x="5087166" y="4708782"/>
              <a:ext cx="197365" cy="231893"/>
            </a:xfrm>
            <a:custGeom>
              <a:avLst/>
              <a:gdLst/>
              <a:ahLst/>
              <a:cxnLst/>
              <a:rect l="l" t="t" r="r" b="b"/>
              <a:pathLst>
                <a:path w="4007" h="4708" extrusionOk="0">
                  <a:moveTo>
                    <a:pt x="4007" y="0"/>
                  </a:moveTo>
                  <a:lnTo>
                    <a:pt x="4007" y="0"/>
                  </a:lnTo>
                  <a:cubicBezTo>
                    <a:pt x="3441" y="815"/>
                    <a:pt x="2852" y="1562"/>
                    <a:pt x="2196" y="2309"/>
                  </a:cubicBezTo>
                  <a:cubicBezTo>
                    <a:pt x="1856" y="2671"/>
                    <a:pt x="1517" y="3010"/>
                    <a:pt x="1178" y="3350"/>
                  </a:cubicBezTo>
                  <a:cubicBezTo>
                    <a:pt x="838" y="3689"/>
                    <a:pt x="476" y="4029"/>
                    <a:pt x="114" y="4323"/>
                  </a:cubicBezTo>
                  <a:cubicBezTo>
                    <a:pt x="1" y="4436"/>
                    <a:pt x="1" y="4572"/>
                    <a:pt x="114" y="4640"/>
                  </a:cubicBezTo>
                  <a:cubicBezTo>
                    <a:pt x="148" y="4685"/>
                    <a:pt x="210" y="4708"/>
                    <a:pt x="275" y="4708"/>
                  </a:cubicBezTo>
                  <a:cubicBezTo>
                    <a:pt x="340" y="4708"/>
                    <a:pt x="408" y="4685"/>
                    <a:pt x="453" y="4640"/>
                  </a:cubicBezTo>
                  <a:cubicBezTo>
                    <a:pt x="815" y="4323"/>
                    <a:pt x="1155" y="3938"/>
                    <a:pt x="1472" y="3576"/>
                  </a:cubicBezTo>
                  <a:cubicBezTo>
                    <a:pt x="1811" y="3214"/>
                    <a:pt x="2105" y="2829"/>
                    <a:pt x="2400" y="2445"/>
                  </a:cubicBezTo>
                  <a:cubicBezTo>
                    <a:pt x="2988" y="1675"/>
                    <a:pt x="3531" y="860"/>
                    <a:pt x="40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4" name="Google Shape;11214;p32"/>
            <p:cNvSpPr/>
            <p:nvPr/>
          </p:nvSpPr>
          <p:spPr>
            <a:xfrm>
              <a:off x="4908814" y="4812464"/>
              <a:ext cx="199581" cy="130033"/>
            </a:xfrm>
            <a:custGeom>
              <a:avLst/>
              <a:gdLst/>
              <a:ahLst/>
              <a:cxnLst/>
              <a:rect l="l" t="t" r="r" b="b"/>
              <a:pathLst>
                <a:path w="4052" h="2640" extrusionOk="0">
                  <a:moveTo>
                    <a:pt x="1" y="0"/>
                  </a:moveTo>
                  <a:cubicBezTo>
                    <a:pt x="498" y="566"/>
                    <a:pt x="1064" y="1086"/>
                    <a:pt x="1698" y="1539"/>
                  </a:cubicBezTo>
                  <a:cubicBezTo>
                    <a:pt x="2309" y="1992"/>
                    <a:pt x="2988" y="2376"/>
                    <a:pt x="3735" y="2625"/>
                  </a:cubicBezTo>
                  <a:lnTo>
                    <a:pt x="3757" y="2625"/>
                  </a:lnTo>
                  <a:cubicBezTo>
                    <a:pt x="3781" y="2635"/>
                    <a:pt x="3806" y="2639"/>
                    <a:pt x="3830" y="2639"/>
                  </a:cubicBezTo>
                  <a:cubicBezTo>
                    <a:pt x="3922" y="2639"/>
                    <a:pt x="4011" y="2574"/>
                    <a:pt x="4029" y="2467"/>
                  </a:cubicBezTo>
                  <a:cubicBezTo>
                    <a:pt x="4052" y="2354"/>
                    <a:pt x="4006" y="2218"/>
                    <a:pt x="3871" y="2173"/>
                  </a:cubicBezTo>
                  <a:cubicBezTo>
                    <a:pt x="3169" y="2014"/>
                    <a:pt x="2490" y="1698"/>
                    <a:pt x="1834" y="1335"/>
                  </a:cubicBezTo>
                  <a:cubicBezTo>
                    <a:pt x="1177" y="928"/>
                    <a:pt x="566" y="5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5" name="Google Shape;11215;p32"/>
          <p:cNvGrpSpPr/>
          <p:nvPr/>
        </p:nvGrpSpPr>
        <p:grpSpPr>
          <a:xfrm flipH="1">
            <a:off x="6554769" y="4151553"/>
            <a:ext cx="766999" cy="1154931"/>
            <a:chOff x="1838400" y="4151553"/>
            <a:chExt cx="766999" cy="1154931"/>
          </a:xfrm>
        </p:grpSpPr>
        <p:sp>
          <p:nvSpPr>
            <p:cNvPr id="11216" name="Google Shape;11216;p32"/>
            <p:cNvSpPr/>
            <p:nvPr/>
          </p:nvSpPr>
          <p:spPr>
            <a:xfrm>
              <a:off x="1921986" y="4546185"/>
              <a:ext cx="299914" cy="395764"/>
            </a:xfrm>
            <a:custGeom>
              <a:avLst/>
              <a:gdLst/>
              <a:ahLst/>
              <a:cxnLst/>
              <a:rect l="l" t="t" r="r" b="b"/>
              <a:pathLst>
                <a:path w="6089" h="8035" fill="none" extrusionOk="0">
                  <a:moveTo>
                    <a:pt x="137" y="2377"/>
                  </a:moveTo>
                  <a:cubicBezTo>
                    <a:pt x="227" y="2874"/>
                    <a:pt x="431" y="3327"/>
                    <a:pt x="612" y="3734"/>
                  </a:cubicBezTo>
                  <a:cubicBezTo>
                    <a:pt x="1042" y="4572"/>
                    <a:pt x="1698" y="5273"/>
                    <a:pt x="2377" y="5885"/>
                  </a:cubicBezTo>
                  <a:cubicBezTo>
                    <a:pt x="3373" y="6790"/>
                    <a:pt x="4437" y="7740"/>
                    <a:pt x="5795" y="8012"/>
                  </a:cubicBezTo>
                  <a:cubicBezTo>
                    <a:pt x="5930" y="8035"/>
                    <a:pt x="5998" y="7650"/>
                    <a:pt x="6044" y="7514"/>
                  </a:cubicBezTo>
                  <a:cubicBezTo>
                    <a:pt x="6089" y="7424"/>
                    <a:pt x="6044" y="7333"/>
                    <a:pt x="5998" y="7242"/>
                  </a:cubicBezTo>
                  <a:cubicBezTo>
                    <a:pt x="5455" y="6111"/>
                    <a:pt x="5116" y="5477"/>
                    <a:pt x="4527" y="4368"/>
                  </a:cubicBezTo>
                  <a:cubicBezTo>
                    <a:pt x="3893" y="3214"/>
                    <a:pt x="3011" y="2263"/>
                    <a:pt x="2241" y="1222"/>
                  </a:cubicBezTo>
                  <a:cubicBezTo>
                    <a:pt x="2038" y="973"/>
                    <a:pt x="1743" y="747"/>
                    <a:pt x="1472" y="566"/>
                  </a:cubicBezTo>
                  <a:cubicBezTo>
                    <a:pt x="1178" y="430"/>
                    <a:pt x="861" y="227"/>
                    <a:pt x="567" y="159"/>
                  </a:cubicBezTo>
                  <a:cubicBezTo>
                    <a:pt x="1" y="0"/>
                    <a:pt x="23" y="1200"/>
                    <a:pt x="23" y="1471"/>
                  </a:cubicBezTo>
                  <a:cubicBezTo>
                    <a:pt x="46" y="1788"/>
                    <a:pt x="91" y="2105"/>
                    <a:pt x="137" y="2377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7" name="Google Shape;11217;p32"/>
            <p:cNvSpPr/>
            <p:nvPr/>
          </p:nvSpPr>
          <p:spPr>
            <a:xfrm>
              <a:off x="1929817" y="4570714"/>
              <a:ext cx="267553" cy="362320"/>
            </a:xfrm>
            <a:custGeom>
              <a:avLst/>
              <a:gdLst/>
              <a:ahLst/>
              <a:cxnLst/>
              <a:rect l="l" t="t" r="r" b="b"/>
              <a:pathLst>
                <a:path w="5432" h="7356" fill="none" extrusionOk="0">
                  <a:moveTo>
                    <a:pt x="0" y="1833"/>
                  </a:moveTo>
                  <a:cubicBezTo>
                    <a:pt x="181" y="1200"/>
                    <a:pt x="430" y="566"/>
                    <a:pt x="792" y="0"/>
                  </a:cubicBezTo>
                  <a:cubicBezTo>
                    <a:pt x="543" y="905"/>
                    <a:pt x="430" y="1856"/>
                    <a:pt x="453" y="2784"/>
                  </a:cubicBezTo>
                  <a:cubicBezTo>
                    <a:pt x="679" y="1879"/>
                    <a:pt x="973" y="973"/>
                    <a:pt x="1313" y="113"/>
                  </a:cubicBezTo>
                  <a:cubicBezTo>
                    <a:pt x="1313" y="521"/>
                    <a:pt x="1177" y="951"/>
                    <a:pt x="1087" y="1381"/>
                  </a:cubicBezTo>
                  <a:cubicBezTo>
                    <a:pt x="905" y="2150"/>
                    <a:pt x="838" y="2965"/>
                    <a:pt x="838" y="3757"/>
                  </a:cubicBezTo>
                  <a:cubicBezTo>
                    <a:pt x="905" y="3734"/>
                    <a:pt x="951" y="3621"/>
                    <a:pt x="973" y="3531"/>
                  </a:cubicBezTo>
                  <a:cubicBezTo>
                    <a:pt x="1245" y="2558"/>
                    <a:pt x="1517" y="1607"/>
                    <a:pt x="1698" y="634"/>
                  </a:cubicBezTo>
                  <a:cubicBezTo>
                    <a:pt x="1652" y="951"/>
                    <a:pt x="1698" y="1313"/>
                    <a:pt x="1652" y="1652"/>
                  </a:cubicBezTo>
                  <a:cubicBezTo>
                    <a:pt x="1630" y="1946"/>
                    <a:pt x="1584" y="2173"/>
                    <a:pt x="1584" y="2490"/>
                  </a:cubicBezTo>
                  <a:cubicBezTo>
                    <a:pt x="1630" y="3214"/>
                    <a:pt x="1517" y="3983"/>
                    <a:pt x="1426" y="4708"/>
                  </a:cubicBezTo>
                  <a:cubicBezTo>
                    <a:pt x="1811" y="3621"/>
                    <a:pt x="2128" y="2512"/>
                    <a:pt x="2331" y="1381"/>
                  </a:cubicBezTo>
                  <a:cubicBezTo>
                    <a:pt x="2422" y="2037"/>
                    <a:pt x="2354" y="2671"/>
                    <a:pt x="2309" y="3327"/>
                  </a:cubicBezTo>
                  <a:cubicBezTo>
                    <a:pt x="2241" y="4074"/>
                    <a:pt x="2196" y="4821"/>
                    <a:pt x="2128" y="5568"/>
                  </a:cubicBezTo>
                  <a:cubicBezTo>
                    <a:pt x="2128" y="5273"/>
                    <a:pt x="2354" y="4934"/>
                    <a:pt x="2444" y="4685"/>
                  </a:cubicBezTo>
                  <a:cubicBezTo>
                    <a:pt x="2490" y="4436"/>
                    <a:pt x="2535" y="4187"/>
                    <a:pt x="2580" y="3915"/>
                  </a:cubicBezTo>
                  <a:cubicBezTo>
                    <a:pt x="2716" y="3350"/>
                    <a:pt x="2920" y="2761"/>
                    <a:pt x="3259" y="2286"/>
                  </a:cubicBezTo>
                  <a:cubicBezTo>
                    <a:pt x="3033" y="3485"/>
                    <a:pt x="2784" y="4685"/>
                    <a:pt x="2558" y="5907"/>
                  </a:cubicBezTo>
                  <a:cubicBezTo>
                    <a:pt x="2874" y="4934"/>
                    <a:pt x="3169" y="3938"/>
                    <a:pt x="3486" y="2988"/>
                  </a:cubicBezTo>
                  <a:cubicBezTo>
                    <a:pt x="3440" y="4119"/>
                    <a:pt x="3372" y="5273"/>
                    <a:pt x="3350" y="6405"/>
                  </a:cubicBezTo>
                  <a:cubicBezTo>
                    <a:pt x="3553" y="5477"/>
                    <a:pt x="3734" y="4549"/>
                    <a:pt x="3961" y="3621"/>
                  </a:cubicBezTo>
                  <a:cubicBezTo>
                    <a:pt x="3916" y="4708"/>
                    <a:pt x="3893" y="5794"/>
                    <a:pt x="3825" y="6903"/>
                  </a:cubicBezTo>
                  <a:cubicBezTo>
                    <a:pt x="4006" y="6518"/>
                    <a:pt x="4142" y="6133"/>
                    <a:pt x="4255" y="5726"/>
                  </a:cubicBezTo>
                  <a:cubicBezTo>
                    <a:pt x="4368" y="5387"/>
                    <a:pt x="4391" y="4866"/>
                    <a:pt x="4594" y="4594"/>
                  </a:cubicBezTo>
                  <a:cubicBezTo>
                    <a:pt x="4753" y="5500"/>
                    <a:pt x="4798" y="6450"/>
                    <a:pt x="4979" y="7356"/>
                  </a:cubicBezTo>
                  <a:cubicBezTo>
                    <a:pt x="5206" y="7039"/>
                    <a:pt x="5364" y="6699"/>
                    <a:pt x="5432" y="6337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32"/>
            <p:cNvSpPr/>
            <p:nvPr/>
          </p:nvSpPr>
          <p:spPr>
            <a:xfrm>
              <a:off x="2243030" y="4151553"/>
              <a:ext cx="142741" cy="431474"/>
            </a:xfrm>
            <a:custGeom>
              <a:avLst/>
              <a:gdLst/>
              <a:ahLst/>
              <a:cxnLst/>
              <a:rect l="l" t="t" r="r" b="b"/>
              <a:pathLst>
                <a:path w="2898" h="8760" fill="none" extrusionOk="0">
                  <a:moveTo>
                    <a:pt x="2852" y="2920"/>
                  </a:moveTo>
                  <a:cubicBezTo>
                    <a:pt x="2898" y="2083"/>
                    <a:pt x="2852" y="1200"/>
                    <a:pt x="2739" y="363"/>
                  </a:cubicBezTo>
                  <a:cubicBezTo>
                    <a:pt x="2694" y="249"/>
                    <a:pt x="2671" y="68"/>
                    <a:pt x="2558" y="46"/>
                  </a:cubicBezTo>
                  <a:cubicBezTo>
                    <a:pt x="2445" y="0"/>
                    <a:pt x="2332" y="91"/>
                    <a:pt x="2241" y="182"/>
                  </a:cubicBezTo>
                  <a:cubicBezTo>
                    <a:pt x="1540" y="1245"/>
                    <a:pt x="974" y="2332"/>
                    <a:pt x="612" y="3576"/>
                  </a:cubicBezTo>
                  <a:cubicBezTo>
                    <a:pt x="295" y="4595"/>
                    <a:pt x="182" y="5613"/>
                    <a:pt x="159" y="6654"/>
                  </a:cubicBezTo>
                  <a:cubicBezTo>
                    <a:pt x="159" y="7152"/>
                    <a:pt x="91" y="7650"/>
                    <a:pt x="46" y="8125"/>
                  </a:cubicBezTo>
                  <a:cubicBezTo>
                    <a:pt x="1" y="8442"/>
                    <a:pt x="46" y="8759"/>
                    <a:pt x="408" y="8352"/>
                  </a:cubicBezTo>
                  <a:cubicBezTo>
                    <a:pt x="702" y="8080"/>
                    <a:pt x="951" y="7786"/>
                    <a:pt x="1178" y="7469"/>
                  </a:cubicBezTo>
                  <a:cubicBezTo>
                    <a:pt x="1947" y="6518"/>
                    <a:pt x="2513" y="5477"/>
                    <a:pt x="2694" y="4187"/>
                  </a:cubicBezTo>
                  <a:cubicBezTo>
                    <a:pt x="2898" y="2897"/>
                    <a:pt x="2671" y="1698"/>
                    <a:pt x="2196" y="453"/>
                  </a:cubicBezTo>
                  <a:lnTo>
                    <a:pt x="2355" y="5545"/>
                  </a:lnTo>
                  <a:cubicBezTo>
                    <a:pt x="1970" y="4346"/>
                    <a:pt x="1630" y="3124"/>
                    <a:pt x="1313" y="1879"/>
                  </a:cubicBezTo>
                  <a:lnTo>
                    <a:pt x="1065" y="7469"/>
                  </a:lnTo>
                  <a:cubicBezTo>
                    <a:pt x="657" y="6609"/>
                    <a:pt x="408" y="5658"/>
                    <a:pt x="272" y="4708"/>
                  </a:cubicBezTo>
                  <a:cubicBezTo>
                    <a:pt x="408" y="5817"/>
                    <a:pt x="408" y="6949"/>
                    <a:pt x="318" y="8035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32"/>
            <p:cNvSpPr/>
            <p:nvPr/>
          </p:nvSpPr>
          <p:spPr>
            <a:xfrm>
              <a:off x="2235247" y="4177215"/>
              <a:ext cx="114863" cy="361187"/>
            </a:xfrm>
            <a:custGeom>
              <a:avLst/>
              <a:gdLst/>
              <a:ahLst/>
              <a:cxnLst/>
              <a:rect l="l" t="t" r="r" b="b"/>
              <a:pathLst>
                <a:path w="2332" h="7333" fill="none" extrusionOk="0">
                  <a:moveTo>
                    <a:pt x="2331" y="0"/>
                  </a:moveTo>
                  <a:lnTo>
                    <a:pt x="1992" y="430"/>
                  </a:lnTo>
                  <a:cubicBezTo>
                    <a:pt x="1585" y="905"/>
                    <a:pt x="1200" y="1426"/>
                    <a:pt x="883" y="1992"/>
                  </a:cubicBezTo>
                  <a:cubicBezTo>
                    <a:pt x="0" y="3598"/>
                    <a:pt x="68" y="5545"/>
                    <a:pt x="430" y="7333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0" name="Google Shape;11220;p32"/>
            <p:cNvSpPr/>
            <p:nvPr/>
          </p:nvSpPr>
          <p:spPr>
            <a:xfrm>
              <a:off x="2041281" y="4345520"/>
              <a:ext cx="208496" cy="394680"/>
            </a:xfrm>
            <a:custGeom>
              <a:avLst/>
              <a:gdLst/>
              <a:ahLst/>
              <a:cxnLst/>
              <a:rect l="l" t="t" r="r" b="b"/>
              <a:pathLst>
                <a:path w="4233" h="8013" fill="none" extrusionOk="0">
                  <a:moveTo>
                    <a:pt x="4052" y="5658"/>
                  </a:moveTo>
                  <a:cubicBezTo>
                    <a:pt x="4029" y="6315"/>
                    <a:pt x="3803" y="6971"/>
                    <a:pt x="3395" y="7469"/>
                  </a:cubicBezTo>
                  <a:lnTo>
                    <a:pt x="3395" y="3395"/>
                  </a:lnTo>
                  <a:cubicBezTo>
                    <a:pt x="3395" y="3169"/>
                    <a:pt x="3350" y="2897"/>
                    <a:pt x="3124" y="2875"/>
                  </a:cubicBezTo>
                  <a:cubicBezTo>
                    <a:pt x="2807" y="3961"/>
                    <a:pt x="2535" y="5093"/>
                    <a:pt x="2218" y="6202"/>
                  </a:cubicBezTo>
                  <a:cubicBezTo>
                    <a:pt x="1879" y="4572"/>
                    <a:pt x="2671" y="2829"/>
                    <a:pt x="2331" y="1177"/>
                  </a:cubicBezTo>
                  <a:cubicBezTo>
                    <a:pt x="1901" y="2264"/>
                    <a:pt x="1562" y="3373"/>
                    <a:pt x="1290" y="4504"/>
                  </a:cubicBezTo>
                  <a:cubicBezTo>
                    <a:pt x="1336" y="3101"/>
                    <a:pt x="1358" y="1653"/>
                    <a:pt x="1290" y="227"/>
                  </a:cubicBezTo>
                  <a:cubicBezTo>
                    <a:pt x="906" y="770"/>
                    <a:pt x="544" y="1472"/>
                    <a:pt x="453" y="2128"/>
                  </a:cubicBezTo>
                  <a:cubicBezTo>
                    <a:pt x="385" y="2580"/>
                    <a:pt x="634" y="3124"/>
                    <a:pt x="793" y="3576"/>
                  </a:cubicBezTo>
                  <a:cubicBezTo>
                    <a:pt x="1132" y="4414"/>
                    <a:pt x="1471" y="5274"/>
                    <a:pt x="1992" y="6043"/>
                  </a:cubicBezTo>
                  <a:cubicBezTo>
                    <a:pt x="2196" y="6315"/>
                    <a:pt x="3622" y="8012"/>
                    <a:pt x="3893" y="7130"/>
                  </a:cubicBezTo>
                  <a:cubicBezTo>
                    <a:pt x="4187" y="6088"/>
                    <a:pt x="4233" y="5047"/>
                    <a:pt x="3916" y="4029"/>
                  </a:cubicBezTo>
                  <a:cubicBezTo>
                    <a:pt x="3735" y="3441"/>
                    <a:pt x="3486" y="2875"/>
                    <a:pt x="3146" y="2332"/>
                  </a:cubicBezTo>
                  <a:cubicBezTo>
                    <a:pt x="2716" y="1653"/>
                    <a:pt x="1585" y="0"/>
                    <a:pt x="611" y="181"/>
                  </a:cubicBezTo>
                  <a:cubicBezTo>
                    <a:pt x="0" y="295"/>
                    <a:pt x="114" y="1313"/>
                    <a:pt x="340" y="2218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1" name="Google Shape;11221;p32"/>
            <p:cNvSpPr/>
            <p:nvPr/>
          </p:nvSpPr>
          <p:spPr>
            <a:xfrm>
              <a:off x="2026800" y="4381180"/>
              <a:ext cx="224110" cy="336707"/>
            </a:xfrm>
            <a:custGeom>
              <a:avLst/>
              <a:gdLst/>
              <a:ahLst/>
              <a:cxnLst/>
              <a:rect l="l" t="t" r="r" b="b"/>
              <a:pathLst>
                <a:path w="4550" h="6836" fill="none" extrusionOk="0">
                  <a:moveTo>
                    <a:pt x="1154" y="3531"/>
                  </a:moveTo>
                  <a:cubicBezTo>
                    <a:pt x="1607" y="4708"/>
                    <a:pt x="2060" y="5930"/>
                    <a:pt x="3237" y="6587"/>
                  </a:cubicBezTo>
                  <a:cubicBezTo>
                    <a:pt x="3486" y="6722"/>
                    <a:pt x="3848" y="6836"/>
                    <a:pt x="4097" y="6632"/>
                  </a:cubicBezTo>
                  <a:cubicBezTo>
                    <a:pt x="4232" y="6519"/>
                    <a:pt x="4300" y="6292"/>
                    <a:pt x="4323" y="6134"/>
                  </a:cubicBezTo>
                  <a:cubicBezTo>
                    <a:pt x="4549" y="4753"/>
                    <a:pt x="4232" y="3463"/>
                    <a:pt x="3531" y="2309"/>
                  </a:cubicBezTo>
                  <a:cubicBezTo>
                    <a:pt x="3101" y="1630"/>
                    <a:pt x="1969" y="1"/>
                    <a:pt x="973" y="159"/>
                  </a:cubicBezTo>
                  <a:cubicBezTo>
                    <a:pt x="0" y="295"/>
                    <a:pt x="951" y="3056"/>
                    <a:pt x="1154" y="353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2" name="Google Shape;11222;p32"/>
            <p:cNvSpPr/>
            <p:nvPr/>
          </p:nvSpPr>
          <p:spPr>
            <a:xfrm>
              <a:off x="1927551" y="4562882"/>
              <a:ext cx="299914" cy="400246"/>
            </a:xfrm>
            <a:custGeom>
              <a:avLst/>
              <a:gdLst/>
              <a:ahLst/>
              <a:cxnLst/>
              <a:rect l="l" t="t" r="r" b="b"/>
              <a:pathLst>
                <a:path w="6089" h="8126" fill="none" extrusionOk="0">
                  <a:moveTo>
                    <a:pt x="1178" y="657"/>
                  </a:moveTo>
                  <a:cubicBezTo>
                    <a:pt x="1178" y="657"/>
                    <a:pt x="1155" y="1087"/>
                    <a:pt x="1133" y="1064"/>
                  </a:cubicBezTo>
                  <a:cubicBezTo>
                    <a:pt x="906" y="883"/>
                    <a:pt x="454" y="1"/>
                    <a:pt x="205" y="272"/>
                  </a:cubicBezTo>
                  <a:cubicBezTo>
                    <a:pt x="1" y="499"/>
                    <a:pt x="24" y="1132"/>
                    <a:pt x="24" y="1427"/>
                  </a:cubicBezTo>
                  <a:cubicBezTo>
                    <a:pt x="24" y="2219"/>
                    <a:pt x="250" y="3441"/>
                    <a:pt x="657" y="4120"/>
                  </a:cubicBezTo>
                  <a:cubicBezTo>
                    <a:pt x="1449" y="5500"/>
                    <a:pt x="2830" y="6519"/>
                    <a:pt x="4210" y="7220"/>
                  </a:cubicBezTo>
                  <a:cubicBezTo>
                    <a:pt x="4505" y="7356"/>
                    <a:pt x="6089" y="8126"/>
                    <a:pt x="5704" y="7288"/>
                  </a:cubicBezTo>
                  <a:cubicBezTo>
                    <a:pt x="5252" y="6224"/>
                    <a:pt x="4844" y="5138"/>
                    <a:pt x="4210" y="4188"/>
                  </a:cubicBezTo>
                  <a:cubicBezTo>
                    <a:pt x="3396" y="2988"/>
                    <a:pt x="2377" y="1472"/>
                    <a:pt x="1178" y="657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3" name="Google Shape;11223;p32"/>
            <p:cNvSpPr/>
            <p:nvPr/>
          </p:nvSpPr>
          <p:spPr>
            <a:xfrm>
              <a:off x="1838400" y="4851615"/>
              <a:ext cx="366802" cy="299914"/>
            </a:xfrm>
            <a:custGeom>
              <a:avLst/>
              <a:gdLst/>
              <a:ahLst/>
              <a:cxnLst/>
              <a:rect l="l" t="t" r="r" b="b"/>
              <a:pathLst>
                <a:path w="7447" h="6089" extrusionOk="0">
                  <a:moveTo>
                    <a:pt x="340" y="0"/>
                  </a:moveTo>
                  <a:cubicBezTo>
                    <a:pt x="204" y="23"/>
                    <a:pt x="91" y="114"/>
                    <a:pt x="23" y="227"/>
                  </a:cubicBezTo>
                  <a:cubicBezTo>
                    <a:pt x="0" y="317"/>
                    <a:pt x="0" y="430"/>
                    <a:pt x="23" y="544"/>
                  </a:cubicBezTo>
                  <a:cubicBezTo>
                    <a:pt x="272" y="1585"/>
                    <a:pt x="770" y="2490"/>
                    <a:pt x="1494" y="3192"/>
                  </a:cubicBezTo>
                  <a:cubicBezTo>
                    <a:pt x="1698" y="3395"/>
                    <a:pt x="1901" y="3576"/>
                    <a:pt x="2128" y="3735"/>
                  </a:cubicBezTo>
                  <a:cubicBezTo>
                    <a:pt x="2965" y="4368"/>
                    <a:pt x="3984" y="4957"/>
                    <a:pt x="4979" y="5296"/>
                  </a:cubicBezTo>
                  <a:cubicBezTo>
                    <a:pt x="5772" y="5545"/>
                    <a:pt x="6473" y="5907"/>
                    <a:pt x="7288" y="6088"/>
                  </a:cubicBezTo>
                  <a:lnTo>
                    <a:pt x="7378" y="6088"/>
                  </a:lnTo>
                  <a:cubicBezTo>
                    <a:pt x="7446" y="6043"/>
                    <a:pt x="7401" y="5998"/>
                    <a:pt x="7401" y="5953"/>
                  </a:cubicBezTo>
                  <a:cubicBezTo>
                    <a:pt x="6948" y="4640"/>
                    <a:pt x="5794" y="3124"/>
                    <a:pt x="4753" y="2196"/>
                  </a:cubicBezTo>
                  <a:cubicBezTo>
                    <a:pt x="3667" y="1290"/>
                    <a:pt x="2083" y="453"/>
                    <a:pt x="725" y="46"/>
                  </a:cubicBezTo>
                  <a:cubicBezTo>
                    <a:pt x="589" y="23"/>
                    <a:pt x="47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4" name="Google Shape;11224;p32"/>
            <p:cNvSpPr/>
            <p:nvPr/>
          </p:nvSpPr>
          <p:spPr>
            <a:xfrm>
              <a:off x="2182840" y="4433588"/>
              <a:ext cx="307745" cy="278734"/>
            </a:xfrm>
            <a:custGeom>
              <a:avLst/>
              <a:gdLst/>
              <a:ahLst/>
              <a:cxnLst/>
              <a:rect l="l" t="t" r="r" b="b"/>
              <a:pathLst>
                <a:path w="6248" h="5659" fill="none" extrusionOk="0">
                  <a:moveTo>
                    <a:pt x="5138" y="249"/>
                  </a:moveTo>
                  <a:cubicBezTo>
                    <a:pt x="5455" y="114"/>
                    <a:pt x="5885" y="0"/>
                    <a:pt x="6111" y="249"/>
                  </a:cubicBezTo>
                  <a:cubicBezTo>
                    <a:pt x="6247" y="430"/>
                    <a:pt x="6202" y="657"/>
                    <a:pt x="6179" y="860"/>
                  </a:cubicBezTo>
                  <a:cubicBezTo>
                    <a:pt x="6021" y="2015"/>
                    <a:pt x="5297" y="3056"/>
                    <a:pt x="4391" y="3848"/>
                  </a:cubicBezTo>
                  <a:cubicBezTo>
                    <a:pt x="3893" y="4278"/>
                    <a:pt x="3328" y="4640"/>
                    <a:pt x="2762" y="4934"/>
                  </a:cubicBezTo>
                  <a:cubicBezTo>
                    <a:pt x="2332" y="5115"/>
                    <a:pt x="1540" y="5658"/>
                    <a:pt x="1064" y="5545"/>
                  </a:cubicBezTo>
                  <a:cubicBezTo>
                    <a:pt x="1" y="5274"/>
                    <a:pt x="1585" y="3531"/>
                    <a:pt x="1879" y="3191"/>
                  </a:cubicBezTo>
                  <a:cubicBezTo>
                    <a:pt x="2852" y="2105"/>
                    <a:pt x="3803" y="928"/>
                    <a:pt x="5138" y="249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5" name="Google Shape;11225;p32"/>
            <p:cNvSpPr/>
            <p:nvPr/>
          </p:nvSpPr>
          <p:spPr>
            <a:xfrm>
              <a:off x="2239680" y="4443636"/>
              <a:ext cx="235291" cy="244157"/>
            </a:xfrm>
            <a:custGeom>
              <a:avLst/>
              <a:gdLst/>
              <a:ahLst/>
              <a:cxnLst/>
              <a:rect l="l" t="t" r="r" b="b"/>
              <a:pathLst>
                <a:path w="4777" h="4957" fill="none" extrusionOk="0">
                  <a:moveTo>
                    <a:pt x="4618" y="2014"/>
                  </a:moveTo>
                  <a:cubicBezTo>
                    <a:pt x="4663" y="1335"/>
                    <a:pt x="4731" y="679"/>
                    <a:pt x="4776" y="0"/>
                  </a:cubicBezTo>
                  <a:cubicBezTo>
                    <a:pt x="4437" y="1019"/>
                    <a:pt x="4075" y="2060"/>
                    <a:pt x="3735" y="3078"/>
                  </a:cubicBezTo>
                  <a:cubicBezTo>
                    <a:pt x="4052" y="2127"/>
                    <a:pt x="3758" y="1041"/>
                    <a:pt x="4165" y="136"/>
                  </a:cubicBezTo>
                  <a:cubicBezTo>
                    <a:pt x="3645" y="1381"/>
                    <a:pt x="3124" y="2648"/>
                    <a:pt x="2671" y="3938"/>
                  </a:cubicBezTo>
                  <a:cubicBezTo>
                    <a:pt x="3034" y="2829"/>
                    <a:pt x="3169" y="1697"/>
                    <a:pt x="3305" y="543"/>
                  </a:cubicBezTo>
                  <a:cubicBezTo>
                    <a:pt x="2671" y="1946"/>
                    <a:pt x="2106" y="3372"/>
                    <a:pt x="1608" y="4843"/>
                  </a:cubicBezTo>
                  <a:cubicBezTo>
                    <a:pt x="1789" y="3780"/>
                    <a:pt x="1925" y="2716"/>
                    <a:pt x="2083" y="1675"/>
                  </a:cubicBezTo>
                  <a:cubicBezTo>
                    <a:pt x="1630" y="2761"/>
                    <a:pt x="1155" y="3848"/>
                    <a:pt x="702" y="4956"/>
                  </a:cubicBezTo>
                  <a:cubicBezTo>
                    <a:pt x="951" y="4187"/>
                    <a:pt x="1110" y="3395"/>
                    <a:pt x="1065" y="2603"/>
                  </a:cubicBezTo>
                  <a:cubicBezTo>
                    <a:pt x="770" y="3395"/>
                    <a:pt x="431" y="4164"/>
                    <a:pt x="1" y="488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6" name="Google Shape;11226;p32"/>
            <p:cNvSpPr/>
            <p:nvPr/>
          </p:nvSpPr>
          <p:spPr>
            <a:xfrm>
              <a:off x="2197321" y="4693309"/>
              <a:ext cx="340057" cy="253121"/>
            </a:xfrm>
            <a:custGeom>
              <a:avLst/>
              <a:gdLst/>
              <a:ahLst/>
              <a:cxnLst/>
              <a:rect l="l" t="t" r="r" b="b"/>
              <a:pathLst>
                <a:path w="6904" h="5139" fill="none" extrusionOk="0">
                  <a:moveTo>
                    <a:pt x="4935" y="408"/>
                  </a:moveTo>
                  <a:cubicBezTo>
                    <a:pt x="5252" y="295"/>
                    <a:pt x="5523" y="182"/>
                    <a:pt x="5840" y="69"/>
                  </a:cubicBezTo>
                  <a:cubicBezTo>
                    <a:pt x="5953" y="23"/>
                    <a:pt x="6089" y="1"/>
                    <a:pt x="6202" y="1"/>
                  </a:cubicBezTo>
                  <a:cubicBezTo>
                    <a:pt x="6904" y="1"/>
                    <a:pt x="6406" y="1064"/>
                    <a:pt x="6270" y="1381"/>
                  </a:cubicBezTo>
                  <a:cubicBezTo>
                    <a:pt x="5749" y="2309"/>
                    <a:pt x="5093" y="3101"/>
                    <a:pt x="4256" y="3758"/>
                  </a:cubicBezTo>
                  <a:cubicBezTo>
                    <a:pt x="3554" y="4278"/>
                    <a:pt x="2785" y="4731"/>
                    <a:pt x="1925" y="4957"/>
                  </a:cubicBezTo>
                  <a:cubicBezTo>
                    <a:pt x="1540" y="5070"/>
                    <a:pt x="1110" y="5115"/>
                    <a:pt x="680" y="5138"/>
                  </a:cubicBezTo>
                  <a:cubicBezTo>
                    <a:pt x="612" y="5138"/>
                    <a:pt x="499" y="5138"/>
                    <a:pt x="408" y="5115"/>
                  </a:cubicBezTo>
                  <a:cubicBezTo>
                    <a:pt x="272" y="5048"/>
                    <a:pt x="114" y="4799"/>
                    <a:pt x="91" y="4663"/>
                  </a:cubicBezTo>
                  <a:cubicBezTo>
                    <a:pt x="1" y="4233"/>
                    <a:pt x="340" y="3780"/>
                    <a:pt x="567" y="3463"/>
                  </a:cubicBezTo>
                  <a:cubicBezTo>
                    <a:pt x="838" y="3124"/>
                    <a:pt x="1178" y="2807"/>
                    <a:pt x="1517" y="2535"/>
                  </a:cubicBezTo>
                  <a:cubicBezTo>
                    <a:pt x="2015" y="2083"/>
                    <a:pt x="2536" y="1653"/>
                    <a:pt x="3124" y="1313"/>
                  </a:cubicBezTo>
                  <a:cubicBezTo>
                    <a:pt x="3713" y="951"/>
                    <a:pt x="4301" y="680"/>
                    <a:pt x="4935" y="408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7" name="Google Shape;11227;p32"/>
            <p:cNvSpPr/>
            <p:nvPr/>
          </p:nvSpPr>
          <p:spPr>
            <a:xfrm>
              <a:off x="2221850" y="4694442"/>
              <a:ext cx="275385" cy="236375"/>
            </a:xfrm>
            <a:custGeom>
              <a:avLst/>
              <a:gdLst/>
              <a:ahLst/>
              <a:cxnLst/>
              <a:rect l="l" t="t" r="r" b="b"/>
              <a:pathLst>
                <a:path w="5591" h="4799" fill="none" extrusionOk="0">
                  <a:moveTo>
                    <a:pt x="4686" y="2716"/>
                  </a:moveTo>
                  <a:cubicBezTo>
                    <a:pt x="5002" y="1811"/>
                    <a:pt x="5274" y="906"/>
                    <a:pt x="5591" y="0"/>
                  </a:cubicBezTo>
                  <a:cubicBezTo>
                    <a:pt x="5432" y="498"/>
                    <a:pt x="4935" y="1109"/>
                    <a:pt x="4663" y="1562"/>
                  </a:cubicBezTo>
                  <a:cubicBezTo>
                    <a:pt x="4301" y="2173"/>
                    <a:pt x="3961" y="2807"/>
                    <a:pt x="3667" y="3440"/>
                  </a:cubicBezTo>
                  <a:cubicBezTo>
                    <a:pt x="3961" y="2512"/>
                    <a:pt x="4233" y="1562"/>
                    <a:pt x="4210" y="566"/>
                  </a:cubicBezTo>
                  <a:cubicBezTo>
                    <a:pt x="3690" y="1856"/>
                    <a:pt x="3237" y="3169"/>
                    <a:pt x="2852" y="4527"/>
                  </a:cubicBezTo>
                  <a:cubicBezTo>
                    <a:pt x="3011" y="3372"/>
                    <a:pt x="3192" y="2241"/>
                    <a:pt x="3350" y="1064"/>
                  </a:cubicBezTo>
                  <a:cubicBezTo>
                    <a:pt x="3169" y="1630"/>
                    <a:pt x="2988" y="2196"/>
                    <a:pt x="2785" y="2739"/>
                  </a:cubicBezTo>
                  <a:cubicBezTo>
                    <a:pt x="2603" y="3327"/>
                    <a:pt x="2400" y="3961"/>
                    <a:pt x="2060" y="4504"/>
                  </a:cubicBezTo>
                  <a:lnTo>
                    <a:pt x="2898" y="1109"/>
                  </a:lnTo>
                  <a:cubicBezTo>
                    <a:pt x="2422" y="2354"/>
                    <a:pt x="1834" y="3553"/>
                    <a:pt x="1291" y="4798"/>
                  </a:cubicBezTo>
                  <a:cubicBezTo>
                    <a:pt x="1585" y="3825"/>
                    <a:pt x="1947" y="2807"/>
                    <a:pt x="2151" y="1788"/>
                  </a:cubicBezTo>
                  <a:cubicBezTo>
                    <a:pt x="1472" y="2761"/>
                    <a:pt x="748" y="3735"/>
                    <a:pt x="1" y="4662"/>
                  </a:cubicBezTo>
                  <a:cubicBezTo>
                    <a:pt x="250" y="4074"/>
                    <a:pt x="408" y="3440"/>
                    <a:pt x="567" y="282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32"/>
            <p:cNvSpPr/>
            <p:nvPr/>
          </p:nvSpPr>
          <p:spPr>
            <a:xfrm>
              <a:off x="2211851" y="4721188"/>
              <a:ext cx="299914" cy="230809"/>
            </a:xfrm>
            <a:custGeom>
              <a:avLst/>
              <a:gdLst/>
              <a:ahLst/>
              <a:cxnLst/>
              <a:rect l="l" t="t" r="r" b="b"/>
              <a:pathLst>
                <a:path w="6089" h="4686" fill="none" extrusionOk="0">
                  <a:moveTo>
                    <a:pt x="6043" y="0"/>
                  </a:moveTo>
                  <a:cubicBezTo>
                    <a:pt x="6088" y="136"/>
                    <a:pt x="6020" y="295"/>
                    <a:pt x="5998" y="453"/>
                  </a:cubicBezTo>
                  <a:cubicBezTo>
                    <a:pt x="5884" y="906"/>
                    <a:pt x="5749" y="1358"/>
                    <a:pt x="5568" y="1766"/>
                  </a:cubicBezTo>
                  <a:cubicBezTo>
                    <a:pt x="5115" y="2762"/>
                    <a:pt x="4300" y="3576"/>
                    <a:pt x="3304" y="4074"/>
                  </a:cubicBezTo>
                  <a:cubicBezTo>
                    <a:pt x="2286" y="4549"/>
                    <a:pt x="1109" y="4685"/>
                    <a:pt x="0" y="4459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9" name="Google Shape;11229;p32"/>
            <p:cNvSpPr/>
            <p:nvPr/>
          </p:nvSpPr>
          <p:spPr>
            <a:xfrm>
              <a:off x="2180574" y="4896141"/>
              <a:ext cx="424824" cy="265632"/>
            </a:xfrm>
            <a:custGeom>
              <a:avLst/>
              <a:gdLst/>
              <a:ahLst/>
              <a:cxnLst/>
              <a:rect l="l" t="t" r="r" b="b"/>
              <a:pathLst>
                <a:path w="8625" h="5393" extrusionOk="0">
                  <a:moveTo>
                    <a:pt x="8018" y="1"/>
                  </a:moveTo>
                  <a:cubicBezTo>
                    <a:pt x="7841" y="1"/>
                    <a:pt x="7660" y="26"/>
                    <a:pt x="7470" y="70"/>
                  </a:cubicBezTo>
                  <a:cubicBezTo>
                    <a:pt x="6497" y="228"/>
                    <a:pt x="5546" y="635"/>
                    <a:pt x="4664" y="1133"/>
                  </a:cubicBezTo>
                  <a:cubicBezTo>
                    <a:pt x="3871" y="1586"/>
                    <a:pt x="3170" y="2129"/>
                    <a:pt x="2468" y="2695"/>
                  </a:cubicBezTo>
                  <a:cubicBezTo>
                    <a:pt x="1835" y="3193"/>
                    <a:pt x="1042" y="3691"/>
                    <a:pt x="567" y="4324"/>
                  </a:cubicBezTo>
                  <a:cubicBezTo>
                    <a:pt x="222" y="4756"/>
                    <a:pt x="0" y="5393"/>
                    <a:pt x="686" y="5393"/>
                  </a:cubicBezTo>
                  <a:cubicBezTo>
                    <a:pt x="719" y="5393"/>
                    <a:pt x="755" y="5391"/>
                    <a:pt x="794" y="5388"/>
                  </a:cubicBezTo>
                  <a:cubicBezTo>
                    <a:pt x="1608" y="5320"/>
                    <a:pt x="2446" y="4981"/>
                    <a:pt x="3193" y="4664"/>
                  </a:cubicBezTo>
                  <a:cubicBezTo>
                    <a:pt x="3758" y="4438"/>
                    <a:pt x="4324" y="4211"/>
                    <a:pt x="4913" y="3962"/>
                  </a:cubicBezTo>
                  <a:cubicBezTo>
                    <a:pt x="5343" y="3759"/>
                    <a:pt x="5840" y="3532"/>
                    <a:pt x="6248" y="3238"/>
                  </a:cubicBezTo>
                  <a:cubicBezTo>
                    <a:pt x="7198" y="2582"/>
                    <a:pt x="7809" y="1586"/>
                    <a:pt x="8443" y="658"/>
                  </a:cubicBezTo>
                  <a:cubicBezTo>
                    <a:pt x="8556" y="522"/>
                    <a:pt x="8624" y="296"/>
                    <a:pt x="8511" y="137"/>
                  </a:cubicBezTo>
                  <a:cubicBezTo>
                    <a:pt x="8466" y="92"/>
                    <a:pt x="8375" y="70"/>
                    <a:pt x="8307" y="24"/>
                  </a:cubicBezTo>
                  <a:cubicBezTo>
                    <a:pt x="8211" y="8"/>
                    <a:pt x="8115" y="1"/>
                    <a:pt x="80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0" name="Google Shape;11230;p32"/>
            <p:cNvSpPr/>
            <p:nvPr/>
          </p:nvSpPr>
          <p:spPr>
            <a:xfrm>
              <a:off x="2197321" y="4261934"/>
              <a:ext cx="139392" cy="1044551"/>
            </a:xfrm>
            <a:custGeom>
              <a:avLst/>
              <a:gdLst/>
              <a:ahLst/>
              <a:cxnLst/>
              <a:rect l="l" t="t" r="r" b="b"/>
              <a:pathLst>
                <a:path w="2830" h="21207" extrusionOk="0">
                  <a:moveTo>
                    <a:pt x="2830" y="0"/>
                  </a:moveTo>
                  <a:cubicBezTo>
                    <a:pt x="2106" y="1652"/>
                    <a:pt x="1585" y="3372"/>
                    <a:pt x="1200" y="5138"/>
                  </a:cubicBezTo>
                  <a:cubicBezTo>
                    <a:pt x="770" y="6880"/>
                    <a:pt x="454" y="8668"/>
                    <a:pt x="295" y="10456"/>
                  </a:cubicBezTo>
                  <a:cubicBezTo>
                    <a:pt x="114" y="12221"/>
                    <a:pt x="1" y="14032"/>
                    <a:pt x="69" y="15842"/>
                  </a:cubicBezTo>
                  <a:cubicBezTo>
                    <a:pt x="69" y="16725"/>
                    <a:pt x="159" y="17630"/>
                    <a:pt x="205" y="18536"/>
                  </a:cubicBezTo>
                  <a:cubicBezTo>
                    <a:pt x="227" y="18966"/>
                    <a:pt x="295" y="19418"/>
                    <a:pt x="340" y="19871"/>
                  </a:cubicBezTo>
                  <a:cubicBezTo>
                    <a:pt x="408" y="20324"/>
                    <a:pt x="454" y="20754"/>
                    <a:pt x="521" y="21206"/>
                  </a:cubicBezTo>
                  <a:cubicBezTo>
                    <a:pt x="454" y="19418"/>
                    <a:pt x="386" y="17608"/>
                    <a:pt x="431" y="15820"/>
                  </a:cubicBezTo>
                  <a:cubicBezTo>
                    <a:pt x="431" y="15390"/>
                    <a:pt x="431" y="14937"/>
                    <a:pt x="454" y="14485"/>
                  </a:cubicBezTo>
                  <a:lnTo>
                    <a:pt x="544" y="13172"/>
                  </a:lnTo>
                  <a:cubicBezTo>
                    <a:pt x="544" y="12719"/>
                    <a:pt x="612" y="12289"/>
                    <a:pt x="635" y="11837"/>
                  </a:cubicBezTo>
                  <a:cubicBezTo>
                    <a:pt x="657" y="11384"/>
                    <a:pt x="680" y="10954"/>
                    <a:pt x="748" y="10501"/>
                  </a:cubicBezTo>
                  <a:lnTo>
                    <a:pt x="884" y="9166"/>
                  </a:lnTo>
                  <a:lnTo>
                    <a:pt x="1087" y="7831"/>
                  </a:lnTo>
                  <a:cubicBezTo>
                    <a:pt x="1223" y="6971"/>
                    <a:pt x="1359" y="6088"/>
                    <a:pt x="1540" y="5205"/>
                  </a:cubicBezTo>
                  <a:cubicBezTo>
                    <a:pt x="1902" y="3463"/>
                    <a:pt x="2309" y="1743"/>
                    <a:pt x="2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1" name="Google Shape;11231;p32"/>
            <p:cNvSpPr/>
            <p:nvPr/>
          </p:nvSpPr>
          <p:spPr>
            <a:xfrm>
              <a:off x="2122650" y="4456984"/>
              <a:ext cx="119345" cy="238345"/>
            </a:xfrm>
            <a:custGeom>
              <a:avLst/>
              <a:gdLst/>
              <a:ahLst/>
              <a:cxnLst/>
              <a:rect l="l" t="t" r="r" b="b"/>
              <a:pathLst>
                <a:path w="2423" h="4839" extrusionOk="0">
                  <a:moveTo>
                    <a:pt x="1" y="1"/>
                  </a:moveTo>
                  <a:lnTo>
                    <a:pt x="1" y="1"/>
                  </a:lnTo>
                  <a:cubicBezTo>
                    <a:pt x="770" y="1517"/>
                    <a:pt x="1404" y="3101"/>
                    <a:pt x="1924" y="4685"/>
                  </a:cubicBezTo>
                  <a:cubicBezTo>
                    <a:pt x="1958" y="4787"/>
                    <a:pt x="2069" y="4838"/>
                    <a:pt x="2169" y="4838"/>
                  </a:cubicBezTo>
                  <a:cubicBezTo>
                    <a:pt x="2203" y="4838"/>
                    <a:pt x="2235" y="4833"/>
                    <a:pt x="2264" y="4821"/>
                  </a:cubicBezTo>
                  <a:cubicBezTo>
                    <a:pt x="2377" y="4753"/>
                    <a:pt x="2422" y="4618"/>
                    <a:pt x="2377" y="4504"/>
                  </a:cubicBezTo>
                  <a:cubicBezTo>
                    <a:pt x="1698" y="2943"/>
                    <a:pt x="906" y="142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2" name="Google Shape;11232;p32"/>
            <p:cNvSpPr/>
            <p:nvPr/>
          </p:nvSpPr>
          <p:spPr>
            <a:xfrm>
              <a:off x="2219634" y="4520523"/>
              <a:ext cx="194015" cy="171703"/>
            </a:xfrm>
            <a:custGeom>
              <a:avLst/>
              <a:gdLst/>
              <a:ahLst/>
              <a:cxnLst/>
              <a:rect l="l" t="t" r="r" b="b"/>
              <a:pathLst>
                <a:path w="3939" h="3486" extrusionOk="0">
                  <a:moveTo>
                    <a:pt x="3938" y="1"/>
                  </a:moveTo>
                  <a:lnTo>
                    <a:pt x="114" y="3056"/>
                  </a:lnTo>
                  <a:lnTo>
                    <a:pt x="91" y="3079"/>
                  </a:lnTo>
                  <a:cubicBezTo>
                    <a:pt x="1" y="3169"/>
                    <a:pt x="1" y="3328"/>
                    <a:pt x="91" y="3418"/>
                  </a:cubicBezTo>
                  <a:cubicBezTo>
                    <a:pt x="136" y="3463"/>
                    <a:pt x="199" y="3486"/>
                    <a:pt x="261" y="3486"/>
                  </a:cubicBezTo>
                  <a:cubicBezTo>
                    <a:pt x="323" y="3486"/>
                    <a:pt x="385" y="3463"/>
                    <a:pt x="431" y="3418"/>
                  </a:cubicBezTo>
                  <a:lnTo>
                    <a:pt x="3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32"/>
            <p:cNvSpPr/>
            <p:nvPr/>
          </p:nvSpPr>
          <p:spPr>
            <a:xfrm>
              <a:off x="2247512" y="4484862"/>
              <a:ext cx="230809" cy="214062"/>
            </a:xfrm>
            <a:custGeom>
              <a:avLst/>
              <a:gdLst/>
              <a:ahLst/>
              <a:cxnLst/>
              <a:rect l="l" t="t" r="r" b="b"/>
              <a:pathLst>
                <a:path w="4686" h="4346" fill="none" extrusionOk="0">
                  <a:moveTo>
                    <a:pt x="4640" y="0"/>
                  </a:moveTo>
                  <a:cubicBezTo>
                    <a:pt x="4685" y="793"/>
                    <a:pt x="4391" y="1585"/>
                    <a:pt x="3938" y="2241"/>
                  </a:cubicBezTo>
                  <a:cubicBezTo>
                    <a:pt x="3010" y="3599"/>
                    <a:pt x="1652" y="4278"/>
                    <a:pt x="0" y="4346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32"/>
            <p:cNvSpPr/>
            <p:nvPr/>
          </p:nvSpPr>
          <p:spPr>
            <a:xfrm>
              <a:off x="2023451" y="4705574"/>
              <a:ext cx="198448" cy="231154"/>
            </a:xfrm>
            <a:custGeom>
              <a:avLst/>
              <a:gdLst/>
              <a:ahLst/>
              <a:cxnLst/>
              <a:rect l="l" t="t" r="r" b="b"/>
              <a:pathLst>
                <a:path w="4029" h="4693" extrusionOk="0">
                  <a:moveTo>
                    <a:pt x="0" y="1"/>
                  </a:moveTo>
                  <a:lnTo>
                    <a:pt x="0" y="1"/>
                  </a:lnTo>
                  <a:cubicBezTo>
                    <a:pt x="476" y="838"/>
                    <a:pt x="1019" y="1630"/>
                    <a:pt x="1607" y="2422"/>
                  </a:cubicBezTo>
                  <a:cubicBezTo>
                    <a:pt x="1924" y="2807"/>
                    <a:pt x="2241" y="3192"/>
                    <a:pt x="2558" y="3554"/>
                  </a:cubicBezTo>
                  <a:cubicBezTo>
                    <a:pt x="2852" y="3939"/>
                    <a:pt x="3191" y="4301"/>
                    <a:pt x="3576" y="4640"/>
                  </a:cubicBezTo>
                  <a:cubicBezTo>
                    <a:pt x="3624" y="4678"/>
                    <a:pt x="3676" y="4692"/>
                    <a:pt x="3728" y="4692"/>
                  </a:cubicBezTo>
                  <a:cubicBezTo>
                    <a:pt x="3800" y="4692"/>
                    <a:pt x="3873" y="4666"/>
                    <a:pt x="3938" y="4640"/>
                  </a:cubicBezTo>
                  <a:cubicBezTo>
                    <a:pt x="4029" y="4527"/>
                    <a:pt x="4029" y="4391"/>
                    <a:pt x="3916" y="4301"/>
                  </a:cubicBezTo>
                  <a:cubicBezTo>
                    <a:pt x="3531" y="4006"/>
                    <a:pt x="3169" y="3667"/>
                    <a:pt x="2829" y="3327"/>
                  </a:cubicBezTo>
                  <a:cubicBezTo>
                    <a:pt x="2467" y="2988"/>
                    <a:pt x="2128" y="2649"/>
                    <a:pt x="1811" y="2286"/>
                  </a:cubicBezTo>
                  <a:cubicBezTo>
                    <a:pt x="1155" y="1562"/>
                    <a:pt x="566" y="79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32"/>
            <p:cNvSpPr/>
            <p:nvPr/>
          </p:nvSpPr>
          <p:spPr>
            <a:xfrm>
              <a:off x="2197321" y="4807039"/>
              <a:ext cx="202931" cy="130476"/>
            </a:xfrm>
            <a:custGeom>
              <a:avLst/>
              <a:gdLst/>
              <a:ahLst/>
              <a:cxnLst/>
              <a:rect l="l" t="t" r="r" b="b"/>
              <a:pathLst>
                <a:path w="4120" h="2649" extrusionOk="0">
                  <a:moveTo>
                    <a:pt x="4120" y="0"/>
                  </a:moveTo>
                  <a:lnTo>
                    <a:pt x="4120" y="0"/>
                  </a:lnTo>
                  <a:cubicBezTo>
                    <a:pt x="3509" y="521"/>
                    <a:pt x="2898" y="928"/>
                    <a:pt x="2264" y="1335"/>
                  </a:cubicBezTo>
                  <a:cubicBezTo>
                    <a:pt x="1630" y="1698"/>
                    <a:pt x="951" y="2014"/>
                    <a:pt x="227" y="2173"/>
                  </a:cubicBezTo>
                  <a:lnTo>
                    <a:pt x="205" y="2173"/>
                  </a:lnTo>
                  <a:cubicBezTo>
                    <a:pt x="91" y="2241"/>
                    <a:pt x="1" y="2376"/>
                    <a:pt x="69" y="2490"/>
                  </a:cubicBezTo>
                  <a:cubicBezTo>
                    <a:pt x="103" y="2576"/>
                    <a:pt x="203" y="2649"/>
                    <a:pt x="299" y="2649"/>
                  </a:cubicBezTo>
                  <a:cubicBezTo>
                    <a:pt x="329" y="2649"/>
                    <a:pt x="359" y="2642"/>
                    <a:pt x="386" y="2625"/>
                  </a:cubicBezTo>
                  <a:cubicBezTo>
                    <a:pt x="1110" y="2376"/>
                    <a:pt x="1789" y="1992"/>
                    <a:pt x="2423" y="1539"/>
                  </a:cubicBezTo>
                  <a:cubicBezTo>
                    <a:pt x="3011" y="1086"/>
                    <a:pt x="3599" y="566"/>
                    <a:pt x="4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6" name="Google Shape;11236;p32"/>
          <p:cNvGrpSpPr/>
          <p:nvPr/>
        </p:nvGrpSpPr>
        <p:grpSpPr>
          <a:xfrm flipH="1">
            <a:off x="5657146" y="4380153"/>
            <a:ext cx="769215" cy="1154931"/>
            <a:chOff x="2733806" y="4380153"/>
            <a:chExt cx="769215" cy="1154931"/>
          </a:xfrm>
        </p:grpSpPr>
        <p:sp>
          <p:nvSpPr>
            <p:cNvPr id="11237" name="Google Shape;11237;p32"/>
            <p:cNvSpPr/>
            <p:nvPr/>
          </p:nvSpPr>
          <p:spPr>
            <a:xfrm>
              <a:off x="2817392" y="4774785"/>
              <a:ext cx="299914" cy="395764"/>
            </a:xfrm>
            <a:custGeom>
              <a:avLst/>
              <a:gdLst/>
              <a:ahLst/>
              <a:cxnLst/>
              <a:rect l="l" t="t" r="r" b="b"/>
              <a:pathLst>
                <a:path w="6089" h="8035" fill="none" extrusionOk="0">
                  <a:moveTo>
                    <a:pt x="137" y="2377"/>
                  </a:moveTo>
                  <a:cubicBezTo>
                    <a:pt x="227" y="2874"/>
                    <a:pt x="431" y="3327"/>
                    <a:pt x="635" y="3734"/>
                  </a:cubicBezTo>
                  <a:cubicBezTo>
                    <a:pt x="1042" y="4572"/>
                    <a:pt x="1698" y="5273"/>
                    <a:pt x="2377" y="5885"/>
                  </a:cubicBezTo>
                  <a:cubicBezTo>
                    <a:pt x="3373" y="6790"/>
                    <a:pt x="4437" y="7740"/>
                    <a:pt x="5795" y="8012"/>
                  </a:cubicBezTo>
                  <a:cubicBezTo>
                    <a:pt x="5953" y="8035"/>
                    <a:pt x="5998" y="7650"/>
                    <a:pt x="6066" y="7514"/>
                  </a:cubicBezTo>
                  <a:cubicBezTo>
                    <a:pt x="6089" y="7424"/>
                    <a:pt x="6066" y="7333"/>
                    <a:pt x="5998" y="7242"/>
                  </a:cubicBezTo>
                  <a:cubicBezTo>
                    <a:pt x="5455" y="6111"/>
                    <a:pt x="5116" y="5477"/>
                    <a:pt x="4527" y="4368"/>
                  </a:cubicBezTo>
                  <a:cubicBezTo>
                    <a:pt x="3916" y="3214"/>
                    <a:pt x="3034" y="2263"/>
                    <a:pt x="2241" y="1222"/>
                  </a:cubicBezTo>
                  <a:cubicBezTo>
                    <a:pt x="2038" y="973"/>
                    <a:pt x="1766" y="747"/>
                    <a:pt x="1472" y="566"/>
                  </a:cubicBezTo>
                  <a:cubicBezTo>
                    <a:pt x="1200" y="430"/>
                    <a:pt x="884" y="227"/>
                    <a:pt x="567" y="159"/>
                  </a:cubicBezTo>
                  <a:cubicBezTo>
                    <a:pt x="1" y="0"/>
                    <a:pt x="23" y="1200"/>
                    <a:pt x="23" y="1471"/>
                  </a:cubicBezTo>
                  <a:cubicBezTo>
                    <a:pt x="69" y="1788"/>
                    <a:pt x="91" y="2105"/>
                    <a:pt x="137" y="2377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8" name="Google Shape;11238;p32"/>
            <p:cNvSpPr/>
            <p:nvPr/>
          </p:nvSpPr>
          <p:spPr>
            <a:xfrm>
              <a:off x="2826307" y="4799314"/>
              <a:ext cx="267602" cy="362320"/>
            </a:xfrm>
            <a:custGeom>
              <a:avLst/>
              <a:gdLst/>
              <a:ahLst/>
              <a:cxnLst/>
              <a:rect l="l" t="t" r="r" b="b"/>
              <a:pathLst>
                <a:path w="5433" h="7356" fill="none" extrusionOk="0">
                  <a:moveTo>
                    <a:pt x="1" y="1833"/>
                  </a:moveTo>
                  <a:cubicBezTo>
                    <a:pt x="159" y="1200"/>
                    <a:pt x="408" y="566"/>
                    <a:pt x="793" y="0"/>
                  </a:cubicBezTo>
                  <a:cubicBezTo>
                    <a:pt x="521" y="905"/>
                    <a:pt x="408" y="1856"/>
                    <a:pt x="454" y="2784"/>
                  </a:cubicBezTo>
                  <a:cubicBezTo>
                    <a:pt x="680" y="1879"/>
                    <a:pt x="951" y="973"/>
                    <a:pt x="1291" y="113"/>
                  </a:cubicBezTo>
                  <a:cubicBezTo>
                    <a:pt x="1291" y="521"/>
                    <a:pt x="1155" y="951"/>
                    <a:pt x="1065" y="1381"/>
                  </a:cubicBezTo>
                  <a:cubicBezTo>
                    <a:pt x="906" y="2150"/>
                    <a:pt x="816" y="2965"/>
                    <a:pt x="816" y="3757"/>
                  </a:cubicBezTo>
                  <a:cubicBezTo>
                    <a:pt x="906" y="3734"/>
                    <a:pt x="929" y="3621"/>
                    <a:pt x="951" y="3531"/>
                  </a:cubicBezTo>
                  <a:cubicBezTo>
                    <a:pt x="1246" y="2558"/>
                    <a:pt x="1495" y="1607"/>
                    <a:pt x="1676" y="634"/>
                  </a:cubicBezTo>
                  <a:cubicBezTo>
                    <a:pt x="1630" y="951"/>
                    <a:pt x="1676" y="1313"/>
                    <a:pt x="1630" y="1652"/>
                  </a:cubicBezTo>
                  <a:cubicBezTo>
                    <a:pt x="1608" y="1946"/>
                    <a:pt x="1563" y="2173"/>
                    <a:pt x="1563" y="2490"/>
                  </a:cubicBezTo>
                  <a:cubicBezTo>
                    <a:pt x="1608" y="3214"/>
                    <a:pt x="1495" y="3983"/>
                    <a:pt x="1404" y="4708"/>
                  </a:cubicBezTo>
                  <a:cubicBezTo>
                    <a:pt x="1811" y="3621"/>
                    <a:pt x="2106" y="2512"/>
                    <a:pt x="2309" y="1381"/>
                  </a:cubicBezTo>
                  <a:cubicBezTo>
                    <a:pt x="2400" y="2037"/>
                    <a:pt x="2332" y="2671"/>
                    <a:pt x="2287" y="3327"/>
                  </a:cubicBezTo>
                  <a:cubicBezTo>
                    <a:pt x="2219" y="4074"/>
                    <a:pt x="2174" y="4821"/>
                    <a:pt x="2106" y="5568"/>
                  </a:cubicBezTo>
                  <a:cubicBezTo>
                    <a:pt x="2106" y="5273"/>
                    <a:pt x="2332" y="4934"/>
                    <a:pt x="2423" y="4685"/>
                  </a:cubicBezTo>
                  <a:cubicBezTo>
                    <a:pt x="2490" y="4436"/>
                    <a:pt x="2513" y="4187"/>
                    <a:pt x="2558" y="3915"/>
                  </a:cubicBezTo>
                  <a:cubicBezTo>
                    <a:pt x="2717" y="3350"/>
                    <a:pt x="2898" y="2761"/>
                    <a:pt x="3237" y="2286"/>
                  </a:cubicBezTo>
                  <a:cubicBezTo>
                    <a:pt x="3011" y="3485"/>
                    <a:pt x="2762" y="4685"/>
                    <a:pt x="2536" y="5907"/>
                  </a:cubicBezTo>
                  <a:cubicBezTo>
                    <a:pt x="2853" y="4934"/>
                    <a:pt x="3169" y="3938"/>
                    <a:pt x="3464" y="2988"/>
                  </a:cubicBezTo>
                  <a:cubicBezTo>
                    <a:pt x="3418" y="4119"/>
                    <a:pt x="3350" y="5273"/>
                    <a:pt x="3328" y="6405"/>
                  </a:cubicBezTo>
                  <a:cubicBezTo>
                    <a:pt x="3532" y="5477"/>
                    <a:pt x="3735" y="4549"/>
                    <a:pt x="3962" y="3621"/>
                  </a:cubicBezTo>
                  <a:cubicBezTo>
                    <a:pt x="3894" y="4708"/>
                    <a:pt x="3871" y="5794"/>
                    <a:pt x="3803" y="6903"/>
                  </a:cubicBezTo>
                  <a:cubicBezTo>
                    <a:pt x="3984" y="6518"/>
                    <a:pt x="4120" y="6133"/>
                    <a:pt x="4233" y="5726"/>
                  </a:cubicBezTo>
                  <a:cubicBezTo>
                    <a:pt x="4346" y="5387"/>
                    <a:pt x="4369" y="4866"/>
                    <a:pt x="4573" y="4594"/>
                  </a:cubicBezTo>
                  <a:cubicBezTo>
                    <a:pt x="4754" y="5500"/>
                    <a:pt x="4776" y="6450"/>
                    <a:pt x="4980" y="7356"/>
                  </a:cubicBezTo>
                  <a:cubicBezTo>
                    <a:pt x="5206" y="7039"/>
                    <a:pt x="5342" y="6699"/>
                    <a:pt x="5433" y="6337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9" name="Google Shape;11239;p32"/>
            <p:cNvSpPr/>
            <p:nvPr/>
          </p:nvSpPr>
          <p:spPr>
            <a:xfrm>
              <a:off x="3140702" y="4380153"/>
              <a:ext cx="142741" cy="431474"/>
            </a:xfrm>
            <a:custGeom>
              <a:avLst/>
              <a:gdLst/>
              <a:ahLst/>
              <a:cxnLst/>
              <a:rect l="l" t="t" r="r" b="b"/>
              <a:pathLst>
                <a:path w="2898" h="8760" fill="none" extrusionOk="0">
                  <a:moveTo>
                    <a:pt x="2829" y="2920"/>
                  </a:moveTo>
                  <a:cubicBezTo>
                    <a:pt x="2897" y="2083"/>
                    <a:pt x="2829" y="1200"/>
                    <a:pt x="2716" y="363"/>
                  </a:cubicBezTo>
                  <a:cubicBezTo>
                    <a:pt x="2693" y="249"/>
                    <a:pt x="2648" y="68"/>
                    <a:pt x="2558" y="46"/>
                  </a:cubicBezTo>
                  <a:cubicBezTo>
                    <a:pt x="2444" y="0"/>
                    <a:pt x="2331" y="91"/>
                    <a:pt x="2241" y="182"/>
                  </a:cubicBezTo>
                  <a:cubicBezTo>
                    <a:pt x="1539" y="1245"/>
                    <a:pt x="973" y="2332"/>
                    <a:pt x="589" y="3576"/>
                  </a:cubicBezTo>
                  <a:cubicBezTo>
                    <a:pt x="294" y="4595"/>
                    <a:pt x="181" y="5613"/>
                    <a:pt x="136" y="6654"/>
                  </a:cubicBezTo>
                  <a:cubicBezTo>
                    <a:pt x="136" y="7152"/>
                    <a:pt x="91" y="7650"/>
                    <a:pt x="23" y="8125"/>
                  </a:cubicBezTo>
                  <a:cubicBezTo>
                    <a:pt x="0" y="8442"/>
                    <a:pt x="23" y="8759"/>
                    <a:pt x="408" y="8352"/>
                  </a:cubicBezTo>
                  <a:cubicBezTo>
                    <a:pt x="679" y="8080"/>
                    <a:pt x="928" y="7786"/>
                    <a:pt x="1154" y="7469"/>
                  </a:cubicBezTo>
                  <a:cubicBezTo>
                    <a:pt x="1924" y="6518"/>
                    <a:pt x="2490" y="5477"/>
                    <a:pt x="2693" y="4187"/>
                  </a:cubicBezTo>
                  <a:cubicBezTo>
                    <a:pt x="2897" y="2897"/>
                    <a:pt x="2671" y="1698"/>
                    <a:pt x="2173" y="453"/>
                  </a:cubicBezTo>
                  <a:lnTo>
                    <a:pt x="2354" y="5545"/>
                  </a:lnTo>
                  <a:cubicBezTo>
                    <a:pt x="1947" y="4346"/>
                    <a:pt x="1607" y="3124"/>
                    <a:pt x="1313" y="1879"/>
                  </a:cubicBezTo>
                  <a:lnTo>
                    <a:pt x="1041" y="7469"/>
                  </a:lnTo>
                  <a:cubicBezTo>
                    <a:pt x="656" y="6609"/>
                    <a:pt x="408" y="5658"/>
                    <a:pt x="249" y="4708"/>
                  </a:cubicBezTo>
                  <a:cubicBezTo>
                    <a:pt x="408" y="5817"/>
                    <a:pt x="408" y="6949"/>
                    <a:pt x="317" y="8035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0" name="Google Shape;11240;p32"/>
            <p:cNvSpPr/>
            <p:nvPr/>
          </p:nvSpPr>
          <p:spPr>
            <a:xfrm>
              <a:off x="3132870" y="4405815"/>
              <a:ext cx="113779" cy="361187"/>
            </a:xfrm>
            <a:custGeom>
              <a:avLst/>
              <a:gdLst/>
              <a:ahLst/>
              <a:cxnLst/>
              <a:rect l="l" t="t" r="r" b="b"/>
              <a:pathLst>
                <a:path w="2310" h="7333" fill="none" extrusionOk="0">
                  <a:moveTo>
                    <a:pt x="2309" y="0"/>
                  </a:moveTo>
                  <a:lnTo>
                    <a:pt x="1970" y="430"/>
                  </a:lnTo>
                  <a:cubicBezTo>
                    <a:pt x="1585" y="905"/>
                    <a:pt x="1178" y="1426"/>
                    <a:pt x="861" y="1992"/>
                  </a:cubicBezTo>
                  <a:cubicBezTo>
                    <a:pt x="1" y="3598"/>
                    <a:pt x="46" y="5545"/>
                    <a:pt x="408" y="7333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1" name="Google Shape;11241;p32"/>
            <p:cNvSpPr/>
            <p:nvPr/>
          </p:nvSpPr>
          <p:spPr>
            <a:xfrm>
              <a:off x="2937821" y="4574120"/>
              <a:ext cx="207364" cy="394680"/>
            </a:xfrm>
            <a:custGeom>
              <a:avLst/>
              <a:gdLst/>
              <a:ahLst/>
              <a:cxnLst/>
              <a:rect l="l" t="t" r="r" b="b"/>
              <a:pathLst>
                <a:path w="4210" h="8013" fill="none" extrusionOk="0">
                  <a:moveTo>
                    <a:pt x="4029" y="5658"/>
                  </a:moveTo>
                  <a:cubicBezTo>
                    <a:pt x="4006" y="6315"/>
                    <a:pt x="3780" y="6971"/>
                    <a:pt x="3395" y="7469"/>
                  </a:cubicBezTo>
                  <a:lnTo>
                    <a:pt x="3395" y="3395"/>
                  </a:lnTo>
                  <a:cubicBezTo>
                    <a:pt x="3395" y="3169"/>
                    <a:pt x="3327" y="2897"/>
                    <a:pt x="3101" y="2875"/>
                  </a:cubicBezTo>
                  <a:cubicBezTo>
                    <a:pt x="2784" y="3961"/>
                    <a:pt x="2512" y="5093"/>
                    <a:pt x="2195" y="6202"/>
                  </a:cubicBezTo>
                  <a:cubicBezTo>
                    <a:pt x="1856" y="4572"/>
                    <a:pt x="2648" y="2829"/>
                    <a:pt x="2309" y="1177"/>
                  </a:cubicBezTo>
                  <a:cubicBezTo>
                    <a:pt x="1879" y="2264"/>
                    <a:pt x="1539" y="3373"/>
                    <a:pt x="1268" y="4504"/>
                  </a:cubicBezTo>
                  <a:cubicBezTo>
                    <a:pt x="1313" y="3101"/>
                    <a:pt x="1358" y="1653"/>
                    <a:pt x="1268" y="227"/>
                  </a:cubicBezTo>
                  <a:cubicBezTo>
                    <a:pt x="905" y="770"/>
                    <a:pt x="521" y="1472"/>
                    <a:pt x="453" y="2128"/>
                  </a:cubicBezTo>
                  <a:cubicBezTo>
                    <a:pt x="362" y="2580"/>
                    <a:pt x="611" y="3124"/>
                    <a:pt x="792" y="3576"/>
                  </a:cubicBezTo>
                  <a:cubicBezTo>
                    <a:pt x="1132" y="4414"/>
                    <a:pt x="1471" y="5274"/>
                    <a:pt x="1969" y="6043"/>
                  </a:cubicBezTo>
                  <a:cubicBezTo>
                    <a:pt x="2173" y="6315"/>
                    <a:pt x="3621" y="8012"/>
                    <a:pt x="3870" y="7130"/>
                  </a:cubicBezTo>
                  <a:cubicBezTo>
                    <a:pt x="4187" y="6088"/>
                    <a:pt x="4210" y="5047"/>
                    <a:pt x="3893" y="4029"/>
                  </a:cubicBezTo>
                  <a:cubicBezTo>
                    <a:pt x="3734" y="3441"/>
                    <a:pt x="3463" y="2875"/>
                    <a:pt x="3123" y="2332"/>
                  </a:cubicBezTo>
                  <a:cubicBezTo>
                    <a:pt x="2716" y="1653"/>
                    <a:pt x="1584" y="0"/>
                    <a:pt x="589" y="181"/>
                  </a:cubicBezTo>
                  <a:cubicBezTo>
                    <a:pt x="0" y="295"/>
                    <a:pt x="113" y="1313"/>
                    <a:pt x="340" y="2218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32"/>
            <p:cNvSpPr/>
            <p:nvPr/>
          </p:nvSpPr>
          <p:spPr>
            <a:xfrm>
              <a:off x="2923290" y="4609780"/>
              <a:ext cx="223027" cy="336707"/>
            </a:xfrm>
            <a:custGeom>
              <a:avLst/>
              <a:gdLst/>
              <a:ahLst/>
              <a:cxnLst/>
              <a:rect l="l" t="t" r="r" b="b"/>
              <a:pathLst>
                <a:path w="4528" h="6836" fill="none" extrusionOk="0">
                  <a:moveTo>
                    <a:pt x="1133" y="3531"/>
                  </a:moveTo>
                  <a:cubicBezTo>
                    <a:pt x="1585" y="4708"/>
                    <a:pt x="2038" y="5930"/>
                    <a:pt x="3237" y="6587"/>
                  </a:cubicBezTo>
                  <a:cubicBezTo>
                    <a:pt x="3486" y="6722"/>
                    <a:pt x="3826" y="6836"/>
                    <a:pt x="4075" y="6632"/>
                  </a:cubicBezTo>
                  <a:cubicBezTo>
                    <a:pt x="4210" y="6519"/>
                    <a:pt x="4278" y="6292"/>
                    <a:pt x="4301" y="6134"/>
                  </a:cubicBezTo>
                  <a:cubicBezTo>
                    <a:pt x="4527" y="4753"/>
                    <a:pt x="4210" y="3463"/>
                    <a:pt x="3509" y="2309"/>
                  </a:cubicBezTo>
                  <a:cubicBezTo>
                    <a:pt x="3079" y="1630"/>
                    <a:pt x="1947" y="1"/>
                    <a:pt x="974" y="159"/>
                  </a:cubicBezTo>
                  <a:cubicBezTo>
                    <a:pt x="1" y="295"/>
                    <a:pt x="929" y="3056"/>
                    <a:pt x="1133" y="353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3" name="Google Shape;11243;p32"/>
            <p:cNvSpPr/>
            <p:nvPr/>
          </p:nvSpPr>
          <p:spPr>
            <a:xfrm>
              <a:off x="2823007" y="4791482"/>
              <a:ext cx="299914" cy="400246"/>
            </a:xfrm>
            <a:custGeom>
              <a:avLst/>
              <a:gdLst/>
              <a:ahLst/>
              <a:cxnLst/>
              <a:rect l="l" t="t" r="r" b="b"/>
              <a:pathLst>
                <a:path w="6089" h="8126" fill="none" extrusionOk="0">
                  <a:moveTo>
                    <a:pt x="1200" y="657"/>
                  </a:moveTo>
                  <a:cubicBezTo>
                    <a:pt x="1200" y="657"/>
                    <a:pt x="1154" y="1087"/>
                    <a:pt x="1132" y="1064"/>
                  </a:cubicBezTo>
                  <a:cubicBezTo>
                    <a:pt x="905" y="883"/>
                    <a:pt x="453" y="1"/>
                    <a:pt x="204" y="272"/>
                  </a:cubicBezTo>
                  <a:cubicBezTo>
                    <a:pt x="0" y="499"/>
                    <a:pt x="23" y="1132"/>
                    <a:pt x="23" y="1427"/>
                  </a:cubicBezTo>
                  <a:cubicBezTo>
                    <a:pt x="23" y="2219"/>
                    <a:pt x="249" y="3441"/>
                    <a:pt x="656" y="4120"/>
                  </a:cubicBezTo>
                  <a:cubicBezTo>
                    <a:pt x="1448" y="5500"/>
                    <a:pt x="2829" y="6519"/>
                    <a:pt x="4210" y="7220"/>
                  </a:cubicBezTo>
                  <a:cubicBezTo>
                    <a:pt x="4504" y="7356"/>
                    <a:pt x="6088" y="8126"/>
                    <a:pt x="5726" y="7288"/>
                  </a:cubicBezTo>
                  <a:cubicBezTo>
                    <a:pt x="5273" y="6224"/>
                    <a:pt x="4843" y="5138"/>
                    <a:pt x="4210" y="4188"/>
                  </a:cubicBezTo>
                  <a:cubicBezTo>
                    <a:pt x="3395" y="2988"/>
                    <a:pt x="2376" y="1472"/>
                    <a:pt x="1200" y="657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4" name="Google Shape;11244;p32"/>
            <p:cNvSpPr/>
            <p:nvPr/>
          </p:nvSpPr>
          <p:spPr>
            <a:xfrm>
              <a:off x="2733806" y="5080215"/>
              <a:ext cx="366802" cy="299914"/>
            </a:xfrm>
            <a:custGeom>
              <a:avLst/>
              <a:gdLst/>
              <a:ahLst/>
              <a:cxnLst/>
              <a:rect l="l" t="t" r="r" b="b"/>
              <a:pathLst>
                <a:path w="7447" h="6089" extrusionOk="0">
                  <a:moveTo>
                    <a:pt x="340" y="0"/>
                  </a:moveTo>
                  <a:cubicBezTo>
                    <a:pt x="204" y="23"/>
                    <a:pt x="91" y="114"/>
                    <a:pt x="23" y="227"/>
                  </a:cubicBezTo>
                  <a:cubicBezTo>
                    <a:pt x="0" y="317"/>
                    <a:pt x="0" y="430"/>
                    <a:pt x="23" y="544"/>
                  </a:cubicBezTo>
                  <a:cubicBezTo>
                    <a:pt x="272" y="1585"/>
                    <a:pt x="793" y="2490"/>
                    <a:pt x="1494" y="3192"/>
                  </a:cubicBezTo>
                  <a:cubicBezTo>
                    <a:pt x="1698" y="3395"/>
                    <a:pt x="1902" y="3576"/>
                    <a:pt x="2128" y="3735"/>
                  </a:cubicBezTo>
                  <a:cubicBezTo>
                    <a:pt x="2965" y="4368"/>
                    <a:pt x="3984" y="4957"/>
                    <a:pt x="4980" y="5296"/>
                  </a:cubicBezTo>
                  <a:cubicBezTo>
                    <a:pt x="5772" y="5545"/>
                    <a:pt x="6473" y="5907"/>
                    <a:pt x="7311" y="6088"/>
                  </a:cubicBezTo>
                  <a:lnTo>
                    <a:pt x="7379" y="6088"/>
                  </a:lnTo>
                  <a:cubicBezTo>
                    <a:pt x="7446" y="6043"/>
                    <a:pt x="7424" y="5998"/>
                    <a:pt x="7424" y="5953"/>
                  </a:cubicBezTo>
                  <a:cubicBezTo>
                    <a:pt x="6971" y="4640"/>
                    <a:pt x="5794" y="3124"/>
                    <a:pt x="4753" y="2196"/>
                  </a:cubicBezTo>
                  <a:cubicBezTo>
                    <a:pt x="3689" y="1290"/>
                    <a:pt x="2083" y="453"/>
                    <a:pt x="725" y="46"/>
                  </a:cubicBezTo>
                  <a:cubicBezTo>
                    <a:pt x="589" y="23"/>
                    <a:pt x="47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32"/>
            <p:cNvSpPr/>
            <p:nvPr/>
          </p:nvSpPr>
          <p:spPr>
            <a:xfrm>
              <a:off x="3079379" y="4662188"/>
              <a:ext cx="307696" cy="278734"/>
            </a:xfrm>
            <a:custGeom>
              <a:avLst/>
              <a:gdLst/>
              <a:ahLst/>
              <a:cxnLst/>
              <a:rect l="l" t="t" r="r" b="b"/>
              <a:pathLst>
                <a:path w="6247" h="5659" fill="none" extrusionOk="0">
                  <a:moveTo>
                    <a:pt x="5160" y="249"/>
                  </a:moveTo>
                  <a:cubicBezTo>
                    <a:pt x="5455" y="114"/>
                    <a:pt x="5885" y="0"/>
                    <a:pt x="6111" y="249"/>
                  </a:cubicBezTo>
                  <a:cubicBezTo>
                    <a:pt x="6247" y="430"/>
                    <a:pt x="6224" y="657"/>
                    <a:pt x="6202" y="860"/>
                  </a:cubicBezTo>
                  <a:cubicBezTo>
                    <a:pt x="6021" y="2015"/>
                    <a:pt x="5319" y="3056"/>
                    <a:pt x="4414" y="3848"/>
                  </a:cubicBezTo>
                  <a:cubicBezTo>
                    <a:pt x="3916" y="4278"/>
                    <a:pt x="3350" y="4640"/>
                    <a:pt x="2784" y="4934"/>
                  </a:cubicBezTo>
                  <a:cubicBezTo>
                    <a:pt x="2354" y="5115"/>
                    <a:pt x="1562" y="5658"/>
                    <a:pt x="1087" y="5545"/>
                  </a:cubicBezTo>
                  <a:cubicBezTo>
                    <a:pt x="0" y="5274"/>
                    <a:pt x="1585" y="3531"/>
                    <a:pt x="1901" y="3191"/>
                  </a:cubicBezTo>
                  <a:cubicBezTo>
                    <a:pt x="2829" y="2105"/>
                    <a:pt x="3825" y="928"/>
                    <a:pt x="5160" y="249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6" name="Google Shape;11246;p32"/>
            <p:cNvSpPr/>
            <p:nvPr/>
          </p:nvSpPr>
          <p:spPr>
            <a:xfrm>
              <a:off x="3135087" y="4672236"/>
              <a:ext cx="235291" cy="244157"/>
            </a:xfrm>
            <a:custGeom>
              <a:avLst/>
              <a:gdLst/>
              <a:ahLst/>
              <a:cxnLst/>
              <a:rect l="l" t="t" r="r" b="b"/>
              <a:pathLst>
                <a:path w="4777" h="4957" fill="none" extrusionOk="0">
                  <a:moveTo>
                    <a:pt x="4618" y="2014"/>
                  </a:moveTo>
                  <a:cubicBezTo>
                    <a:pt x="4663" y="1335"/>
                    <a:pt x="4731" y="679"/>
                    <a:pt x="4776" y="0"/>
                  </a:cubicBezTo>
                  <a:cubicBezTo>
                    <a:pt x="4437" y="1019"/>
                    <a:pt x="4075" y="2060"/>
                    <a:pt x="3735" y="3078"/>
                  </a:cubicBezTo>
                  <a:cubicBezTo>
                    <a:pt x="4052" y="2127"/>
                    <a:pt x="3758" y="1041"/>
                    <a:pt x="4165" y="136"/>
                  </a:cubicBezTo>
                  <a:cubicBezTo>
                    <a:pt x="3645" y="1381"/>
                    <a:pt x="3147" y="2648"/>
                    <a:pt x="2694" y="3938"/>
                  </a:cubicBezTo>
                  <a:cubicBezTo>
                    <a:pt x="3034" y="2829"/>
                    <a:pt x="3169" y="1697"/>
                    <a:pt x="3305" y="543"/>
                  </a:cubicBezTo>
                  <a:cubicBezTo>
                    <a:pt x="2694" y="1946"/>
                    <a:pt x="2128" y="3372"/>
                    <a:pt x="1608" y="4843"/>
                  </a:cubicBezTo>
                  <a:cubicBezTo>
                    <a:pt x="1789" y="3780"/>
                    <a:pt x="1925" y="2716"/>
                    <a:pt x="2106" y="1675"/>
                  </a:cubicBezTo>
                  <a:cubicBezTo>
                    <a:pt x="1653" y="2761"/>
                    <a:pt x="1155" y="3848"/>
                    <a:pt x="703" y="4956"/>
                  </a:cubicBezTo>
                  <a:cubicBezTo>
                    <a:pt x="974" y="4187"/>
                    <a:pt x="1110" y="3395"/>
                    <a:pt x="1065" y="2603"/>
                  </a:cubicBezTo>
                  <a:cubicBezTo>
                    <a:pt x="770" y="3395"/>
                    <a:pt x="431" y="4164"/>
                    <a:pt x="1" y="488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7" name="Google Shape;11247;p32"/>
            <p:cNvSpPr/>
            <p:nvPr/>
          </p:nvSpPr>
          <p:spPr>
            <a:xfrm>
              <a:off x="3094993" y="4921909"/>
              <a:ext cx="340007" cy="253121"/>
            </a:xfrm>
            <a:custGeom>
              <a:avLst/>
              <a:gdLst/>
              <a:ahLst/>
              <a:cxnLst/>
              <a:rect l="l" t="t" r="r" b="b"/>
              <a:pathLst>
                <a:path w="6903" h="5139" fill="none" extrusionOk="0">
                  <a:moveTo>
                    <a:pt x="4911" y="408"/>
                  </a:moveTo>
                  <a:cubicBezTo>
                    <a:pt x="5228" y="295"/>
                    <a:pt x="5522" y="182"/>
                    <a:pt x="5817" y="69"/>
                  </a:cubicBezTo>
                  <a:cubicBezTo>
                    <a:pt x="5930" y="23"/>
                    <a:pt x="6088" y="1"/>
                    <a:pt x="6201" y="1"/>
                  </a:cubicBezTo>
                  <a:cubicBezTo>
                    <a:pt x="6903" y="1"/>
                    <a:pt x="6382" y="1064"/>
                    <a:pt x="6247" y="1381"/>
                  </a:cubicBezTo>
                  <a:cubicBezTo>
                    <a:pt x="5749" y="2309"/>
                    <a:pt x="5092" y="3101"/>
                    <a:pt x="4232" y="3758"/>
                  </a:cubicBezTo>
                  <a:cubicBezTo>
                    <a:pt x="3531" y="4278"/>
                    <a:pt x="2761" y="4731"/>
                    <a:pt x="1924" y="4957"/>
                  </a:cubicBezTo>
                  <a:cubicBezTo>
                    <a:pt x="1517" y="5070"/>
                    <a:pt x="1109" y="5115"/>
                    <a:pt x="679" y="5138"/>
                  </a:cubicBezTo>
                  <a:cubicBezTo>
                    <a:pt x="589" y="5138"/>
                    <a:pt x="476" y="5138"/>
                    <a:pt x="385" y="5115"/>
                  </a:cubicBezTo>
                  <a:cubicBezTo>
                    <a:pt x="249" y="5048"/>
                    <a:pt x="113" y="4799"/>
                    <a:pt x="91" y="4663"/>
                  </a:cubicBezTo>
                  <a:cubicBezTo>
                    <a:pt x="0" y="4233"/>
                    <a:pt x="340" y="3780"/>
                    <a:pt x="566" y="3463"/>
                  </a:cubicBezTo>
                  <a:cubicBezTo>
                    <a:pt x="815" y="3124"/>
                    <a:pt x="1154" y="2807"/>
                    <a:pt x="1494" y="2535"/>
                  </a:cubicBezTo>
                  <a:cubicBezTo>
                    <a:pt x="2014" y="2083"/>
                    <a:pt x="2512" y="1653"/>
                    <a:pt x="3101" y="1313"/>
                  </a:cubicBezTo>
                  <a:cubicBezTo>
                    <a:pt x="3667" y="951"/>
                    <a:pt x="4300" y="680"/>
                    <a:pt x="4911" y="408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32"/>
            <p:cNvSpPr/>
            <p:nvPr/>
          </p:nvSpPr>
          <p:spPr>
            <a:xfrm>
              <a:off x="3117257" y="4923042"/>
              <a:ext cx="275385" cy="236375"/>
            </a:xfrm>
            <a:custGeom>
              <a:avLst/>
              <a:gdLst/>
              <a:ahLst/>
              <a:cxnLst/>
              <a:rect l="l" t="t" r="r" b="b"/>
              <a:pathLst>
                <a:path w="5591" h="4799" fill="none" extrusionOk="0">
                  <a:moveTo>
                    <a:pt x="4686" y="2716"/>
                  </a:moveTo>
                  <a:cubicBezTo>
                    <a:pt x="5003" y="1811"/>
                    <a:pt x="5297" y="906"/>
                    <a:pt x="5591" y="0"/>
                  </a:cubicBezTo>
                  <a:cubicBezTo>
                    <a:pt x="5433" y="498"/>
                    <a:pt x="4957" y="1109"/>
                    <a:pt x="4663" y="1562"/>
                  </a:cubicBezTo>
                  <a:cubicBezTo>
                    <a:pt x="4301" y="2173"/>
                    <a:pt x="3961" y="2807"/>
                    <a:pt x="3667" y="3440"/>
                  </a:cubicBezTo>
                  <a:cubicBezTo>
                    <a:pt x="3961" y="2512"/>
                    <a:pt x="4233" y="1562"/>
                    <a:pt x="4210" y="566"/>
                  </a:cubicBezTo>
                  <a:cubicBezTo>
                    <a:pt x="3713" y="1856"/>
                    <a:pt x="3260" y="3169"/>
                    <a:pt x="2853" y="4527"/>
                  </a:cubicBezTo>
                  <a:cubicBezTo>
                    <a:pt x="3034" y="3372"/>
                    <a:pt x="3192" y="2241"/>
                    <a:pt x="3373" y="1064"/>
                  </a:cubicBezTo>
                  <a:cubicBezTo>
                    <a:pt x="3169" y="1630"/>
                    <a:pt x="2988" y="2196"/>
                    <a:pt x="2807" y="2739"/>
                  </a:cubicBezTo>
                  <a:cubicBezTo>
                    <a:pt x="2604" y="3327"/>
                    <a:pt x="2400" y="3961"/>
                    <a:pt x="2060" y="4504"/>
                  </a:cubicBezTo>
                  <a:lnTo>
                    <a:pt x="2920" y="1109"/>
                  </a:lnTo>
                  <a:cubicBezTo>
                    <a:pt x="2423" y="2354"/>
                    <a:pt x="1834" y="3553"/>
                    <a:pt x="1291" y="4798"/>
                  </a:cubicBezTo>
                  <a:cubicBezTo>
                    <a:pt x="1585" y="3825"/>
                    <a:pt x="1947" y="2807"/>
                    <a:pt x="2151" y="1788"/>
                  </a:cubicBezTo>
                  <a:cubicBezTo>
                    <a:pt x="1472" y="2761"/>
                    <a:pt x="770" y="3735"/>
                    <a:pt x="1" y="4662"/>
                  </a:cubicBezTo>
                  <a:cubicBezTo>
                    <a:pt x="250" y="4074"/>
                    <a:pt x="431" y="3440"/>
                    <a:pt x="567" y="282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32"/>
            <p:cNvSpPr/>
            <p:nvPr/>
          </p:nvSpPr>
          <p:spPr>
            <a:xfrm>
              <a:off x="3107258" y="4949788"/>
              <a:ext cx="299914" cy="230809"/>
            </a:xfrm>
            <a:custGeom>
              <a:avLst/>
              <a:gdLst/>
              <a:ahLst/>
              <a:cxnLst/>
              <a:rect l="l" t="t" r="r" b="b"/>
              <a:pathLst>
                <a:path w="6089" h="4686" fill="none" extrusionOk="0">
                  <a:moveTo>
                    <a:pt x="6066" y="0"/>
                  </a:moveTo>
                  <a:cubicBezTo>
                    <a:pt x="6088" y="136"/>
                    <a:pt x="6020" y="295"/>
                    <a:pt x="5998" y="453"/>
                  </a:cubicBezTo>
                  <a:cubicBezTo>
                    <a:pt x="5885" y="906"/>
                    <a:pt x="5749" y="1358"/>
                    <a:pt x="5568" y="1766"/>
                  </a:cubicBezTo>
                  <a:cubicBezTo>
                    <a:pt x="5115" y="2762"/>
                    <a:pt x="4300" y="3576"/>
                    <a:pt x="3304" y="4074"/>
                  </a:cubicBezTo>
                  <a:cubicBezTo>
                    <a:pt x="2286" y="4549"/>
                    <a:pt x="1109" y="4685"/>
                    <a:pt x="0" y="4459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32"/>
            <p:cNvSpPr/>
            <p:nvPr/>
          </p:nvSpPr>
          <p:spPr>
            <a:xfrm>
              <a:off x="3077212" y="5124741"/>
              <a:ext cx="425809" cy="265632"/>
            </a:xfrm>
            <a:custGeom>
              <a:avLst/>
              <a:gdLst/>
              <a:ahLst/>
              <a:cxnLst/>
              <a:rect l="l" t="t" r="r" b="b"/>
              <a:pathLst>
                <a:path w="8645" h="5393" extrusionOk="0">
                  <a:moveTo>
                    <a:pt x="8026" y="1"/>
                  </a:moveTo>
                  <a:cubicBezTo>
                    <a:pt x="7851" y="1"/>
                    <a:pt x="7666" y="26"/>
                    <a:pt x="7490" y="70"/>
                  </a:cubicBezTo>
                  <a:cubicBezTo>
                    <a:pt x="6472" y="228"/>
                    <a:pt x="5544" y="635"/>
                    <a:pt x="4684" y="1133"/>
                  </a:cubicBezTo>
                  <a:cubicBezTo>
                    <a:pt x="3892" y="1586"/>
                    <a:pt x="3190" y="2129"/>
                    <a:pt x="2489" y="2695"/>
                  </a:cubicBezTo>
                  <a:cubicBezTo>
                    <a:pt x="1855" y="3193"/>
                    <a:pt x="1063" y="3691"/>
                    <a:pt x="588" y="4324"/>
                  </a:cubicBezTo>
                  <a:cubicBezTo>
                    <a:pt x="242" y="4756"/>
                    <a:pt x="0" y="5393"/>
                    <a:pt x="703" y="5393"/>
                  </a:cubicBezTo>
                  <a:cubicBezTo>
                    <a:pt x="738" y="5393"/>
                    <a:pt x="775" y="5391"/>
                    <a:pt x="814" y="5388"/>
                  </a:cubicBezTo>
                  <a:cubicBezTo>
                    <a:pt x="1629" y="5320"/>
                    <a:pt x="2443" y="4981"/>
                    <a:pt x="3213" y="4664"/>
                  </a:cubicBezTo>
                  <a:cubicBezTo>
                    <a:pt x="3779" y="4438"/>
                    <a:pt x="4344" y="4211"/>
                    <a:pt x="4910" y="3962"/>
                  </a:cubicBezTo>
                  <a:cubicBezTo>
                    <a:pt x="5363" y="3759"/>
                    <a:pt x="5838" y="3532"/>
                    <a:pt x="6268" y="3238"/>
                  </a:cubicBezTo>
                  <a:cubicBezTo>
                    <a:pt x="7196" y="2582"/>
                    <a:pt x="7830" y="1586"/>
                    <a:pt x="8441" y="658"/>
                  </a:cubicBezTo>
                  <a:cubicBezTo>
                    <a:pt x="8554" y="522"/>
                    <a:pt x="8645" y="296"/>
                    <a:pt x="8531" y="137"/>
                  </a:cubicBezTo>
                  <a:cubicBezTo>
                    <a:pt x="8486" y="92"/>
                    <a:pt x="8396" y="70"/>
                    <a:pt x="8305" y="24"/>
                  </a:cubicBezTo>
                  <a:cubicBezTo>
                    <a:pt x="8217" y="8"/>
                    <a:pt x="8123" y="1"/>
                    <a:pt x="8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32"/>
            <p:cNvSpPr/>
            <p:nvPr/>
          </p:nvSpPr>
          <p:spPr>
            <a:xfrm>
              <a:off x="3093860" y="4490534"/>
              <a:ext cx="139392" cy="1044551"/>
            </a:xfrm>
            <a:custGeom>
              <a:avLst/>
              <a:gdLst/>
              <a:ahLst/>
              <a:cxnLst/>
              <a:rect l="l" t="t" r="r" b="b"/>
              <a:pathLst>
                <a:path w="2830" h="21207" extrusionOk="0">
                  <a:moveTo>
                    <a:pt x="2830" y="0"/>
                  </a:moveTo>
                  <a:cubicBezTo>
                    <a:pt x="2083" y="1652"/>
                    <a:pt x="1585" y="3372"/>
                    <a:pt x="1177" y="5138"/>
                  </a:cubicBezTo>
                  <a:cubicBezTo>
                    <a:pt x="747" y="6880"/>
                    <a:pt x="453" y="8668"/>
                    <a:pt x="272" y="10456"/>
                  </a:cubicBezTo>
                  <a:cubicBezTo>
                    <a:pt x="114" y="12221"/>
                    <a:pt x="1" y="14032"/>
                    <a:pt x="46" y="15842"/>
                  </a:cubicBezTo>
                  <a:cubicBezTo>
                    <a:pt x="46" y="16725"/>
                    <a:pt x="136" y="17630"/>
                    <a:pt x="182" y="18536"/>
                  </a:cubicBezTo>
                  <a:cubicBezTo>
                    <a:pt x="227" y="18966"/>
                    <a:pt x="272" y="19418"/>
                    <a:pt x="340" y="19871"/>
                  </a:cubicBezTo>
                  <a:cubicBezTo>
                    <a:pt x="385" y="20324"/>
                    <a:pt x="453" y="20754"/>
                    <a:pt x="499" y="21206"/>
                  </a:cubicBezTo>
                  <a:cubicBezTo>
                    <a:pt x="453" y="19418"/>
                    <a:pt x="363" y="17608"/>
                    <a:pt x="408" y="15820"/>
                  </a:cubicBezTo>
                  <a:cubicBezTo>
                    <a:pt x="408" y="15390"/>
                    <a:pt x="408" y="14937"/>
                    <a:pt x="453" y="14485"/>
                  </a:cubicBezTo>
                  <a:lnTo>
                    <a:pt x="521" y="13172"/>
                  </a:lnTo>
                  <a:cubicBezTo>
                    <a:pt x="521" y="12719"/>
                    <a:pt x="589" y="12289"/>
                    <a:pt x="612" y="11837"/>
                  </a:cubicBezTo>
                  <a:cubicBezTo>
                    <a:pt x="634" y="11384"/>
                    <a:pt x="680" y="10954"/>
                    <a:pt x="725" y="10501"/>
                  </a:cubicBezTo>
                  <a:lnTo>
                    <a:pt x="861" y="9166"/>
                  </a:lnTo>
                  <a:lnTo>
                    <a:pt x="1064" y="7831"/>
                  </a:lnTo>
                  <a:cubicBezTo>
                    <a:pt x="1200" y="6971"/>
                    <a:pt x="1359" y="6088"/>
                    <a:pt x="1517" y="5205"/>
                  </a:cubicBezTo>
                  <a:cubicBezTo>
                    <a:pt x="1879" y="3463"/>
                    <a:pt x="2286" y="1743"/>
                    <a:pt x="2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2" name="Google Shape;11252;p32"/>
            <p:cNvSpPr/>
            <p:nvPr/>
          </p:nvSpPr>
          <p:spPr>
            <a:xfrm>
              <a:off x="3018057" y="4685584"/>
              <a:ext cx="120428" cy="238345"/>
            </a:xfrm>
            <a:custGeom>
              <a:avLst/>
              <a:gdLst/>
              <a:ahLst/>
              <a:cxnLst/>
              <a:rect l="l" t="t" r="r" b="b"/>
              <a:pathLst>
                <a:path w="2445" h="4839" extrusionOk="0">
                  <a:moveTo>
                    <a:pt x="1" y="1"/>
                  </a:moveTo>
                  <a:cubicBezTo>
                    <a:pt x="770" y="1517"/>
                    <a:pt x="1426" y="3101"/>
                    <a:pt x="1924" y="4685"/>
                  </a:cubicBezTo>
                  <a:cubicBezTo>
                    <a:pt x="1975" y="4787"/>
                    <a:pt x="2077" y="4838"/>
                    <a:pt x="2173" y="4838"/>
                  </a:cubicBezTo>
                  <a:cubicBezTo>
                    <a:pt x="2204" y="4838"/>
                    <a:pt x="2236" y="4833"/>
                    <a:pt x="2264" y="4821"/>
                  </a:cubicBezTo>
                  <a:cubicBezTo>
                    <a:pt x="2377" y="4753"/>
                    <a:pt x="2445" y="4618"/>
                    <a:pt x="2377" y="4504"/>
                  </a:cubicBezTo>
                  <a:cubicBezTo>
                    <a:pt x="1698" y="2943"/>
                    <a:pt x="906" y="142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3" name="Google Shape;11253;p32"/>
            <p:cNvSpPr/>
            <p:nvPr/>
          </p:nvSpPr>
          <p:spPr>
            <a:xfrm>
              <a:off x="3116173" y="4749123"/>
              <a:ext cx="192883" cy="171703"/>
            </a:xfrm>
            <a:custGeom>
              <a:avLst/>
              <a:gdLst/>
              <a:ahLst/>
              <a:cxnLst/>
              <a:rect l="l" t="t" r="r" b="b"/>
              <a:pathLst>
                <a:path w="3916" h="3486" extrusionOk="0">
                  <a:moveTo>
                    <a:pt x="3916" y="1"/>
                  </a:moveTo>
                  <a:lnTo>
                    <a:pt x="113" y="3056"/>
                  </a:lnTo>
                  <a:lnTo>
                    <a:pt x="68" y="3079"/>
                  </a:lnTo>
                  <a:cubicBezTo>
                    <a:pt x="0" y="3169"/>
                    <a:pt x="0" y="3328"/>
                    <a:pt x="68" y="3418"/>
                  </a:cubicBezTo>
                  <a:cubicBezTo>
                    <a:pt x="113" y="3463"/>
                    <a:pt x="181" y="3486"/>
                    <a:pt x="246" y="3486"/>
                  </a:cubicBezTo>
                  <a:cubicBezTo>
                    <a:pt x="311" y="3486"/>
                    <a:pt x="374" y="3463"/>
                    <a:pt x="408" y="3418"/>
                  </a:cubicBezTo>
                  <a:lnTo>
                    <a:pt x="39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32"/>
            <p:cNvSpPr/>
            <p:nvPr/>
          </p:nvSpPr>
          <p:spPr>
            <a:xfrm>
              <a:off x="3144051" y="4713462"/>
              <a:ext cx="229676" cy="214062"/>
            </a:xfrm>
            <a:custGeom>
              <a:avLst/>
              <a:gdLst/>
              <a:ahLst/>
              <a:cxnLst/>
              <a:rect l="l" t="t" r="r" b="b"/>
              <a:pathLst>
                <a:path w="4663" h="4346" fill="none" extrusionOk="0">
                  <a:moveTo>
                    <a:pt x="4640" y="0"/>
                  </a:moveTo>
                  <a:cubicBezTo>
                    <a:pt x="4662" y="793"/>
                    <a:pt x="4368" y="1585"/>
                    <a:pt x="3915" y="2241"/>
                  </a:cubicBezTo>
                  <a:cubicBezTo>
                    <a:pt x="2987" y="3599"/>
                    <a:pt x="1630" y="4278"/>
                    <a:pt x="0" y="4346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32"/>
            <p:cNvSpPr/>
            <p:nvPr/>
          </p:nvSpPr>
          <p:spPr>
            <a:xfrm>
              <a:off x="2918857" y="4934174"/>
              <a:ext cx="198448" cy="232336"/>
            </a:xfrm>
            <a:custGeom>
              <a:avLst/>
              <a:gdLst/>
              <a:ahLst/>
              <a:cxnLst/>
              <a:rect l="l" t="t" r="r" b="b"/>
              <a:pathLst>
                <a:path w="4029" h="4717" extrusionOk="0">
                  <a:moveTo>
                    <a:pt x="0" y="1"/>
                  </a:moveTo>
                  <a:lnTo>
                    <a:pt x="0" y="1"/>
                  </a:lnTo>
                  <a:cubicBezTo>
                    <a:pt x="498" y="838"/>
                    <a:pt x="1019" y="1630"/>
                    <a:pt x="1630" y="2422"/>
                  </a:cubicBezTo>
                  <a:cubicBezTo>
                    <a:pt x="1924" y="2807"/>
                    <a:pt x="2241" y="3192"/>
                    <a:pt x="2558" y="3554"/>
                  </a:cubicBezTo>
                  <a:cubicBezTo>
                    <a:pt x="2875" y="3939"/>
                    <a:pt x="3214" y="4301"/>
                    <a:pt x="3576" y="4640"/>
                  </a:cubicBezTo>
                  <a:cubicBezTo>
                    <a:pt x="3636" y="4688"/>
                    <a:pt x="3708" y="4717"/>
                    <a:pt x="3777" y="4717"/>
                  </a:cubicBezTo>
                  <a:cubicBezTo>
                    <a:pt x="3838" y="4717"/>
                    <a:pt x="3896" y="4694"/>
                    <a:pt x="3938" y="4640"/>
                  </a:cubicBezTo>
                  <a:cubicBezTo>
                    <a:pt x="4029" y="4527"/>
                    <a:pt x="4029" y="4391"/>
                    <a:pt x="3916" y="4301"/>
                  </a:cubicBezTo>
                  <a:cubicBezTo>
                    <a:pt x="3554" y="4006"/>
                    <a:pt x="3169" y="3667"/>
                    <a:pt x="2829" y="3327"/>
                  </a:cubicBezTo>
                  <a:cubicBezTo>
                    <a:pt x="2467" y="2988"/>
                    <a:pt x="2128" y="2649"/>
                    <a:pt x="1811" y="2286"/>
                  </a:cubicBezTo>
                  <a:cubicBezTo>
                    <a:pt x="1177" y="1562"/>
                    <a:pt x="566" y="79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6" name="Google Shape;11256;p32"/>
            <p:cNvSpPr/>
            <p:nvPr/>
          </p:nvSpPr>
          <p:spPr>
            <a:xfrm>
              <a:off x="3093860" y="5035639"/>
              <a:ext cx="201798" cy="130476"/>
            </a:xfrm>
            <a:custGeom>
              <a:avLst/>
              <a:gdLst/>
              <a:ahLst/>
              <a:cxnLst/>
              <a:rect l="l" t="t" r="r" b="b"/>
              <a:pathLst>
                <a:path w="4097" h="2649" extrusionOk="0">
                  <a:moveTo>
                    <a:pt x="4097" y="0"/>
                  </a:moveTo>
                  <a:lnTo>
                    <a:pt x="4097" y="0"/>
                  </a:lnTo>
                  <a:cubicBezTo>
                    <a:pt x="3531" y="521"/>
                    <a:pt x="2898" y="928"/>
                    <a:pt x="2264" y="1335"/>
                  </a:cubicBezTo>
                  <a:cubicBezTo>
                    <a:pt x="1607" y="1698"/>
                    <a:pt x="929" y="2014"/>
                    <a:pt x="227" y="2173"/>
                  </a:cubicBezTo>
                  <a:lnTo>
                    <a:pt x="182" y="2173"/>
                  </a:lnTo>
                  <a:cubicBezTo>
                    <a:pt x="69" y="2241"/>
                    <a:pt x="1" y="2376"/>
                    <a:pt x="46" y="2490"/>
                  </a:cubicBezTo>
                  <a:cubicBezTo>
                    <a:pt x="98" y="2576"/>
                    <a:pt x="189" y="2649"/>
                    <a:pt x="279" y="2649"/>
                  </a:cubicBezTo>
                  <a:cubicBezTo>
                    <a:pt x="307" y="2649"/>
                    <a:pt x="336" y="2642"/>
                    <a:pt x="363" y="2625"/>
                  </a:cubicBezTo>
                  <a:cubicBezTo>
                    <a:pt x="1087" y="2376"/>
                    <a:pt x="1766" y="1992"/>
                    <a:pt x="2400" y="1539"/>
                  </a:cubicBezTo>
                  <a:cubicBezTo>
                    <a:pt x="2988" y="1086"/>
                    <a:pt x="3576" y="566"/>
                    <a:pt x="40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7" name="Google Shape;11257;p32"/>
          <p:cNvGrpSpPr/>
          <p:nvPr/>
        </p:nvGrpSpPr>
        <p:grpSpPr>
          <a:xfrm flipH="1">
            <a:off x="4664409" y="4456362"/>
            <a:ext cx="788129" cy="1014456"/>
            <a:chOff x="3707629" y="4456362"/>
            <a:chExt cx="788129" cy="1014456"/>
          </a:xfrm>
        </p:grpSpPr>
        <p:sp>
          <p:nvSpPr>
            <p:cNvPr id="11258" name="Google Shape;11258;p32"/>
            <p:cNvSpPr/>
            <p:nvPr/>
          </p:nvSpPr>
          <p:spPr>
            <a:xfrm>
              <a:off x="3723194" y="5018214"/>
              <a:ext cx="469400" cy="196232"/>
            </a:xfrm>
            <a:custGeom>
              <a:avLst/>
              <a:gdLst/>
              <a:ahLst/>
              <a:cxnLst/>
              <a:rect l="l" t="t" r="r" b="b"/>
              <a:pathLst>
                <a:path w="9530" h="3984" fill="none" extrusionOk="0">
                  <a:moveTo>
                    <a:pt x="1472" y="2286"/>
                  </a:moveTo>
                  <a:cubicBezTo>
                    <a:pt x="1834" y="2603"/>
                    <a:pt x="2264" y="2875"/>
                    <a:pt x="2672" y="3078"/>
                  </a:cubicBezTo>
                  <a:cubicBezTo>
                    <a:pt x="3532" y="3463"/>
                    <a:pt x="4459" y="3667"/>
                    <a:pt x="5387" y="3757"/>
                  </a:cubicBezTo>
                  <a:cubicBezTo>
                    <a:pt x="6723" y="3893"/>
                    <a:pt x="8171" y="3984"/>
                    <a:pt x="9393" y="3395"/>
                  </a:cubicBezTo>
                  <a:cubicBezTo>
                    <a:pt x="9529" y="3327"/>
                    <a:pt x="9325" y="2988"/>
                    <a:pt x="9303" y="2829"/>
                  </a:cubicBezTo>
                  <a:cubicBezTo>
                    <a:pt x="9280" y="2739"/>
                    <a:pt x="9190" y="2671"/>
                    <a:pt x="9099" y="2648"/>
                  </a:cubicBezTo>
                  <a:cubicBezTo>
                    <a:pt x="7990" y="2060"/>
                    <a:pt x="7356" y="1766"/>
                    <a:pt x="6225" y="1245"/>
                  </a:cubicBezTo>
                  <a:cubicBezTo>
                    <a:pt x="5025" y="679"/>
                    <a:pt x="3758" y="453"/>
                    <a:pt x="2513" y="113"/>
                  </a:cubicBezTo>
                  <a:cubicBezTo>
                    <a:pt x="2174" y="23"/>
                    <a:pt x="1834" y="0"/>
                    <a:pt x="1495" y="46"/>
                  </a:cubicBezTo>
                  <a:cubicBezTo>
                    <a:pt x="1178" y="113"/>
                    <a:pt x="816" y="136"/>
                    <a:pt x="522" y="249"/>
                  </a:cubicBezTo>
                  <a:cubicBezTo>
                    <a:pt x="1" y="476"/>
                    <a:pt x="725" y="1403"/>
                    <a:pt x="906" y="1630"/>
                  </a:cubicBezTo>
                  <a:cubicBezTo>
                    <a:pt x="1042" y="1879"/>
                    <a:pt x="1223" y="2105"/>
                    <a:pt x="1472" y="2286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9" name="Google Shape;11259;p32"/>
            <p:cNvSpPr/>
            <p:nvPr/>
          </p:nvSpPr>
          <p:spPr>
            <a:xfrm>
              <a:off x="3771168" y="5024913"/>
              <a:ext cx="379066" cy="189533"/>
            </a:xfrm>
            <a:custGeom>
              <a:avLst/>
              <a:gdLst/>
              <a:ahLst/>
              <a:cxnLst/>
              <a:rect l="l" t="t" r="r" b="b"/>
              <a:pathLst>
                <a:path w="7696" h="3848" fill="none" extrusionOk="0">
                  <a:moveTo>
                    <a:pt x="453" y="2127"/>
                  </a:moveTo>
                  <a:cubicBezTo>
                    <a:pt x="204" y="1516"/>
                    <a:pt x="45" y="837"/>
                    <a:pt x="0" y="204"/>
                  </a:cubicBezTo>
                  <a:cubicBezTo>
                    <a:pt x="340" y="1064"/>
                    <a:pt x="838" y="1924"/>
                    <a:pt x="1426" y="2648"/>
                  </a:cubicBezTo>
                  <a:cubicBezTo>
                    <a:pt x="1064" y="1788"/>
                    <a:pt x="747" y="905"/>
                    <a:pt x="498" y="0"/>
                  </a:cubicBezTo>
                  <a:cubicBezTo>
                    <a:pt x="747" y="340"/>
                    <a:pt x="883" y="770"/>
                    <a:pt x="1086" y="1154"/>
                  </a:cubicBezTo>
                  <a:cubicBezTo>
                    <a:pt x="1381" y="1901"/>
                    <a:pt x="1811" y="2580"/>
                    <a:pt x="2309" y="3191"/>
                  </a:cubicBezTo>
                  <a:cubicBezTo>
                    <a:pt x="2331" y="3101"/>
                    <a:pt x="2309" y="3033"/>
                    <a:pt x="2263" y="2942"/>
                  </a:cubicBezTo>
                  <a:cubicBezTo>
                    <a:pt x="1924" y="2014"/>
                    <a:pt x="1562" y="1064"/>
                    <a:pt x="1109" y="204"/>
                  </a:cubicBezTo>
                  <a:cubicBezTo>
                    <a:pt x="1245" y="475"/>
                    <a:pt x="1539" y="724"/>
                    <a:pt x="1675" y="1041"/>
                  </a:cubicBezTo>
                  <a:cubicBezTo>
                    <a:pt x="1811" y="1290"/>
                    <a:pt x="1924" y="1494"/>
                    <a:pt x="2105" y="1720"/>
                  </a:cubicBezTo>
                  <a:cubicBezTo>
                    <a:pt x="2558" y="2286"/>
                    <a:pt x="2920" y="2965"/>
                    <a:pt x="3327" y="3621"/>
                  </a:cubicBezTo>
                  <a:cubicBezTo>
                    <a:pt x="2988" y="2512"/>
                    <a:pt x="2558" y="1449"/>
                    <a:pt x="2037" y="385"/>
                  </a:cubicBezTo>
                  <a:cubicBezTo>
                    <a:pt x="2490" y="883"/>
                    <a:pt x="2829" y="1403"/>
                    <a:pt x="3214" y="1969"/>
                  </a:cubicBezTo>
                  <a:cubicBezTo>
                    <a:pt x="3599" y="2603"/>
                    <a:pt x="4029" y="3214"/>
                    <a:pt x="4413" y="3848"/>
                  </a:cubicBezTo>
                  <a:cubicBezTo>
                    <a:pt x="4255" y="3621"/>
                    <a:pt x="4232" y="3214"/>
                    <a:pt x="4142" y="2942"/>
                  </a:cubicBezTo>
                  <a:cubicBezTo>
                    <a:pt x="4051" y="2693"/>
                    <a:pt x="3915" y="2490"/>
                    <a:pt x="3802" y="2241"/>
                  </a:cubicBezTo>
                  <a:cubicBezTo>
                    <a:pt x="3553" y="1697"/>
                    <a:pt x="3372" y="1132"/>
                    <a:pt x="3350" y="543"/>
                  </a:cubicBezTo>
                  <a:cubicBezTo>
                    <a:pt x="3893" y="1630"/>
                    <a:pt x="4413" y="2739"/>
                    <a:pt x="4934" y="3848"/>
                  </a:cubicBezTo>
                  <a:cubicBezTo>
                    <a:pt x="4594" y="2874"/>
                    <a:pt x="4255" y="1924"/>
                    <a:pt x="3915" y="928"/>
                  </a:cubicBezTo>
                  <a:cubicBezTo>
                    <a:pt x="4572" y="1856"/>
                    <a:pt x="5206" y="2829"/>
                    <a:pt x="5839" y="3757"/>
                  </a:cubicBezTo>
                  <a:lnTo>
                    <a:pt x="4640" y="1132"/>
                  </a:lnTo>
                  <a:cubicBezTo>
                    <a:pt x="5273" y="2037"/>
                    <a:pt x="5884" y="2942"/>
                    <a:pt x="6496" y="3825"/>
                  </a:cubicBezTo>
                  <a:cubicBezTo>
                    <a:pt x="6405" y="3418"/>
                    <a:pt x="6269" y="3033"/>
                    <a:pt x="6156" y="2625"/>
                  </a:cubicBezTo>
                  <a:cubicBezTo>
                    <a:pt x="6043" y="2286"/>
                    <a:pt x="5726" y="1856"/>
                    <a:pt x="5726" y="1516"/>
                  </a:cubicBezTo>
                  <a:cubicBezTo>
                    <a:pt x="6405" y="2150"/>
                    <a:pt x="6971" y="2874"/>
                    <a:pt x="7695" y="3485"/>
                  </a:cubicBezTo>
                  <a:cubicBezTo>
                    <a:pt x="7695" y="3101"/>
                    <a:pt x="7627" y="2739"/>
                    <a:pt x="7469" y="2376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0" name="Google Shape;11260;p32"/>
            <p:cNvSpPr/>
            <p:nvPr/>
          </p:nvSpPr>
          <p:spPr>
            <a:xfrm>
              <a:off x="3831358" y="4456362"/>
              <a:ext cx="176185" cy="422559"/>
            </a:xfrm>
            <a:custGeom>
              <a:avLst/>
              <a:gdLst/>
              <a:ahLst/>
              <a:cxnLst/>
              <a:rect l="l" t="t" r="r" b="b"/>
              <a:pathLst>
                <a:path w="3577" h="8579" fill="none" extrusionOk="0">
                  <a:moveTo>
                    <a:pt x="2150" y="2173"/>
                  </a:moveTo>
                  <a:cubicBezTo>
                    <a:pt x="1675" y="1472"/>
                    <a:pt x="1132" y="793"/>
                    <a:pt x="498" y="204"/>
                  </a:cubicBezTo>
                  <a:cubicBezTo>
                    <a:pt x="430" y="114"/>
                    <a:pt x="317" y="1"/>
                    <a:pt x="159" y="46"/>
                  </a:cubicBezTo>
                  <a:cubicBezTo>
                    <a:pt x="46" y="91"/>
                    <a:pt x="0" y="227"/>
                    <a:pt x="23" y="363"/>
                  </a:cubicBezTo>
                  <a:cubicBezTo>
                    <a:pt x="113" y="1630"/>
                    <a:pt x="295" y="2852"/>
                    <a:pt x="725" y="4075"/>
                  </a:cubicBezTo>
                  <a:cubicBezTo>
                    <a:pt x="1109" y="5070"/>
                    <a:pt x="1607" y="5930"/>
                    <a:pt x="2241" y="6813"/>
                  </a:cubicBezTo>
                  <a:cubicBezTo>
                    <a:pt x="2512" y="7220"/>
                    <a:pt x="2784" y="7628"/>
                    <a:pt x="3033" y="8058"/>
                  </a:cubicBezTo>
                  <a:cubicBezTo>
                    <a:pt x="3191" y="8352"/>
                    <a:pt x="3395" y="8578"/>
                    <a:pt x="3463" y="8035"/>
                  </a:cubicBezTo>
                  <a:cubicBezTo>
                    <a:pt x="3508" y="7628"/>
                    <a:pt x="3531" y="7266"/>
                    <a:pt x="3531" y="6881"/>
                  </a:cubicBezTo>
                  <a:cubicBezTo>
                    <a:pt x="3576" y="5659"/>
                    <a:pt x="3395" y="4459"/>
                    <a:pt x="2807" y="3328"/>
                  </a:cubicBezTo>
                  <a:cubicBezTo>
                    <a:pt x="2173" y="2173"/>
                    <a:pt x="1268" y="1359"/>
                    <a:pt x="181" y="680"/>
                  </a:cubicBezTo>
                  <a:cubicBezTo>
                    <a:pt x="1245" y="2015"/>
                    <a:pt x="2286" y="3328"/>
                    <a:pt x="3372" y="4663"/>
                  </a:cubicBezTo>
                  <a:cubicBezTo>
                    <a:pt x="2331" y="3939"/>
                    <a:pt x="1313" y="3169"/>
                    <a:pt x="340" y="2354"/>
                  </a:cubicBezTo>
                  <a:cubicBezTo>
                    <a:pt x="1381" y="3893"/>
                    <a:pt x="2445" y="5432"/>
                    <a:pt x="3486" y="6994"/>
                  </a:cubicBezTo>
                  <a:cubicBezTo>
                    <a:pt x="2626" y="6496"/>
                    <a:pt x="1879" y="5930"/>
                    <a:pt x="1200" y="5251"/>
                  </a:cubicBezTo>
                  <a:cubicBezTo>
                    <a:pt x="1947" y="6066"/>
                    <a:pt x="2626" y="6949"/>
                    <a:pt x="3259" y="7877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32"/>
            <p:cNvSpPr/>
            <p:nvPr/>
          </p:nvSpPr>
          <p:spPr>
            <a:xfrm>
              <a:off x="3835791" y="4489807"/>
              <a:ext cx="144957" cy="344489"/>
            </a:xfrm>
            <a:custGeom>
              <a:avLst/>
              <a:gdLst/>
              <a:ahLst/>
              <a:cxnLst/>
              <a:rect l="l" t="t" r="r" b="b"/>
              <a:pathLst>
                <a:path w="2943" h="6994" fill="none" extrusionOk="0">
                  <a:moveTo>
                    <a:pt x="69" y="1"/>
                  </a:moveTo>
                  <a:cubicBezTo>
                    <a:pt x="69" y="159"/>
                    <a:pt x="69" y="363"/>
                    <a:pt x="46" y="544"/>
                  </a:cubicBezTo>
                  <a:cubicBezTo>
                    <a:pt x="23" y="1155"/>
                    <a:pt x="1" y="1811"/>
                    <a:pt x="114" y="2422"/>
                  </a:cubicBezTo>
                  <a:cubicBezTo>
                    <a:pt x="363" y="4233"/>
                    <a:pt x="1585" y="5772"/>
                    <a:pt x="2943" y="6994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32"/>
            <p:cNvSpPr/>
            <p:nvPr/>
          </p:nvSpPr>
          <p:spPr>
            <a:xfrm>
              <a:off x="3707629" y="4759576"/>
              <a:ext cx="367886" cy="256471"/>
            </a:xfrm>
            <a:custGeom>
              <a:avLst/>
              <a:gdLst/>
              <a:ahLst/>
              <a:cxnLst/>
              <a:rect l="l" t="t" r="r" b="b"/>
              <a:pathLst>
                <a:path w="7469" h="5207" fill="none" extrusionOk="0">
                  <a:moveTo>
                    <a:pt x="6360" y="3124"/>
                  </a:moveTo>
                  <a:cubicBezTo>
                    <a:pt x="6722" y="3667"/>
                    <a:pt x="6926" y="4301"/>
                    <a:pt x="6926" y="4957"/>
                  </a:cubicBezTo>
                  <a:cubicBezTo>
                    <a:pt x="6111" y="3893"/>
                    <a:pt x="5319" y="2784"/>
                    <a:pt x="4504" y="1698"/>
                  </a:cubicBezTo>
                  <a:cubicBezTo>
                    <a:pt x="4345" y="1540"/>
                    <a:pt x="4119" y="1336"/>
                    <a:pt x="3938" y="1449"/>
                  </a:cubicBezTo>
                  <a:cubicBezTo>
                    <a:pt x="4345" y="2535"/>
                    <a:pt x="4775" y="3599"/>
                    <a:pt x="5205" y="4640"/>
                  </a:cubicBezTo>
                  <a:cubicBezTo>
                    <a:pt x="3961" y="3509"/>
                    <a:pt x="3531" y="1675"/>
                    <a:pt x="2286" y="544"/>
                  </a:cubicBezTo>
                  <a:cubicBezTo>
                    <a:pt x="2603" y="1675"/>
                    <a:pt x="2988" y="2784"/>
                    <a:pt x="3463" y="3848"/>
                  </a:cubicBezTo>
                  <a:cubicBezTo>
                    <a:pt x="2648" y="2694"/>
                    <a:pt x="1833" y="1517"/>
                    <a:pt x="905" y="431"/>
                  </a:cubicBezTo>
                  <a:cubicBezTo>
                    <a:pt x="928" y="1087"/>
                    <a:pt x="1064" y="1879"/>
                    <a:pt x="1381" y="2445"/>
                  </a:cubicBezTo>
                  <a:cubicBezTo>
                    <a:pt x="1607" y="2875"/>
                    <a:pt x="2105" y="3124"/>
                    <a:pt x="2512" y="3373"/>
                  </a:cubicBezTo>
                  <a:cubicBezTo>
                    <a:pt x="3282" y="3848"/>
                    <a:pt x="4074" y="4301"/>
                    <a:pt x="4934" y="4618"/>
                  </a:cubicBezTo>
                  <a:cubicBezTo>
                    <a:pt x="5273" y="4731"/>
                    <a:pt x="7469" y="5206"/>
                    <a:pt x="7152" y="4369"/>
                  </a:cubicBezTo>
                  <a:cubicBezTo>
                    <a:pt x="6790" y="3350"/>
                    <a:pt x="6156" y="2490"/>
                    <a:pt x="5319" y="1856"/>
                  </a:cubicBezTo>
                  <a:cubicBezTo>
                    <a:pt x="4798" y="1472"/>
                    <a:pt x="4255" y="1178"/>
                    <a:pt x="3689" y="951"/>
                  </a:cubicBezTo>
                  <a:cubicBezTo>
                    <a:pt x="2942" y="634"/>
                    <a:pt x="1064" y="1"/>
                    <a:pt x="385" y="748"/>
                  </a:cubicBezTo>
                  <a:cubicBezTo>
                    <a:pt x="0" y="1155"/>
                    <a:pt x="679" y="1924"/>
                    <a:pt x="1403" y="2513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32"/>
            <p:cNvSpPr/>
            <p:nvPr/>
          </p:nvSpPr>
          <p:spPr>
            <a:xfrm>
              <a:off x="3713195" y="4786322"/>
              <a:ext cx="350055" cy="233025"/>
            </a:xfrm>
            <a:custGeom>
              <a:avLst/>
              <a:gdLst/>
              <a:ahLst/>
              <a:cxnLst/>
              <a:rect l="l" t="t" r="r" b="b"/>
              <a:pathLst>
                <a:path w="7107" h="4731" fill="none" extrusionOk="0">
                  <a:moveTo>
                    <a:pt x="2829" y="3350"/>
                  </a:moveTo>
                  <a:cubicBezTo>
                    <a:pt x="3893" y="4029"/>
                    <a:pt x="5002" y="4731"/>
                    <a:pt x="6337" y="4527"/>
                  </a:cubicBezTo>
                  <a:cubicBezTo>
                    <a:pt x="6609" y="4505"/>
                    <a:pt x="6948" y="4391"/>
                    <a:pt x="7039" y="4075"/>
                  </a:cubicBezTo>
                  <a:cubicBezTo>
                    <a:pt x="7107" y="3871"/>
                    <a:pt x="7016" y="3712"/>
                    <a:pt x="6903" y="3509"/>
                  </a:cubicBezTo>
                  <a:cubicBezTo>
                    <a:pt x="6247" y="2287"/>
                    <a:pt x="5251" y="1449"/>
                    <a:pt x="3961" y="929"/>
                  </a:cubicBezTo>
                  <a:cubicBezTo>
                    <a:pt x="3191" y="635"/>
                    <a:pt x="1313" y="1"/>
                    <a:pt x="657" y="748"/>
                  </a:cubicBezTo>
                  <a:cubicBezTo>
                    <a:pt x="0" y="1472"/>
                    <a:pt x="2399" y="3079"/>
                    <a:pt x="2829" y="3350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32"/>
            <p:cNvSpPr/>
            <p:nvPr/>
          </p:nvSpPr>
          <p:spPr>
            <a:xfrm>
              <a:off x="3747723" y="5038261"/>
              <a:ext cx="467134" cy="187317"/>
            </a:xfrm>
            <a:custGeom>
              <a:avLst/>
              <a:gdLst/>
              <a:ahLst/>
              <a:cxnLst/>
              <a:rect l="l" t="t" r="r" b="b"/>
              <a:pathLst>
                <a:path w="9484" h="3803" fill="none" extrusionOk="0">
                  <a:moveTo>
                    <a:pt x="1042" y="91"/>
                  </a:moveTo>
                  <a:cubicBezTo>
                    <a:pt x="1042" y="91"/>
                    <a:pt x="1268" y="431"/>
                    <a:pt x="1246" y="431"/>
                  </a:cubicBezTo>
                  <a:cubicBezTo>
                    <a:pt x="974" y="431"/>
                    <a:pt x="91" y="1"/>
                    <a:pt x="24" y="385"/>
                  </a:cubicBezTo>
                  <a:cubicBezTo>
                    <a:pt x="1" y="680"/>
                    <a:pt x="431" y="1178"/>
                    <a:pt x="589" y="1404"/>
                  </a:cubicBezTo>
                  <a:cubicBezTo>
                    <a:pt x="1065" y="2038"/>
                    <a:pt x="1993" y="2875"/>
                    <a:pt x="2717" y="3169"/>
                  </a:cubicBezTo>
                  <a:cubicBezTo>
                    <a:pt x="4188" y="3803"/>
                    <a:pt x="5908" y="3803"/>
                    <a:pt x="7447" y="3509"/>
                  </a:cubicBezTo>
                  <a:cubicBezTo>
                    <a:pt x="7741" y="3463"/>
                    <a:pt x="9484" y="3124"/>
                    <a:pt x="8669" y="2671"/>
                  </a:cubicBezTo>
                  <a:cubicBezTo>
                    <a:pt x="7673" y="2105"/>
                    <a:pt x="6655" y="1472"/>
                    <a:pt x="5591" y="1110"/>
                  </a:cubicBezTo>
                  <a:cubicBezTo>
                    <a:pt x="4188" y="612"/>
                    <a:pt x="2490" y="46"/>
                    <a:pt x="1042" y="9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32"/>
            <p:cNvSpPr/>
            <p:nvPr/>
          </p:nvSpPr>
          <p:spPr>
            <a:xfrm>
              <a:off x="3842490" y="5280497"/>
              <a:ext cx="466002" cy="140180"/>
            </a:xfrm>
            <a:custGeom>
              <a:avLst/>
              <a:gdLst/>
              <a:ahLst/>
              <a:cxnLst/>
              <a:rect l="l" t="t" r="r" b="b"/>
              <a:pathLst>
                <a:path w="9461" h="2846" extrusionOk="0">
                  <a:moveTo>
                    <a:pt x="4452" y="0"/>
                  </a:moveTo>
                  <a:cubicBezTo>
                    <a:pt x="3149" y="0"/>
                    <a:pt x="1629" y="278"/>
                    <a:pt x="476" y="695"/>
                  </a:cubicBezTo>
                  <a:cubicBezTo>
                    <a:pt x="363" y="741"/>
                    <a:pt x="227" y="809"/>
                    <a:pt x="136" y="899"/>
                  </a:cubicBezTo>
                  <a:cubicBezTo>
                    <a:pt x="69" y="967"/>
                    <a:pt x="1" y="1125"/>
                    <a:pt x="23" y="1261"/>
                  </a:cubicBezTo>
                  <a:cubicBezTo>
                    <a:pt x="69" y="1374"/>
                    <a:pt x="136" y="1420"/>
                    <a:pt x="227" y="1510"/>
                  </a:cubicBezTo>
                  <a:cubicBezTo>
                    <a:pt x="1019" y="2212"/>
                    <a:pt x="1947" y="2642"/>
                    <a:pt x="2965" y="2778"/>
                  </a:cubicBezTo>
                  <a:cubicBezTo>
                    <a:pt x="3260" y="2823"/>
                    <a:pt x="3509" y="2845"/>
                    <a:pt x="3803" y="2845"/>
                  </a:cubicBezTo>
                  <a:cubicBezTo>
                    <a:pt x="4844" y="2845"/>
                    <a:pt x="6021" y="2710"/>
                    <a:pt x="7017" y="2370"/>
                  </a:cubicBezTo>
                  <a:cubicBezTo>
                    <a:pt x="7809" y="2099"/>
                    <a:pt x="8601" y="1963"/>
                    <a:pt x="9370" y="1601"/>
                  </a:cubicBezTo>
                  <a:cubicBezTo>
                    <a:pt x="9393" y="1601"/>
                    <a:pt x="9416" y="1578"/>
                    <a:pt x="9416" y="1533"/>
                  </a:cubicBezTo>
                  <a:cubicBezTo>
                    <a:pt x="9461" y="1488"/>
                    <a:pt x="9393" y="1420"/>
                    <a:pt x="9348" y="1397"/>
                  </a:cubicBezTo>
                  <a:cubicBezTo>
                    <a:pt x="8171" y="628"/>
                    <a:pt x="6338" y="84"/>
                    <a:pt x="4980" y="16"/>
                  </a:cubicBezTo>
                  <a:cubicBezTo>
                    <a:pt x="4809" y="5"/>
                    <a:pt x="4633" y="0"/>
                    <a:pt x="4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6" name="Google Shape;11266;p32"/>
            <p:cNvSpPr/>
            <p:nvPr/>
          </p:nvSpPr>
          <p:spPr>
            <a:xfrm>
              <a:off x="4015276" y="4622450"/>
              <a:ext cx="144957" cy="380199"/>
            </a:xfrm>
            <a:custGeom>
              <a:avLst/>
              <a:gdLst/>
              <a:ahLst/>
              <a:cxnLst/>
              <a:rect l="l" t="t" r="r" b="b"/>
              <a:pathLst>
                <a:path w="2943" h="7719" fill="none" extrusionOk="0">
                  <a:moveTo>
                    <a:pt x="1132" y="635"/>
                  </a:moveTo>
                  <a:cubicBezTo>
                    <a:pt x="1268" y="340"/>
                    <a:pt x="1562" y="1"/>
                    <a:pt x="1902" y="69"/>
                  </a:cubicBezTo>
                  <a:cubicBezTo>
                    <a:pt x="2105" y="137"/>
                    <a:pt x="2241" y="295"/>
                    <a:pt x="2332" y="499"/>
                  </a:cubicBezTo>
                  <a:cubicBezTo>
                    <a:pt x="2897" y="1540"/>
                    <a:pt x="2943" y="2785"/>
                    <a:pt x="2694" y="3962"/>
                  </a:cubicBezTo>
                  <a:cubicBezTo>
                    <a:pt x="2558" y="4595"/>
                    <a:pt x="2332" y="5229"/>
                    <a:pt x="2015" y="5817"/>
                  </a:cubicBezTo>
                  <a:cubicBezTo>
                    <a:pt x="1811" y="6247"/>
                    <a:pt x="1472" y="7153"/>
                    <a:pt x="1019" y="7311"/>
                  </a:cubicBezTo>
                  <a:cubicBezTo>
                    <a:pt x="1" y="7718"/>
                    <a:pt x="227" y="5387"/>
                    <a:pt x="250" y="4935"/>
                  </a:cubicBezTo>
                  <a:cubicBezTo>
                    <a:pt x="408" y="3464"/>
                    <a:pt x="453" y="1947"/>
                    <a:pt x="1132" y="635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7" name="Google Shape;11267;p32"/>
            <p:cNvSpPr/>
            <p:nvPr/>
          </p:nvSpPr>
          <p:spPr>
            <a:xfrm>
              <a:off x="4029757" y="4628065"/>
              <a:ext cx="122694" cy="331092"/>
            </a:xfrm>
            <a:custGeom>
              <a:avLst/>
              <a:gdLst/>
              <a:ahLst/>
              <a:cxnLst/>
              <a:rect l="l" t="t" r="r" b="b"/>
              <a:pathLst>
                <a:path w="2491" h="6722" fill="none" extrusionOk="0">
                  <a:moveTo>
                    <a:pt x="2490" y="1697"/>
                  </a:moveTo>
                  <a:cubicBezTo>
                    <a:pt x="2106" y="1132"/>
                    <a:pt x="1766" y="566"/>
                    <a:pt x="1404" y="0"/>
                  </a:cubicBezTo>
                  <a:cubicBezTo>
                    <a:pt x="1743" y="1019"/>
                    <a:pt x="2083" y="2060"/>
                    <a:pt x="2422" y="3078"/>
                  </a:cubicBezTo>
                  <a:cubicBezTo>
                    <a:pt x="2083" y="2150"/>
                    <a:pt x="1200" y="1426"/>
                    <a:pt x="974" y="475"/>
                  </a:cubicBezTo>
                  <a:cubicBezTo>
                    <a:pt x="1313" y="1765"/>
                    <a:pt x="1698" y="3101"/>
                    <a:pt x="2083" y="4368"/>
                  </a:cubicBezTo>
                  <a:cubicBezTo>
                    <a:pt x="1721" y="3304"/>
                    <a:pt x="1132" y="2286"/>
                    <a:pt x="567" y="1290"/>
                  </a:cubicBezTo>
                  <a:cubicBezTo>
                    <a:pt x="883" y="2784"/>
                    <a:pt x="1291" y="4278"/>
                    <a:pt x="1766" y="5726"/>
                  </a:cubicBezTo>
                  <a:cubicBezTo>
                    <a:pt x="1268" y="4798"/>
                    <a:pt x="748" y="3870"/>
                    <a:pt x="250" y="2897"/>
                  </a:cubicBezTo>
                  <a:cubicBezTo>
                    <a:pt x="521" y="4074"/>
                    <a:pt x="816" y="5205"/>
                    <a:pt x="1087" y="6360"/>
                  </a:cubicBezTo>
                  <a:cubicBezTo>
                    <a:pt x="838" y="5590"/>
                    <a:pt x="476" y="4889"/>
                    <a:pt x="1" y="4255"/>
                  </a:cubicBezTo>
                  <a:cubicBezTo>
                    <a:pt x="227" y="5092"/>
                    <a:pt x="386" y="5907"/>
                    <a:pt x="499" y="6722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32"/>
            <p:cNvSpPr/>
            <p:nvPr/>
          </p:nvSpPr>
          <p:spPr>
            <a:xfrm>
              <a:off x="4152402" y="4789671"/>
              <a:ext cx="170570" cy="396897"/>
            </a:xfrm>
            <a:custGeom>
              <a:avLst/>
              <a:gdLst/>
              <a:ahLst/>
              <a:cxnLst/>
              <a:rect l="l" t="t" r="r" b="b"/>
              <a:pathLst>
                <a:path w="3463" h="8058" fill="none" extrusionOk="0">
                  <a:moveTo>
                    <a:pt x="1652" y="1517"/>
                  </a:moveTo>
                  <a:cubicBezTo>
                    <a:pt x="1834" y="1245"/>
                    <a:pt x="1992" y="974"/>
                    <a:pt x="2173" y="702"/>
                  </a:cubicBezTo>
                  <a:cubicBezTo>
                    <a:pt x="2218" y="589"/>
                    <a:pt x="2309" y="476"/>
                    <a:pt x="2422" y="408"/>
                  </a:cubicBezTo>
                  <a:cubicBezTo>
                    <a:pt x="2988" y="1"/>
                    <a:pt x="3237" y="1155"/>
                    <a:pt x="3305" y="1494"/>
                  </a:cubicBezTo>
                  <a:cubicBezTo>
                    <a:pt x="3463" y="2536"/>
                    <a:pt x="3418" y="3554"/>
                    <a:pt x="3101" y="4595"/>
                  </a:cubicBezTo>
                  <a:cubicBezTo>
                    <a:pt x="2852" y="5455"/>
                    <a:pt x="2535" y="6270"/>
                    <a:pt x="1969" y="6971"/>
                  </a:cubicBezTo>
                  <a:cubicBezTo>
                    <a:pt x="1720" y="7288"/>
                    <a:pt x="1404" y="7605"/>
                    <a:pt x="1087" y="7854"/>
                  </a:cubicBezTo>
                  <a:cubicBezTo>
                    <a:pt x="1041" y="7922"/>
                    <a:pt x="951" y="7967"/>
                    <a:pt x="860" y="7990"/>
                  </a:cubicBezTo>
                  <a:cubicBezTo>
                    <a:pt x="725" y="8058"/>
                    <a:pt x="453" y="7922"/>
                    <a:pt x="340" y="7831"/>
                  </a:cubicBezTo>
                  <a:cubicBezTo>
                    <a:pt x="23" y="7537"/>
                    <a:pt x="0" y="6971"/>
                    <a:pt x="23" y="6587"/>
                  </a:cubicBezTo>
                  <a:cubicBezTo>
                    <a:pt x="23" y="6134"/>
                    <a:pt x="113" y="5704"/>
                    <a:pt x="181" y="5274"/>
                  </a:cubicBezTo>
                  <a:cubicBezTo>
                    <a:pt x="340" y="4595"/>
                    <a:pt x="476" y="3939"/>
                    <a:pt x="725" y="3328"/>
                  </a:cubicBezTo>
                  <a:cubicBezTo>
                    <a:pt x="973" y="2671"/>
                    <a:pt x="1313" y="2083"/>
                    <a:pt x="1652" y="1517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32"/>
            <p:cNvSpPr/>
            <p:nvPr/>
          </p:nvSpPr>
          <p:spPr>
            <a:xfrm>
              <a:off x="4155751" y="4815333"/>
              <a:ext cx="156089" cy="350055"/>
            </a:xfrm>
            <a:custGeom>
              <a:avLst/>
              <a:gdLst/>
              <a:ahLst/>
              <a:cxnLst/>
              <a:rect l="l" t="t" r="r" b="b"/>
              <a:pathLst>
                <a:path w="3169" h="7107" fill="none" extrusionOk="0">
                  <a:moveTo>
                    <a:pt x="3169" y="2716"/>
                  </a:moveTo>
                  <a:cubicBezTo>
                    <a:pt x="2874" y="1811"/>
                    <a:pt x="2580" y="906"/>
                    <a:pt x="2263" y="0"/>
                  </a:cubicBezTo>
                  <a:cubicBezTo>
                    <a:pt x="2444" y="521"/>
                    <a:pt x="2422" y="1290"/>
                    <a:pt x="2467" y="1811"/>
                  </a:cubicBezTo>
                  <a:cubicBezTo>
                    <a:pt x="2535" y="2535"/>
                    <a:pt x="2648" y="3237"/>
                    <a:pt x="2807" y="3938"/>
                  </a:cubicBezTo>
                  <a:cubicBezTo>
                    <a:pt x="2467" y="3010"/>
                    <a:pt x="2105" y="2082"/>
                    <a:pt x="1517" y="1313"/>
                  </a:cubicBezTo>
                  <a:cubicBezTo>
                    <a:pt x="1879" y="2671"/>
                    <a:pt x="2309" y="3961"/>
                    <a:pt x="2807" y="5296"/>
                  </a:cubicBezTo>
                  <a:cubicBezTo>
                    <a:pt x="2241" y="4278"/>
                    <a:pt x="1698" y="3259"/>
                    <a:pt x="1132" y="2241"/>
                  </a:cubicBezTo>
                  <a:cubicBezTo>
                    <a:pt x="1336" y="2807"/>
                    <a:pt x="1517" y="3372"/>
                    <a:pt x="1698" y="3916"/>
                  </a:cubicBezTo>
                  <a:cubicBezTo>
                    <a:pt x="1901" y="4504"/>
                    <a:pt x="2105" y="5138"/>
                    <a:pt x="2173" y="5749"/>
                  </a:cubicBezTo>
                  <a:lnTo>
                    <a:pt x="815" y="2535"/>
                  </a:lnTo>
                  <a:cubicBezTo>
                    <a:pt x="1200" y="3825"/>
                    <a:pt x="1426" y="5160"/>
                    <a:pt x="1766" y="6450"/>
                  </a:cubicBezTo>
                  <a:cubicBezTo>
                    <a:pt x="1381" y="5500"/>
                    <a:pt x="1087" y="4459"/>
                    <a:pt x="634" y="3508"/>
                  </a:cubicBezTo>
                  <a:cubicBezTo>
                    <a:pt x="679" y="4708"/>
                    <a:pt x="679" y="5930"/>
                    <a:pt x="657" y="7107"/>
                  </a:cubicBezTo>
                  <a:cubicBezTo>
                    <a:pt x="475" y="6496"/>
                    <a:pt x="294" y="5885"/>
                    <a:pt x="0" y="5296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32"/>
            <p:cNvSpPr/>
            <p:nvPr/>
          </p:nvSpPr>
          <p:spPr>
            <a:xfrm>
              <a:off x="4186930" y="4828681"/>
              <a:ext cx="151656" cy="354537"/>
            </a:xfrm>
            <a:custGeom>
              <a:avLst/>
              <a:gdLst/>
              <a:ahLst/>
              <a:cxnLst/>
              <a:rect l="l" t="t" r="r" b="b"/>
              <a:pathLst>
                <a:path w="3079" h="7198" fill="none" extrusionOk="0">
                  <a:moveTo>
                    <a:pt x="2174" y="1"/>
                  </a:moveTo>
                  <a:cubicBezTo>
                    <a:pt x="2287" y="114"/>
                    <a:pt x="2355" y="250"/>
                    <a:pt x="2400" y="386"/>
                  </a:cubicBezTo>
                  <a:cubicBezTo>
                    <a:pt x="2581" y="816"/>
                    <a:pt x="2739" y="1246"/>
                    <a:pt x="2853" y="1698"/>
                  </a:cubicBezTo>
                  <a:cubicBezTo>
                    <a:pt x="3079" y="2739"/>
                    <a:pt x="2943" y="3894"/>
                    <a:pt x="2400" y="4889"/>
                  </a:cubicBezTo>
                  <a:cubicBezTo>
                    <a:pt x="1902" y="5863"/>
                    <a:pt x="1019" y="6723"/>
                    <a:pt x="1" y="7198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32"/>
            <p:cNvSpPr/>
            <p:nvPr/>
          </p:nvSpPr>
          <p:spPr>
            <a:xfrm>
              <a:off x="4287262" y="4918670"/>
              <a:ext cx="208496" cy="446201"/>
            </a:xfrm>
            <a:custGeom>
              <a:avLst/>
              <a:gdLst/>
              <a:ahLst/>
              <a:cxnLst/>
              <a:rect l="l" t="t" r="r" b="b"/>
              <a:pathLst>
                <a:path w="4233" h="9059" extrusionOk="0">
                  <a:moveTo>
                    <a:pt x="3797" y="1"/>
                  </a:moveTo>
                  <a:cubicBezTo>
                    <a:pt x="3724" y="1"/>
                    <a:pt x="3654" y="34"/>
                    <a:pt x="3599" y="52"/>
                  </a:cubicBezTo>
                  <a:cubicBezTo>
                    <a:pt x="3328" y="165"/>
                    <a:pt x="3124" y="369"/>
                    <a:pt x="2943" y="573"/>
                  </a:cubicBezTo>
                  <a:cubicBezTo>
                    <a:pt x="2264" y="1297"/>
                    <a:pt x="1743" y="2202"/>
                    <a:pt x="1359" y="3108"/>
                  </a:cubicBezTo>
                  <a:cubicBezTo>
                    <a:pt x="1019" y="3968"/>
                    <a:pt x="770" y="4805"/>
                    <a:pt x="544" y="5688"/>
                  </a:cubicBezTo>
                  <a:cubicBezTo>
                    <a:pt x="340" y="6480"/>
                    <a:pt x="1" y="7340"/>
                    <a:pt x="1" y="8155"/>
                  </a:cubicBezTo>
                  <a:cubicBezTo>
                    <a:pt x="1" y="8588"/>
                    <a:pt x="124" y="9059"/>
                    <a:pt x="424" y="9059"/>
                  </a:cubicBezTo>
                  <a:cubicBezTo>
                    <a:pt x="531" y="9059"/>
                    <a:pt x="661" y="8999"/>
                    <a:pt x="816" y="8856"/>
                  </a:cubicBezTo>
                  <a:cubicBezTo>
                    <a:pt x="1449" y="8290"/>
                    <a:pt x="1902" y="7521"/>
                    <a:pt x="2309" y="6819"/>
                  </a:cubicBezTo>
                  <a:cubicBezTo>
                    <a:pt x="2626" y="6276"/>
                    <a:pt x="2966" y="5778"/>
                    <a:pt x="3260" y="5235"/>
                  </a:cubicBezTo>
                  <a:cubicBezTo>
                    <a:pt x="3509" y="4782"/>
                    <a:pt x="3735" y="4330"/>
                    <a:pt x="3893" y="3832"/>
                  </a:cubicBezTo>
                  <a:cubicBezTo>
                    <a:pt x="4233" y="2746"/>
                    <a:pt x="4188" y="1591"/>
                    <a:pt x="4097" y="460"/>
                  </a:cubicBezTo>
                  <a:cubicBezTo>
                    <a:pt x="4075" y="279"/>
                    <a:pt x="4007" y="52"/>
                    <a:pt x="3848" y="7"/>
                  </a:cubicBezTo>
                  <a:cubicBezTo>
                    <a:pt x="3831" y="3"/>
                    <a:pt x="3814" y="1"/>
                    <a:pt x="3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32"/>
            <p:cNvSpPr/>
            <p:nvPr/>
          </p:nvSpPr>
          <p:spPr>
            <a:xfrm>
              <a:off x="3880416" y="4564526"/>
              <a:ext cx="535106" cy="906292"/>
            </a:xfrm>
            <a:custGeom>
              <a:avLst/>
              <a:gdLst/>
              <a:ahLst/>
              <a:cxnLst/>
              <a:rect l="l" t="t" r="r" b="b"/>
              <a:pathLst>
                <a:path w="10864" h="18400" extrusionOk="0">
                  <a:moveTo>
                    <a:pt x="0" y="0"/>
                  </a:moveTo>
                  <a:lnTo>
                    <a:pt x="0" y="0"/>
                  </a:lnTo>
                  <a:cubicBezTo>
                    <a:pt x="385" y="1765"/>
                    <a:pt x="1019" y="3485"/>
                    <a:pt x="1743" y="5092"/>
                  </a:cubicBezTo>
                  <a:cubicBezTo>
                    <a:pt x="2467" y="6744"/>
                    <a:pt x="3282" y="8351"/>
                    <a:pt x="4210" y="9913"/>
                  </a:cubicBezTo>
                  <a:cubicBezTo>
                    <a:pt x="5138" y="11474"/>
                    <a:pt x="6133" y="12968"/>
                    <a:pt x="7265" y="14371"/>
                  </a:cubicBezTo>
                  <a:cubicBezTo>
                    <a:pt x="7808" y="15096"/>
                    <a:pt x="8397" y="15775"/>
                    <a:pt x="8985" y="16454"/>
                  </a:cubicBezTo>
                  <a:cubicBezTo>
                    <a:pt x="9302" y="16793"/>
                    <a:pt x="9619" y="17087"/>
                    <a:pt x="9936" y="17427"/>
                  </a:cubicBezTo>
                  <a:cubicBezTo>
                    <a:pt x="10230" y="17744"/>
                    <a:pt x="10547" y="18083"/>
                    <a:pt x="10863" y="18400"/>
                  </a:cubicBezTo>
                  <a:cubicBezTo>
                    <a:pt x="9732" y="17019"/>
                    <a:pt x="8623" y="15616"/>
                    <a:pt x="7582" y="14145"/>
                  </a:cubicBezTo>
                  <a:lnTo>
                    <a:pt x="6812" y="13059"/>
                  </a:lnTo>
                  <a:lnTo>
                    <a:pt x="6088" y="11950"/>
                  </a:lnTo>
                  <a:cubicBezTo>
                    <a:pt x="5817" y="11588"/>
                    <a:pt x="5568" y="11180"/>
                    <a:pt x="5341" y="10818"/>
                  </a:cubicBezTo>
                  <a:cubicBezTo>
                    <a:pt x="5092" y="10456"/>
                    <a:pt x="4866" y="10071"/>
                    <a:pt x="4640" y="9687"/>
                  </a:cubicBezTo>
                  <a:lnTo>
                    <a:pt x="3961" y="8532"/>
                  </a:lnTo>
                  <a:lnTo>
                    <a:pt x="3304" y="7333"/>
                  </a:lnTo>
                  <a:cubicBezTo>
                    <a:pt x="2874" y="6563"/>
                    <a:pt x="2490" y="5749"/>
                    <a:pt x="2082" y="4956"/>
                  </a:cubicBezTo>
                  <a:cubicBezTo>
                    <a:pt x="1313" y="3350"/>
                    <a:pt x="589" y="169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32"/>
            <p:cNvSpPr/>
            <p:nvPr/>
          </p:nvSpPr>
          <p:spPr>
            <a:xfrm>
              <a:off x="3825792" y="4850993"/>
              <a:ext cx="234109" cy="128457"/>
            </a:xfrm>
            <a:custGeom>
              <a:avLst/>
              <a:gdLst/>
              <a:ahLst/>
              <a:cxnLst/>
              <a:rect l="l" t="t" r="r" b="b"/>
              <a:pathLst>
                <a:path w="4753" h="2608" extrusionOk="0">
                  <a:moveTo>
                    <a:pt x="0" y="0"/>
                  </a:moveTo>
                  <a:cubicBezTo>
                    <a:pt x="1494" y="725"/>
                    <a:pt x="2965" y="1607"/>
                    <a:pt x="4323" y="2558"/>
                  </a:cubicBezTo>
                  <a:cubicBezTo>
                    <a:pt x="4383" y="2592"/>
                    <a:pt x="4441" y="2607"/>
                    <a:pt x="4493" y="2607"/>
                  </a:cubicBezTo>
                  <a:cubicBezTo>
                    <a:pt x="4578" y="2607"/>
                    <a:pt x="4652" y="2569"/>
                    <a:pt x="4708" y="2513"/>
                  </a:cubicBezTo>
                  <a:cubicBezTo>
                    <a:pt x="4753" y="2399"/>
                    <a:pt x="4730" y="2218"/>
                    <a:pt x="4617" y="2173"/>
                  </a:cubicBezTo>
                  <a:cubicBezTo>
                    <a:pt x="3123" y="1313"/>
                    <a:pt x="1584" y="58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4" name="Google Shape;11274;p32"/>
            <p:cNvSpPr/>
            <p:nvPr/>
          </p:nvSpPr>
          <p:spPr>
            <a:xfrm>
              <a:off x="4035323" y="4725048"/>
              <a:ext cx="61372" cy="248787"/>
            </a:xfrm>
            <a:custGeom>
              <a:avLst/>
              <a:gdLst/>
              <a:ahLst/>
              <a:cxnLst/>
              <a:rect l="l" t="t" r="r" b="b"/>
              <a:pathLst>
                <a:path w="1246" h="5051" extrusionOk="0">
                  <a:moveTo>
                    <a:pt x="1246" y="0"/>
                  </a:moveTo>
                  <a:lnTo>
                    <a:pt x="24" y="4730"/>
                  </a:lnTo>
                  <a:lnTo>
                    <a:pt x="24" y="4753"/>
                  </a:lnTo>
                  <a:cubicBezTo>
                    <a:pt x="1" y="4889"/>
                    <a:pt x="69" y="5002"/>
                    <a:pt x="227" y="5047"/>
                  </a:cubicBezTo>
                  <a:cubicBezTo>
                    <a:pt x="241" y="5049"/>
                    <a:pt x="255" y="5050"/>
                    <a:pt x="269" y="5050"/>
                  </a:cubicBezTo>
                  <a:cubicBezTo>
                    <a:pt x="385" y="5050"/>
                    <a:pt x="479" y="4965"/>
                    <a:pt x="499" y="4843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5" name="Google Shape;11275;p32"/>
            <p:cNvSpPr/>
            <p:nvPr/>
          </p:nvSpPr>
          <p:spPr>
            <a:xfrm>
              <a:off x="4072116" y="4661509"/>
              <a:ext cx="97032" cy="306563"/>
            </a:xfrm>
            <a:custGeom>
              <a:avLst/>
              <a:gdLst/>
              <a:ahLst/>
              <a:cxnLst/>
              <a:rect l="l" t="t" r="r" b="b"/>
              <a:pathLst>
                <a:path w="1970" h="6224" fill="none" extrusionOk="0">
                  <a:moveTo>
                    <a:pt x="1087" y="0"/>
                  </a:moveTo>
                  <a:cubicBezTo>
                    <a:pt x="1562" y="611"/>
                    <a:pt x="1811" y="1403"/>
                    <a:pt x="1879" y="2195"/>
                  </a:cubicBezTo>
                  <a:cubicBezTo>
                    <a:pt x="1970" y="3825"/>
                    <a:pt x="1291" y="5228"/>
                    <a:pt x="1" y="6224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32"/>
            <p:cNvSpPr/>
            <p:nvPr/>
          </p:nvSpPr>
          <p:spPr>
            <a:xfrm>
              <a:off x="3893764" y="5105149"/>
              <a:ext cx="293215" cy="80335"/>
            </a:xfrm>
            <a:custGeom>
              <a:avLst/>
              <a:gdLst/>
              <a:ahLst/>
              <a:cxnLst/>
              <a:rect l="l" t="t" r="r" b="b"/>
              <a:pathLst>
                <a:path w="5953" h="1631" extrusionOk="0">
                  <a:moveTo>
                    <a:pt x="1" y="1"/>
                  </a:moveTo>
                  <a:lnTo>
                    <a:pt x="1" y="1"/>
                  </a:lnTo>
                  <a:cubicBezTo>
                    <a:pt x="906" y="408"/>
                    <a:pt x="1857" y="725"/>
                    <a:pt x="2784" y="996"/>
                  </a:cubicBezTo>
                  <a:cubicBezTo>
                    <a:pt x="3237" y="1132"/>
                    <a:pt x="3712" y="1245"/>
                    <a:pt x="4188" y="1359"/>
                  </a:cubicBezTo>
                  <a:cubicBezTo>
                    <a:pt x="4686" y="1472"/>
                    <a:pt x="5161" y="1562"/>
                    <a:pt x="5659" y="1630"/>
                  </a:cubicBezTo>
                  <a:cubicBezTo>
                    <a:pt x="5817" y="1630"/>
                    <a:pt x="5930" y="1540"/>
                    <a:pt x="5953" y="1359"/>
                  </a:cubicBezTo>
                  <a:cubicBezTo>
                    <a:pt x="5953" y="1223"/>
                    <a:pt x="5862" y="1110"/>
                    <a:pt x="5727" y="1110"/>
                  </a:cubicBezTo>
                  <a:cubicBezTo>
                    <a:pt x="5251" y="1110"/>
                    <a:pt x="4753" y="1064"/>
                    <a:pt x="4278" y="996"/>
                  </a:cubicBezTo>
                  <a:cubicBezTo>
                    <a:pt x="3803" y="951"/>
                    <a:pt x="3328" y="861"/>
                    <a:pt x="2830" y="770"/>
                  </a:cubicBezTo>
                  <a:cubicBezTo>
                    <a:pt x="1879" y="566"/>
                    <a:pt x="951" y="3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7" name="Google Shape;11277;p32"/>
            <p:cNvSpPr/>
            <p:nvPr/>
          </p:nvSpPr>
          <p:spPr>
            <a:xfrm>
              <a:off x="4164667" y="4963590"/>
              <a:ext cx="93683" cy="219776"/>
            </a:xfrm>
            <a:custGeom>
              <a:avLst/>
              <a:gdLst/>
              <a:ahLst/>
              <a:cxnLst/>
              <a:rect l="l" t="t" r="r" b="b"/>
              <a:pathLst>
                <a:path w="1902" h="4462" extrusionOk="0">
                  <a:moveTo>
                    <a:pt x="1901" y="0"/>
                  </a:moveTo>
                  <a:lnTo>
                    <a:pt x="1901" y="0"/>
                  </a:lnTo>
                  <a:cubicBezTo>
                    <a:pt x="1720" y="770"/>
                    <a:pt x="1494" y="1471"/>
                    <a:pt x="1245" y="2128"/>
                  </a:cubicBezTo>
                  <a:cubicBezTo>
                    <a:pt x="928" y="2829"/>
                    <a:pt x="566" y="3486"/>
                    <a:pt x="113" y="4051"/>
                  </a:cubicBezTo>
                  <a:lnTo>
                    <a:pt x="91" y="4074"/>
                  </a:lnTo>
                  <a:cubicBezTo>
                    <a:pt x="0" y="4187"/>
                    <a:pt x="23" y="4323"/>
                    <a:pt x="136" y="4414"/>
                  </a:cubicBezTo>
                  <a:cubicBezTo>
                    <a:pt x="178" y="4447"/>
                    <a:pt x="222" y="4462"/>
                    <a:pt x="266" y="4462"/>
                  </a:cubicBezTo>
                  <a:cubicBezTo>
                    <a:pt x="343" y="4462"/>
                    <a:pt x="418" y="4417"/>
                    <a:pt x="476" y="4346"/>
                  </a:cubicBezTo>
                  <a:cubicBezTo>
                    <a:pt x="906" y="3667"/>
                    <a:pt x="1222" y="2965"/>
                    <a:pt x="1449" y="2241"/>
                  </a:cubicBezTo>
                  <a:cubicBezTo>
                    <a:pt x="1652" y="1494"/>
                    <a:pt x="1811" y="770"/>
                    <a:pt x="1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8" name="Google Shape;11278;p32"/>
          <p:cNvGrpSpPr/>
          <p:nvPr/>
        </p:nvGrpSpPr>
        <p:grpSpPr>
          <a:xfrm flipH="1">
            <a:off x="1892279" y="4156978"/>
            <a:ext cx="768082" cy="1156015"/>
            <a:chOff x="6499806" y="4156978"/>
            <a:chExt cx="768082" cy="1156015"/>
          </a:xfrm>
        </p:grpSpPr>
        <p:sp>
          <p:nvSpPr>
            <p:cNvPr id="11279" name="Google Shape;11279;p32"/>
            <p:cNvSpPr/>
            <p:nvPr/>
          </p:nvSpPr>
          <p:spPr>
            <a:xfrm flipH="1">
              <a:off x="6583391" y="4551610"/>
              <a:ext cx="299914" cy="395764"/>
            </a:xfrm>
            <a:custGeom>
              <a:avLst/>
              <a:gdLst/>
              <a:ahLst/>
              <a:cxnLst/>
              <a:rect l="l" t="t" r="r" b="b"/>
              <a:pathLst>
                <a:path w="6089" h="8035" fill="none" extrusionOk="0">
                  <a:moveTo>
                    <a:pt x="5953" y="2377"/>
                  </a:moveTo>
                  <a:cubicBezTo>
                    <a:pt x="5862" y="2874"/>
                    <a:pt x="5658" y="3327"/>
                    <a:pt x="5477" y="3734"/>
                  </a:cubicBezTo>
                  <a:cubicBezTo>
                    <a:pt x="5047" y="4572"/>
                    <a:pt x="4391" y="5273"/>
                    <a:pt x="3712" y="5885"/>
                  </a:cubicBezTo>
                  <a:cubicBezTo>
                    <a:pt x="2716" y="6790"/>
                    <a:pt x="1653" y="7740"/>
                    <a:pt x="295" y="8012"/>
                  </a:cubicBezTo>
                  <a:cubicBezTo>
                    <a:pt x="159" y="8035"/>
                    <a:pt x="91" y="7650"/>
                    <a:pt x="46" y="7514"/>
                  </a:cubicBezTo>
                  <a:cubicBezTo>
                    <a:pt x="0" y="7424"/>
                    <a:pt x="46" y="7333"/>
                    <a:pt x="91" y="7242"/>
                  </a:cubicBezTo>
                  <a:cubicBezTo>
                    <a:pt x="634" y="6111"/>
                    <a:pt x="974" y="5477"/>
                    <a:pt x="1562" y="4368"/>
                  </a:cubicBezTo>
                  <a:cubicBezTo>
                    <a:pt x="2196" y="3214"/>
                    <a:pt x="3056" y="2263"/>
                    <a:pt x="3848" y="1222"/>
                  </a:cubicBezTo>
                  <a:cubicBezTo>
                    <a:pt x="4052" y="973"/>
                    <a:pt x="4346" y="747"/>
                    <a:pt x="4617" y="566"/>
                  </a:cubicBezTo>
                  <a:cubicBezTo>
                    <a:pt x="4912" y="430"/>
                    <a:pt x="5206" y="227"/>
                    <a:pt x="5523" y="159"/>
                  </a:cubicBezTo>
                  <a:cubicBezTo>
                    <a:pt x="6088" y="0"/>
                    <a:pt x="6066" y="1200"/>
                    <a:pt x="6066" y="1471"/>
                  </a:cubicBezTo>
                  <a:cubicBezTo>
                    <a:pt x="6043" y="1788"/>
                    <a:pt x="5998" y="2105"/>
                    <a:pt x="5953" y="2377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0" name="Google Shape;11280;p32"/>
            <p:cNvSpPr/>
            <p:nvPr/>
          </p:nvSpPr>
          <p:spPr>
            <a:xfrm flipH="1">
              <a:off x="6591223" y="4576139"/>
              <a:ext cx="267553" cy="362320"/>
            </a:xfrm>
            <a:custGeom>
              <a:avLst/>
              <a:gdLst/>
              <a:ahLst/>
              <a:cxnLst/>
              <a:rect l="l" t="t" r="r" b="b"/>
              <a:pathLst>
                <a:path w="5432" h="7356" fill="none" extrusionOk="0">
                  <a:moveTo>
                    <a:pt x="5432" y="1833"/>
                  </a:moveTo>
                  <a:cubicBezTo>
                    <a:pt x="5251" y="1200"/>
                    <a:pt x="5002" y="566"/>
                    <a:pt x="4617" y="0"/>
                  </a:cubicBezTo>
                  <a:cubicBezTo>
                    <a:pt x="4889" y="905"/>
                    <a:pt x="5002" y="1856"/>
                    <a:pt x="4957" y="2784"/>
                  </a:cubicBezTo>
                  <a:cubicBezTo>
                    <a:pt x="4730" y="1879"/>
                    <a:pt x="4459" y="973"/>
                    <a:pt x="4119" y="113"/>
                  </a:cubicBezTo>
                  <a:cubicBezTo>
                    <a:pt x="4119" y="521"/>
                    <a:pt x="4255" y="951"/>
                    <a:pt x="4346" y="1381"/>
                  </a:cubicBezTo>
                  <a:cubicBezTo>
                    <a:pt x="4527" y="2150"/>
                    <a:pt x="4595" y="2965"/>
                    <a:pt x="4595" y="3757"/>
                  </a:cubicBezTo>
                  <a:cubicBezTo>
                    <a:pt x="4504" y="3734"/>
                    <a:pt x="4481" y="3621"/>
                    <a:pt x="4459" y="3531"/>
                  </a:cubicBezTo>
                  <a:cubicBezTo>
                    <a:pt x="4165" y="2558"/>
                    <a:pt x="3916" y="1607"/>
                    <a:pt x="3712" y="634"/>
                  </a:cubicBezTo>
                  <a:cubicBezTo>
                    <a:pt x="3780" y="951"/>
                    <a:pt x="3712" y="1313"/>
                    <a:pt x="3780" y="1652"/>
                  </a:cubicBezTo>
                  <a:cubicBezTo>
                    <a:pt x="3802" y="1946"/>
                    <a:pt x="3825" y="2173"/>
                    <a:pt x="3825" y="2490"/>
                  </a:cubicBezTo>
                  <a:cubicBezTo>
                    <a:pt x="3802" y="3214"/>
                    <a:pt x="3916" y="3983"/>
                    <a:pt x="4006" y="4708"/>
                  </a:cubicBezTo>
                  <a:cubicBezTo>
                    <a:pt x="3599" y="3621"/>
                    <a:pt x="3305" y="2512"/>
                    <a:pt x="3101" y="1381"/>
                  </a:cubicBezTo>
                  <a:cubicBezTo>
                    <a:pt x="3010" y="2037"/>
                    <a:pt x="3078" y="2671"/>
                    <a:pt x="3124" y="3327"/>
                  </a:cubicBezTo>
                  <a:cubicBezTo>
                    <a:pt x="3191" y="4074"/>
                    <a:pt x="3237" y="4821"/>
                    <a:pt x="3305" y="5568"/>
                  </a:cubicBezTo>
                  <a:cubicBezTo>
                    <a:pt x="3305" y="5273"/>
                    <a:pt x="3078" y="4934"/>
                    <a:pt x="2988" y="4685"/>
                  </a:cubicBezTo>
                  <a:cubicBezTo>
                    <a:pt x="2920" y="4436"/>
                    <a:pt x="2897" y="4187"/>
                    <a:pt x="2852" y="3915"/>
                  </a:cubicBezTo>
                  <a:cubicBezTo>
                    <a:pt x="2694" y="3350"/>
                    <a:pt x="2512" y="2761"/>
                    <a:pt x="2173" y="2286"/>
                  </a:cubicBezTo>
                  <a:cubicBezTo>
                    <a:pt x="2399" y="3485"/>
                    <a:pt x="2648" y="4685"/>
                    <a:pt x="2875" y="5907"/>
                  </a:cubicBezTo>
                  <a:cubicBezTo>
                    <a:pt x="2558" y="4934"/>
                    <a:pt x="2263" y="3938"/>
                    <a:pt x="1947" y="2988"/>
                  </a:cubicBezTo>
                  <a:cubicBezTo>
                    <a:pt x="1992" y="4119"/>
                    <a:pt x="2060" y="5273"/>
                    <a:pt x="2082" y="6405"/>
                  </a:cubicBezTo>
                  <a:cubicBezTo>
                    <a:pt x="1879" y="5477"/>
                    <a:pt x="1698" y="4549"/>
                    <a:pt x="1471" y="3621"/>
                  </a:cubicBezTo>
                  <a:cubicBezTo>
                    <a:pt x="1517" y="4708"/>
                    <a:pt x="1539" y="5794"/>
                    <a:pt x="1607" y="6903"/>
                  </a:cubicBezTo>
                  <a:cubicBezTo>
                    <a:pt x="1426" y="6518"/>
                    <a:pt x="1290" y="6133"/>
                    <a:pt x="1177" y="5726"/>
                  </a:cubicBezTo>
                  <a:cubicBezTo>
                    <a:pt x="1064" y="5387"/>
                    <a:pt x="1041" y="4866"/>
                    <a:pt x="838" y="4594"/>
                  </a:cubicBezTo>
                  <a:cubicBezTo>
                    <a:pt x="679" y="5500"/>
                    <a:pt x="634" y="6450"/>
                    <a:pt x="453" y="7356"/>
                  </a:cubicBezTo>
                  <a:cubicBezTo>
                    <a:pt x="227" y="7039"/>
                    <a:pt x="68" y="6699"/>
                    <a:pt x="0" y="6337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1" name="Google Shape;11281;p32"/>
            <p:cNvSpPr/>
            <p:nvPr/>
          </p:nvSpPr>
          <p:spPr>
            <a:xfrm flipH="1">
              <a:off x="6905568" y="4156978"/>
              <a:ext cx="141608" cy="431474"/>
            </a:xfrm>
            <a:custGeom>
              <a:avLst/>
              <a:gdLst/>
              <a:ahLst/>
              <a:cxnLst/>
              <a:rect l="l" t="t" r="r" b="b"/>
              <a:pathLst>
                <a:path w="2875" h="8760" fill="none" extrusionOk="0">
                  <a:moveTo>
                    <a:pt x="46" y="2920"/>
                  </a:moveTo>
                  <a:cubicBezTo>
                    <a:pt x="0" y="2083"/>
                    <a:pt x="46" y="1200"/>
                    <a:pt x="159" y="363"/>
                  </a:cubicBezTo>
                  <a:cubicBezTo>
                    <a:pt x="204" y="249"/>
                    <a:pt x="227" y="68"/>
                    <a:pt x="340" y="46"/>
                  </a:cubicBezTo>
                  <a:cubicBezTo>
                    <a:pt x="453" y="0"/>
                    <a:pt x="566" y="91"/>
                    <a:pt x="657" y="182"/>
                  </a:cubicBezTo>
                  <a:cubicBezTo>
                    <a:pt x="1358" y="1245"/>
                    <a:pt x="1924" y="2332"/>
                    <a:pt x="2286" y="3576"/>
                  </a:cubicBezTo>
                  <a:cubicBezTo>
                    <a:pt x="2603" y="4595"/>
                    <a:pt x="2716" y="5613"/>
                    <a:pt x="2739" y="6654"/>
                  </a:cubicBezTo>
                  <a:cubicBezTo>
                    <a:pt x="2739" y="7152"/>
                    <a:pt x="2784" y="7650"/>
                    <a:pt x="2852" y="8125"/>
                  </a:cubicBezTo>
                  <a:cubicBezTo>
                    <a:pt x="2875" y="8442"/>
                    <a:pt x="2852" y="8759"/>
                    <a:pt x="2490" y="8352"/>
                  </a:cubicBezTo>
                  <a:cubicBezTo>
                    <a:pt x="2196" y="8080"/>
                    <a:pt x="1947" y="7786"/>
                    <a:pt x="1721" y="7469"/>
                  </a:cubicBezTo>
                  <a:cubicBezTo>
                    <a:pt x="951" y="6518"/>
                    <a:pt x="385" y="5477"/>
                    <a:pt x="204" y="4187"/>
                  </a:cubicBezTo>
                  <a:cubicBezTo>
                    <a:pt x="0" y="2897"/>
                    <a:pt x="227" y="1698"/>
                    <a:pt x="702" y="453"/>
                  </a:cubicBezTo>
                  <a:lnTo>
                    <a:pt x="544" y="5545"/>
                  </a:lnTo>
                  <a:cubicBezTo>
                    <a:pt x="928" y="4346"/>
                    <a:pt x="1268" y="3124"/>
                    <a:pt x="1585" y="1879"/>
                  </a:cubicBezTo>
                  <a:lnTo>
                    <a:pt x="1834" y="7469"/>
                  </a:lnTo>
                  <a:cubicBezTo>
                    <a:pt x="2241" y="6609"/>
                    <a:pt x="2490" y="5658"/>
                    <a:pt x="2626" y="4708"/>
                  </a:cubicBezTo>
                  <a:cubicBezTo>
                    <a:pt x="2490" y="5817"/>
                    <a:pt x="2490" y="6949"/>
                    <a:pt x="2581" y="8035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32"/>
            <p:cNvSpPr/>
            <p:nvPr/>
          </p:nvSpPr>
          <p:spPr>
            <a:xfrm flipH="1">
              <a:off x="6896653" y="4182640"/>
              <a:ext cx="114863" cy="361187"/>
            </a:xfrm>
            <a:custGeom>
              <a:avLst/>
              <a:gdLst/>
              <a:ahLst/>
              <a:cxnLst/>
              <a:rect l="l" t="t" r="r" b="b"/>
              <a:pathLst>
                <a:path w="2332" h="7333" fill="none" extrusionOk="0">
                  <a:moveTo>
                    <a:pt x="1" y="0"/>
                  </a:moveTo>
                  <a:lnTo>
                    <a:pt x="340" y="430"/>
                  </a:lnTo>
                  <a:cubicBezTo>
                    <a:pt x="748" y="905"/>
                    <a:pt x="1132" y="1426"/>
                    <a:pt x="1449" y="1992"/>
                  </a:cubicBezTo>
                  <a:cubicBezTo>
                    <a:pt x="2332" y="3598"/>
                    <a:pt x="2264" y="5545"/>
                    <a:pt x="1902" y="7333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3" name="Google Shape;11283;p32"/>
            <p:cNvSpPr/>
            <p:nvPr/>
          </p:nvSpPr>
          <p:spPr>
            <a:xfrm flipH="1">
              <a:off x="6701554" y="4350945"/>
              <a:ext cx="207413" cy="394680"/>
            </a:xfrm>
            <a:custGeom>
              <a:avLst/>
              <a:gdLst/>
              <a:ahLst/>
              <a:cxnLst/>
              <a:rect l="l" t="t" r="r" b="b"/>
              <a:pathLst>
                <a:path w="4211" h="8013" fill="none" extrusionOk="0">
                  <a:moveTo>
                    <a:pt x="159" y="5658"/>
                  </a:moveTo>
                  <a:cubicBezTo>
                    <a:pt x="182" y="6315"/>
                    <a:pt x="408" y="6971"/>
                    <a:pt x="816" y="7469"/>
                  </a:cubicBezTo>
                  <a:lnTo>
                    <a:pt x="816" y="3395"/>
                  </a:lnTo>
                  <a:cubicBezTo>
                    <a:pt x="816" y="3169"/>
                    <a:pt x="861" y="2897"/>
                    <a:pt x="1087" y="2875"/>
                  </a:cubicBezTo>
                  <a:cubicBezTo>
                    <a:pt x="1404" y="3961"/>
                    <a:pt x="1698" y="5093"/>
                    <a:pt x="1992" y="6202"/>
                  </a:cubicBezTo>
                  <a:cubicBezTo>
                    <a:pt x="2332" y="4572"/>
                    <a:pt x="1540" y="2829"/>
                    <a:pt x="1879" y="1177"/>
                  </a:cubicBezTo>
                  <a:cubicBezTo>
                    <a:pt x="2309" y="2264"/>
                    <a:pt x="2649" y="3373"/>
                    <a:pt x="2943" y="4504"/>
                  </a:cubicBezTo>
                  <a:cubicBezTo>
                    <a:pt x="2875" y="3101"/>
                    <a:pt x="2852" y="1653"/>
                    <a:pt x="2943" y="227"/>
                  </a:cubicBezTo>
                  <a:cubicBezTo>
                    <a:pt x="3305" y="770"/>
                    <a:pt x="3667" y="1472"/>
                    <a:pt x="3758" y="2128"/>
                  </a:cubicBezTo>
                  <a:cubicBezTo>
                    <a:pt x="3848" y="2580"/>
                    <a:pt x="3577" y="3124"/>
                    <a:pt x="3418" y="3576"/>
                  </a:cubicBezTo>
                  <a:cubicBezTo>
                    <a:pt x="3079" y="4414"/>
                    <a:pt x="2739" y="5274"/>
                    <a:pt x="2219" y="6043"/>
                  </a:cubicBezTo>
                  <a:cubicBezTo>
                    <a:pt x="2038" y="6315"/>
                    <a:pt x="589" y="8012"/>
                    <a:pt x="340" y="7130"/>
                  </a:cubicBezTo>
                  <a:cubicBezTo>
                    <a:pt x="23" y="6088"/>
                    <a:pt x="1" y="5047"/>
                    <a:pt x="295" y="4029"/>
                  </a:cubicBezTo>
                  <a:cubicBezTo>
                    <a:pt x="476" y="3441"/>
                    <a:pt x="725" y="2875"/>
                    <a:pt x="1065" y="2332"/>
                  </a:cubicBezTo>
                  <a:cubicBezTo>
                    <a:pt x="1495" y="1653"/>
                    <a:pt x="2626" y="0"/>
                    <a:pt x="3622" y="181"/>
                  </a:cubicBezTo>
                  <a:cubicBezTo>
                    <a:pt x="4210" y="295"/>
                    <a:pt x="4097" y="1313"/>
                    <a:pt x="3871" y="2218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4" name="Google Shape;11284;p32"/>
            <p:cNvSpPr/>
            <p:nvPr/>
          </p:nvSpPr>
          <p:spPr>
            <a:xfrm flipH="1">
              <a:off x="6688206" y="4386605"/>
              <a:ext cx="224110" cy="336707"/>
            </a:xfrm>
            <a:custGeom>
              <a:avLst/>
              <a:gdLst/>
              <a:ahLst/>
              <a:cxnLst/>
              <a:rect l="l" t="t" r="r" b="b"/>
              <a:pathLst>
                <a:path w="4550" h="6836" fill="none" extrusionOk="0">
                  <a:moveTo>
                    <a:pt x="3396" y="3531"/>
                  </a:moveTo>
                  <a:cubicBezTo>
                    <a:pt x="2943" y="4708"/>
                    <a:pt x="2490" y="5930"/>
                    <a:pt x="1314" y="6587"/>
                  </a:cubicBezTo>
                  <a:cubicBezTo>
                    <a:pt x="1042" y="6722"/>
                    <a:pt x="703" y="6836"/>
                    <a:pt x="454" y="6632"/>
                  </a:cubicBezTo>
                  <a:cubicBezTo>
                    <a:pt x="318" y="6519"/>
                    <a:pt x="250" y="6292"/>
                    <a:pt x="227" y="6134"/>
                  </a:cubicBezTo>
                  <a:cubicBezTo>
                    <a:pt x="1" y="4753"/>
                    <a:pt x="318" y="3463"/>
                    <a:pt x="1019" y="2309"/>
                  </a:cubicBezTo>
                  <a:cubicBezTo>
                    <a:pt x="1449" y="1630"/>
                    <a:pt x="2581" y="1"/>
                    <a:pt x="3554" y="159"/>
                  </a:cubicBezTo>
                  <a:cubicBezTo>
                    <a:pt x="4550" y="295"/>
                    <a:pt x="3599" y="3056"/>
                    <a:pt x="3396" y="353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5" name="Google Shape;11285;p32"/>
            <p:cNvSpPr/>
            <p:nvPr/>
          </p:nvSpPr>
          <p:spPr>
            <a:xfrm flipH="1">
              <a:off x="6499806" y="4857040"/>
              <a:ext cx="366802" cy="299914"/>
            </a:xfrm>
            <a:custGeom>
              <a:avLst/>
              <a:gdLst/>
              <a:ahLst/>
              <a:cxnLst/>
              <a:rect l="l" t="t" r="r" b="b"/>
              <a:pathLst>
                <a:path w="7447" h="6089" extrusionOk="0">
                  <a:moveTo>
                    <a:pt x="7107" y="0"/>
                  </a:moveTo>
                  <a:cubicBezTo>
                    <a:pt x="6972" y="0"/>
                    <a:pt x="6858" y="23"/>
                    <a:pt x="6723" y="46"/>
                  </a:cubicBezTo>
                  <a:cubicBezTo>
                    <a:pt x="5342" y="453"/>
                    <a:pt x="3780" y="1290"/>
                    <a:pt x="2694" y="2196"/>
                  </a:cubicBezTo>
                  <a:cubicBezTo>
                    <a:pt x="1653" y="3124"/>
                    <a:pt x="499" y="4640"/>
                    <a:pt x="46" y="5953"/>
                  </a:cubicBezTo>
                  <a:cubicBezTo>
                    <a:pt x="46" y="5998"/>
                    <a:pt x="1" y="6043"/>
                    <a:pt x="69" y="6088"/>
                  </a:cubicBezTo>
                  <a:lnTo>
                    <a:pt x="159" y="6088"/>
                  </a:lnTo>
                  <a:cubicBezTo>
                    <a:pt x="974" y="5907"/>
                    <a:pt x="1676" y="5545"/>
                    <a:pt x="2468" y="5296"/>
                  </a:cubicBezTo>
                  <a:cubicBezTo>
                    <a:pt x="3464" y="4957"/>
                    <a:pt x="4482" y="4368"/>
                    <a:pt x="5319" y="3735"/>
                  </a:cubicBezTo>
                  <a:cubicBezTo>
                    <a:pt x="5546" y="3576"/>
                    <a:pt x="5749" y="3395"/>
                    <a:pt x="5953" y="3192"/>
                  </a:cubicBezTo>
                  <a:cubicBezTo>
                    <a:pt x="6677" y="2490"/>
                    <a:pt x="7175" y="1585"/>
                    <a:pt x="7424" y="544"/>
                  </a:cubicBezTo>
                  <a:cubicBezTo>
                    <a:pt x="7447" y="430"/>
                    <a:pt x="7447" y="317"/>
                    <a:pt x="7424" y="227"/>
                  </a:cubicBezTo>
                  <a:cubicBezTo>
                    <a:pt x="7356" y="114"/>
                    <a:pt x="7243" y="23"/>
                    <a:pt x="7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6" name="Google Shape;11286;p32"/>
            <p:cNvSpPr/>
            <p:nvPr/>
          </p:nvSpPr>
          <p:spPr>
            <a:xfrm flipH="1">
              <a:off x="6844246" y="4439013"/>
              <a:ext cx="307696" cy="278734"/>
            </a:xfrm>
            <a:custGeom>
              <a:avLst/>
              <a:gdLst/>
              <a:ahLst/>
              <a:cxnLst/>
              <a:rect l="l" t="t" r="r" b="b"/>
              <a:pathLst>
                <a:path w="6247" h="5659" fill="none" extrusionOk="0">
                  <a:moveTo>
                    <a:pt x="1109" y="249"/>
                  </a:moveTo>
                  <a:cubicBezTo>
                    <a:pt x="792" y="114"/>
                    <a:pt x="362" y="0"/>
                    <a:pt x="136" y="249"/>
                  </a:cubicBezTo>
                  <a:cubicBezTo>
                    <a:pt x="0" y="430"/>
                    <a:pt x="23" y="657"/>
                    <a:pt x="68" y="860"/>
                  </a:cubicBezTo>
                  <a:cubicBezTo>
                    <a:pt x="226" y="2015"/>
                    <a:pt x="928" y="3056"/>
                    <a:pt x="1833" y="3848"/>
                  </a:cubicBezTo>
                  <a:cubicBezTo>
                    <a:pt x="2354" y="4278"/>
                    <a:pt x="2920" y="4640"/>
                    <a:pt x="3485" y="4934"/>
                  </a:cubicBezTo>
                  <a:cubicBezTo>
                    <a:pt x="3915" y="5115"/>
                    <a:pt x="4708" y="5658"/>
                    <a:pt x="5183" y="5545"/>
                  </a:cubicBezTo>
                  <a:cubicBezTo>
                    <a:pt x="6247" y="5274"/>
                    <a:pt x="4662" y="3531"/>
                    <a:pt x="4368" y="3191"/>
                  </a:cubicBezTo>
                  <a:cubicBezTo>
                    <a:pt x="3395" y="2105"/>
                    <a:pt x="2444" y="928"/>
                    <a:pt x="1109" y="249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7" name="Google Shape;11287;p32"/>
            <p:cNvSpPr/>
            <p:nvPr/>
          </p:nvSpPr>
          <p:spPr>
            <a:xfrm flipH="1">
              <a:off x="6901086" y="4449061"/>
              <a:ext cx="235291" cy="244157"/>
            </a:xfrm>
            <a:custGeom>
              <a:avLst/>
              <a:gdLst/>
              <a:ahLst/>
              <a:cxnLst/>
              <a:rect l="l" t="t" r="r" b="b"/>
              <a:pathLst>
                <a:path w="4777" h="4957" fill="none" extrusionOk="0">
                  <a:moveTo>
                    <a:pt x="159" y="2014"/>
                  </a:moveTo>
                  <a:cubicBezTo>
                    <a:pt x="114" y="1335"/>
                    <a:pt x="46" y="679"/>
                    <a:pt x="1" y="0"/>
                  </a:cubicBezTo>
                  <a:cubicBezTo>
                    <a:pt x="340" y="1019"/>
                    <a:pt x="703" y="2060"/>
                    <a:pt x="1042" y="3078"/>
                  </a:cubicBezTo>
                  <a:cubicBezTo>
                    <a:pt x="725" y="2127"/>
                    <a:pt x="1019" y="1041"/>
                    <a:pt x="612" y="136"/>
                  </a:cubicBezTo>
                  <a:cubicBezTo>
                    <a:pt x="1133" y="1381"/>
                    <a:pt x="1630" y="2648"/>
                    <a:pt x="2083" y="3938"/>
                  </a:cubicBezTo>
                  <a:cubicBezTo>
                    <a:pt x="1744" y="2829"/>
                    <a:pt x="1608" y="1697"/>
                    <a:pt x="1472" y="543"/>
                  </a:cubicBezTo>
                  <a:cubicBezTo>
                    <a:pt x="2083" y="1946"/>
                    <a:pt x="2649" y="3372"/>
                    <a:pt x="3169" y="4843"/>
                  </a:cubicBezTo>
                  <a:cubicBezTo>
                    <a:pt x="2988" y="3780"/>
                    <a:pt x="2853" y="2716"/>
                    <a:pt x="2694" y="1675"/>
                  </a:cubicBezTo>
                  <a:cubicBezTo>
                    <a:pt x="3147" y="2761"/>
                    <a:pt x="3622" y="3848"/>
                    <a:pt x="4075" y="4956"/>
                  </a:cubicBezTo>
                  <a:cubicBezTo>
                    <a:pt x="3826" y="4187"/>
                    <a:pt x="3667" y="3395"/>
                    <a:pt x="3713" y="2603"/>
                  </a:cubicBezTo>
                  <a:cubicBezTo>
                    <a:pt x="4007" y="3395"/>
                    <a:pt x="4346" y="4164"/>
                    <a:pt x="4776" y="488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8" name="Google Shape;11288;p32"/>
            <p:cNvSpPr/>
            <p:nvPr/>
          </p:nvSpPr>
          <p:spPr>
            <a:xfrm flipH="1">
              <a:off x="6858727" y="4698734"/>
              <a:ext cx="340057" cy="253121"/>
            </a:xfrm>
            <a:custGeom>
              <a:avLst/>
              <a:gdLst/>
              <a:ahLst/>
              <a:cxnLst/>
              <a:rect l="l" t="t" r="r" b="b"/>
              <a:pathLst>
                <a:path w="6904" h="5139" fill="none" extrusionOk="0">
                  <a:moveTo>
                    <a:pt x="1970" y="408"/>
                  </a:moveTo>
                  <a:cubicBezTo>
                    <a:pt x="1653" y="295"/>
                    <a:pt x="1381" y="182"/>
                    <a:pt x="1064" y="69"/>
                  </a:cubicBezTo>
                  <a:cubicBezTo>
                    <a:pt x="951" y="23"/>
                    <a:pt x="815" y="1"/>
                    <a:pt x="702" y="1"/>
                  </a:cubicBezTo>
                  <a:cubicBezTo>
                    <a:pt x="1" y="1"/>
                    <a:pt x="498" y="1064"/>
                    <a:pt x="634" y="1381"/>
                  </a:cubicBezTo>
                  <a:cubicBezTo>
                    <a:pt x="1155" y="2309"/>
                    <a:pt x="1811" y="3101"/>
                    <a:pt x="2648" y="3758"/>
                  </a:cubicBezTo>
                  <a:cubicBezTo>
                    <a:pt x="3350" y="4278"/>
                    <a:pt x="4120" y="4731"/>
                    <a:pt x="4980" y="4957"/>
                  </a:cubicBezTo>
                  <a:cubicBezTo>
                    <a:pt x="5364" y="5070"/>
                    <a:pt x="5794" y="5115"/>
                    <a:pt x="6224" y="5138"/>
                  </a:cubicBezTo>
                  <a:cubicBezTo>
                    <a:pt x="6292" y="5138"/>
                    <a:pt x="6405" y="5138"/>
                    <a:pt x="6496" y="5115"/>
                  </a:cubicBezTo>
                  <a:cubicBezTo>
                    <a:pt x="6632" y="5048"/>
                    <a:pt x="6790" y="4799"/>
                    <a:pt x="6813" y="4663"/>
                  </a:cubicBezTo>
                  <a:cubicBezTo>
                    <a:pt x="6903" y="4233"/>
                    <a:pt x="6564" y="3780"/>
                    <a:pt x="6337" y="3463"/>
                  </a:cubicBezTo>
                  <a:cubicBezTo>
                    <a:pt x="6066" y="3124"/>
                    <a:pt x="5726" y="2807"/>
                    <a:pt x="5387" y="2535"/>
                  </a:cubicBezTo>
                  <a:cubicBezTo>
                    <a:pt x="4889" y="2083"/>
                    <a:pt x="4369" y="1653"/>
                    <a:pt x="3780" y="1313"/>
                  </a:cubicBezTo>
                  <a:cubicBezTo>
                    <a:pt x="3214" y="951"/>
                    <a:pt x="2603" y="680"/>
                    <a:pt x="1970" y="408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9" name="Google Shape;11289;p32"/>
            <p:cNvSpPr/>
            <p:nvPr/>
          </p:nvSpPr>
          <p:spPr>
            <a:xfrm flipH="1">
              <a:off x="6881039" y="4699867"/>
              <a:ext cx="276518" cy="236375"/>
            </a:xfrm>
            <a:custGeom>
              <a:avLst/>
              <a:gdLst/>
              <a:ahLst/>
              <a:cxnLst/>
              <a:rect l="l" t="t" r="r" b="b"/>
              <a:pathLst>
                <a:path w="5614" h="4799" fill="none" extrusionOk="0">
                  <a:moveTo>
                    <a:pt x="906" y="2716"/>
                  </a:moveTo>
                  <a:cubicBezTo>
                    <a:pt x="589" y="1811"/>
                    <a:pt x="318" y="906"/>
                    <a:pt x="1" y="0"/>
                  </a:cubicBezTo>
                  <a:cubicBezTo>
                    <a:pt x="182" y="498"/>
                    <a:pt x="657" y="1109"/>
                    <a:pt x="929" y="1562"/>
                  </a:cubicBezTo>
                  <a:cubicBezTo>
                    <a:pt x="1314" y="2173"/>
                    <a:pt x="1653" y="2807"/>
                    <a:pt x="1925" y="3440"/>
                  </a:cubicBezTo>
                  <a:cubicBezTo>
                    <a:pt x="1653" y="2512"/>
                    <a:pt x="1359" y="1562"/>
                    <a:pt x="1381" y="566"/>
                  </a:cubicBezTo>
                  <a:cubicBezTo>
                    <a:pt x="1902" y="1856"/>
                    <a:pt x="2355" y="3169"/>
                    <a:pt x="2739" y="4527"/>
                  </a:cubicBezTo>
                  <a:cubicBezTo>
                    <a:pt x="2581" y="3372"/>
                    <a:pt x="2400" y="2241"/>
                    <a:pt x="2241" y="1064"/>
                  </a:cubicBezTo>
                  <a:cubicBezTo>
                    <a:pt x="2445" y="1630"/>
                    <a:pt x="2604" y="2196"/>
                    <a:pt x="2807" y="2739"/>
                  </a:cubicBezTo>
                  <a:cubicBezTo>
                    <a:pt x="3011" y="3327"/>
                    <a:pt x="3192" y="3961"/>
                    <a:pt x="3532" y="4504"/>
                  </a:cubicBezTo>
                  <a:lnTo>
                    <a:pt x="2694" y="1109"/>
                  </a:lnTo>
                  <a:cubicBezTo>
                    <a:pt x="3169" y="2354"/>
                    <a:pt x="3758" y="3553"/>
                    <a:pt x="4301" y="4798"/>
                  </a:cubicBezTo>
                  <a:cubicBezTo>
                    <a:pt x="4029" y="3825"/>
                    <a:pt x="3645" y="2807"/>
                    <a:pt x="3464" y="1788"/>
                  </a:cubicBezTo>
                  <a:cubicBezTo>
                    <a:pt x="4143" y="2761"/>
                    <a:pt x="4844" y="3735"/>
                    <a:pt x="5614" y="4662"/>
                  </a:cubicBezTo>
                  <a:cubicBezTo>
                    <a:pt x="5342" y="4074"/>
                    <a:pt x="5184" y="3440"/>
                    <a:pt x="5048" y="282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0" name="Google Shape;11290;p32"/>
            <p:cNvSpPr/>
            <p:nvPr/>
          </p:nvSpPr>
          <p:spPr>
            <a:xfrm flipH="1">
              <a:off x="6873208" y="4726613"/>
              <a:ext cx="299914" cy="230809"/>
            </a:xfrm>
            <a:custGeom>
              <a:avLst/>
              <a:gdLst/>
              <a:ahLst/>
              <a:cxnLst/>
              <a:rect l="l" t="t" r="r" b="b"/>
              <a:pathLst>
                <a:path w="6089" h="4686" fill="none" extrusionOk="0">
                  <a:moveTo>
                    <a:pt x="45" y="0"/>
                  </a:moveTo>
                  <a:cubicBezTo>
                    <a:pt x="0" y="136"/>
                    <a:pt x="68" y="295"/>
                    <a:pt x="91" y="453"/>
                  </a:cubicBezTo>
                  <a:cubicBezTo>
                    <a:pt x="204" y="906"/>
                    <a:pt x="340" y="1358"/>
                    <a:pt x="521" y="1766"/>
                  </a:cubicBezTo>
                  <a:cubicBezTo>
                    <a:pt x="973" y="2762"/>
                    <a:pt x="1788" y="3576"/>
                    <a:pt x="2784" y="4074"/>
                  </a:cubicBezTo>
                  <a:cubicBezTo>
                    <a:pt x="3802" y="4549"/>
                    <a:pt x="4979" y="4685"/>
                    <a:pt x="6088" y="4459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1" name="Google Shape;11291;p32"/>
            <p:cNvSpPr/>
            <p:nvPr/>
          </p:nvSpPr>
          <p:spPr>
            <a:xfrm flipH="1">
              <a:off x="6841980" y="4901566"/>
              <a:ext cx="425908" cy="265632"/>
            </a:xfrm>
            <a:custGeom>
              <a:avLst/>
              <a:gdLst/>
              <a:ahLst/>
              <a:cxnLst/>
              <a:rect l="l" t="t" r="r" b="b"/>
              <a:pathLst>
                <a:path w="8647" h="5393" extrusionOk="0">
                  <a:moveTo>
                    <a:pt x="629" y="1"/>
                  </a:moveTo>
                  <a:cubicBezTo>
                    <a:pt x="532" y="1"/>
                    <a:pt x="436" y="8"/>
                    <a:pt x="340" y="24"/>
                  </a:cubicBezTo>
                  <a:cubicBezTo>
                    <a:pt x="272" y="70"/>
                    <a:pt x="181" y="92"/>
                    <a:pt x="114" y="137"/>
                  </a:cubicBezTo>
                  <a:cubicBezTo>
                    <a:pt x="0" y="296"/>
                    <a:pt x="91" y="522"/>
                    <a:pt x="204" y="658"/>
                  </a:cubicBezTo>
                  <a:cubicBezTo>
                    <a:pt x="838" y="1586"/>
                    <a:pt x="1449" y="2582"/>
                    <a:pt x="2377" y="3238"/>
                  </a:cubicBezTo>
                  <a:cubicBezTo>
                    <a:pt x="2807" y="3532"/>
                    <a:pt x="3282" y="3759"/>
                    <a:pt x="3735" y="3962"/>
                  </a:cubicBezTo>
                  <a:cubicBezTo>
                    <a:pt x="4300" y="4211"/>
                    <a:pt x="4866" y="4438"/>
                    <a:pt x="5432" y="4664"/>
                  </a:cubicBezTo>
                  <a:cubicBezTo>
                    <a:pt x="6202" y="4981"/>
                    <a:pt x="7016" y="5320"/>
                    <a:pt x="7854" y="5388"/>
                  </a:cubicBezTo>
                  <a:cubicBezTo>
                    <a:pt x="7892" y="5391"/>
                    <a:pt x="7928" y="5393"/>
                    <a:pt x="7961" y="5393"/>
                  </a:cubicBezTo>
                  <a:cubicBezTo>
                    <a:pt x="8647" y="5393"/>
                    <a:pt x="8425" y="4756"/>
                    <a:pt x="8080" y="4324"/>
                  </a:cubicBezTo>
                  <a:cubicBezTo>
                    <a:pt x="7582" y="3691"/>
                    <a:pt x="6790" y="3193"/>
                    <a:pt x="6179" y="2695"/>
                  </a:cubicBezTo>
                  <a:cubicBezTo>
                    <a:pt x="5477" y="2129"/>
                    <a:pt x="4753" y="1586"/>
                    <a:pt x="3961" y="1133"/>
                  </a:cubicBezTo>
                  <a:cubicBezTo>
                    <a:pt x="3101" y="635"/>
                    <a:pt x="2150" y="228"/>
                    <a:pt x="1177" y="70"/>
                  </a:cubicBezTo>
                  <a:cubicBezTo>
                    <a:pt x="987" y="26"/>
                    <a:pt x="807" y="1"/>
                    <a:pt x="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2" name="Google Shape;11292;p32"/>
            <p:cNvSpPr/>
            <p:nvPr/>
          </p:nvSpPr>
          <p:spPr>
            <a:xfrm flipH="1">
              <a:off x="6856510" y="4267359"/>
              <a:ext cx="140525" cy="1045634"/>
            </a:xfrm>
            <a:custGeom>
              <a:avLst/>
              <a:gdLst/>
              <a:ahLst/>
              <a:cxnLst/>
              <a:rect l="l" t="t" r="r" b="b"/>
              <a:pathLst>
                <a:path w="2853" h="21229" extrusionOk="0">
                  <a:moveTo>
                    <a:pt x="1" y="0"/>
                  </a:moveTo>
                  <a:lnTo>
                    <a:pt x="1" y="0"/>
                  </a:lnTo>
                  <a:cubicBezTo>
                    <a:pt x="544" y="1697"/>
                    <a:pt x="929" y="3463"/>
                    <a:pt x="1336" y="5228"/>
                  </a:cubicBezTo>
                  <a:cubicBezTo>
                    <a:pt x="1495" y="6111"/>
                    <a:pt x="1630" y="6993"/>
                    <a:pt x="1789" y="7876"/>
                  </a:cubicBezTo>
                  <a:lnTo>
                    <a:pt x="1970" y="9189"/>
                  </a:lnTo>
                  <a:lnTo>
                    <a:pt x="2128" y="10524"/>
                  </a:lnTo>
                  <a:cubicBezTo>
                    <a:pt x="2174" y="10954"/>
                    <a:pt x="2196" y="11407"/>
                    <a:pt x="2241" y="11859"/>
                  </a:cubicBezTo>
                  <a:cubicBezTo>
                    <a:pt x="2264" y="12289"/>
                    <a:pt x="2287" y="12742"/>
                    <a:pt x="2309" y="13195"/>
                  </a:cubicBezTo>
                  <a:lnTo>
                    <a:pt x="2400" y="14530"/>
                  </a:lnTo>
                  <a:cubicBezTo>
                    <a:pt x="2423" y="14937"/>
                    <a:pt x="2400" y="15390"/>
                    <a:pt x="2423" y="15842"/>
                  </a:cubicBezTo>
                  <a:cubicBezTo>
                    <a:pt x="2490" y="17630"/>
                    <a:pt x="2400" y="19418"/>
                    <a:pt x="2355" y="21229"/>
                  </a:cubicBezTo>
                  <a:cubicBezTo>
                    <a:pt x="2400" y="20799"/>
                    <a:pt x="2468" y="20346"/>
                    <a:pt x="2513" y="19894"/>
                  </a:cubicBezTo>
                  <a:cubicBezTo>
                    <a:pt x="2581" y="19464"/>
                    <a:pt x="2626" y="19011"/>
                    <a:pt x="2649" y="18558"/>
                  </a:cubicBezTo>
                  <a:cubicBezTo>
                    <a:pt x="2717" y="17698"/>
                    <a:pt x="2807" y="16793"/>
                    <a:pt x="2807" y="15888"/>
                  </a:cubicBezTo>
                  <a:cubicBezTo>
                    <a:pt x="2853" y="14077"/>
                    <a:pt x="2739" y="12267"/>
                    <a:pt x="2581" y="10479"/>
                  </a:cubicBezTo>
                  <a:cubicBezTo>
                    <a:pt x="2400" y="8691"/>
                    <a:pt x="2083" y="6903"/>
                    <a:pt x="1676" y="5160"/>
                  </a:cubicBezTo>
                  <a:cubicBezTo>
                    <a:pt x="1246" y="3395"/>
                    <a:pt x="703" y="165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3" name="Google Shape;11293;p32"/>
            <p:cNvSpPr/>
            <p:nvPr/>
          </p:nvSpPr>
          <p:spPr>
            <a:xfrm flipH="1">
              <a:off x="6782923" y="4462409"/>
              <a:ext cx="119345" cy="238837"/>
            </a:xfrm>
            <a:custGeom>
              <a:avLst/>
              <a:gdLst/>
              <a:ahLst/>
              <a:cxnLst/>
              <a:rect l="l" t="t" r="r" b="b"/>
              <a:pathLst>
                <a:path w="2423" h="4849" extrusionOk="0">
                  <a:moveTo>
                    <a:pt x="2422" y="1"/>
                  </a:moveTo>
                  <a:lnTo>
                    <a:pt x="2422" y="1"/>
                  </a:lnTo>
                  <a:cubicBezTo>
                    <a:pt x="1517" y="1426"/>
                    <a:pt x="725" y="2943"/>
                    <a:pt x="46" y="4504"/>
                  </a:cubicBezTo>
                  <a:cubicBezTo>
                    <a:pt x="1" y="4640"/>
                    <a:pt x="46" y="4799"/>
                    <a:pt x="204" y="4844"/>
                  </a:cubicBezTo>
                  <a:cubicBezTo>
                    <a:pt x="222" y="4847"/>
                    <a:pt x="239" y="4848"/>
                    <a:pt x="257" y="4848"/>
                  </a:cubicBezTo>
                  <a:cubicBezTo>
                    <a:pt x="373" y="4848"/>
                    <a:pt x="479" y="4784"/>
                    <a:pt x="499" y="4685"/>
                  </a:cubicBezTo>
                  <a:cubicBezTo>
                    <a:pt x="1019" y="3056"/>
                    <a:pt x="1675" y="1517"/>
                    <a:pt x="2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4" name="Google Shape;11294;p32"/>
            <p:cNvSpPr/>
            <p:nvPr/>
          </p:nvSpPr>
          <p:spPr>
            <a:xfrm flipH="1">
              <a:off x="6879906" y="4525948"/>
              <a:ext cx="194015" cy="171604"/>
            </a:xfrm>
            <a:custGeom>
              <a:avLst/>
              <a:gdLst/>
              <a:ahLst/>
              <a:cxnLst/>
              <a:rect l="l" t="t" r="r" b="b"/>
              <a:pathLst>
                <a:path w="3939" h="3484" extrusionOk="0">
                  <a:moveTo>
                    <a:pt x="0" y="1"/>
                  </a:moveTo>
                  <a:lnTo>
                    <a:pt x="3486" y="3395"/>
                  </a:lnTo>
                  <a:lnTo>
                    <a:pt x="3508" y="3418"/>
                  </a:lnTo>
                  <a:cubicBezTo>
                    <a:pt x="3562" y="3461"/>
                    <a:pt x="3620" y="3483"/>
                    <a:pt x="3677" y="3483"/>
                  </a:cubicBezTo>
                  <a:cubicBezTo>
                    <a:pt x="3740" y="3483"/>
                    <a:pt x="3800" y="3455"/>
                    <a:pt x="3848" y="3395"/>
                  </a:cubicBezTo>
                  <a:cubicBezTo>
                    <a:pt x="3938" y="3260"/>
                    <a:pt x="3938" y="3124"/>
                    <a:pt x="3825" y="30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5" name="Google Shape;11295;p32"/>
            <p:cNvSpPr/>
            <p:nvPr/>
          </p:nvSpPr>
          <p:spPr>
            <a:xfrm flipH="1">
              <a:off x="6907785" y="4490287"/>
              <a:ext cx="229676" cy="214062"/>
            </a:xfrm>
            <a:custGeom>
              <a:avLst/>
              <a:gdLst/>
              <a:ahLst/>
              <a:cxnLst/>
              <a:rect l="l" t="t" r="r" b="b"/>
              <a:pathLst>
                <a:path w="4663" h="4346" fill="none" extrusionOk="0">
                  <a:moveTo>
                    <a:pt x="23" y="0"/>
                  </a:moveTo>
                  <a:cubicBezTo>
                    <a:pt x="0" y="793"/>
                    <a:pt x="272" y="1585"/>
                    <a:pt x="725" y="2241"/>
                  </a:cubicBezTo>
                  <a:cubicBezTo>
                    <a:pt x="1652" y="3599"/>
                    <a:pt x="3010" y="4278"/>
                    <a:pt x="4662" y="4346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6" name="Google Shape;11296;p32"/>
            <p:cNvSpPr/>
            <p:nvPr/>
          </p:nvSpPr>
          <p:spPr>
            <a:xfrm flipH="1">
              <a:off x="6683724" y="4708782"/>
              <a:ext cx="197365" cy="231893"/>
            </a:xfrm>
            <a:custGeom>
              <a:avLst/>
              <a:gdLst/>
              <a:ahLst/>
              <a:cxnLst/>
              <a:rect l="l" t="t" r="r" b="b"/>
              <a:pathLst>
                <a:path w="4007" h="4708" extrusionOk="0">
                  <a:moveTo>
                    <a:pt x="4007" y="0"/>
                  </a:moveTo>
                  <a:lnTo>
                    <a:pt x="4007" y="0"/>
                  </a:lnTo>
                  <a:cubicBezTo>
                    <a:pt x="3441" y="815"/>
                    <a:pt x="2852" y="1562"/>
                    <a:pt x="2196" y="2309"/>
                  </a:cubicBezTo>
                  <a:cubicBezTo>
                    <a:pt x="1856" y="2671"/>
                    <a:pt x="1517" y="3010"/>
                    <a:pt x="1178" y="3350"/>
                  </a:cubicBezTo>
                  <a:cubicBezTo>
                    <a:pt x="838" y="3689"/>
                    <a:pt x="476" y="4029"/>
                    <a:pt x="114" y="4323"/>
                  </a:cubicBezTo>
                  <a:cubicBezTo>
                    <a:pt x="1" y="4436"/>
                    <a:pt x="1" y="4572"/>
                    <a:pt x="114" y="4640"/>
                  </a:cubicBezTo>
                  <a:cubicBezTo>
                    <a:pt x="148" y="4685"/>
                    <a:pt x="210" y="4708"/>
                    <a:pt x="275" y="4708"/>
                  </a:cubicBezTo>
                  <a:cubicBezTo>
                    <a:pt x="340" y="4708"/>
                    <a:pt x="408" y="4685"/>
                    <a:pt x="453" y="4640"/>
                  </a:cubicBezTo>
                  <a:cubicBezTo>
                    <a:pt x="815" y="4323"/>
                    <a:pt x="1155" y="3938"/>
                    <a:pt x="1472" y="3576"/>
                  </a:cubicBezTo>
                  <a:cubicBezTo>
                    <a:pt x="1811" y="3214"/>
                    <a:pt x="2105" y="2829"/>
                    <a:pt x="2400" y="2445"/>
                  </a:cubicBezTo>
                  <a:cubicBezTo>
                    <a:pt x="2988" y="1675"/>
                    <a:pt x="3531" y="860"/>
                    <a:pt x="40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7" name="Google Shape;11297;p32"/>
            <p:cNvSpPr/>
            <p:nvPr/>
          </p:nvSpPr>
          <p:spPr>
            <a:xfrm flipH="1">
              <a:off x="6859860" y="4812464"/>
              <a:ext cx="199581" cy="130033"/>
            </a:xfrm>
            <a:custGeom>
              <a:avLst/>
              <a:gdLst/>
              <a:ahLst/>
              <a:cxnLst/>
              <a:rect l="l" t="t" r="r" b="b"/>
              <a:pathLst>
                <a:path w="4052" h="2640" extrusionOk="0">
                  <a:moveTo>
                    <a:pt x="1" y="0"/>
                  </a:moveTo>
                  <a:cubicBezTo>
                    <a:pt x="498" y="566"/>
                    <a:pt x="1064" y="1086"/>
                    <a:pt x="1698" y="1539"/>
                  </a:cubicBezTo>
                  <a:cubicBezTo>
                    <a:pt x="2309" y="1992"/>
                    <a:pt x="2988" y="2376"/>
                    <a:pt x="3735" y="2625"/>
                  </a:cubicBezTo>
                  <a:lnTo>
                    <a:pt x="3757" y="2625"/>
                  </a:lnTo>
                  <a:cubicBezTo>
                    <a:pt x="3781" y="2635"/>
                    <a:pt x="3806" y="2639"/>
                    <a:pt x="3830" y="2639"/>
                  </a:cubicBezTo>
                  <a:cubicBezTo>
                    <a:pt x="3922" y="2639"/>
                    <a:pt x="4011" y="2574"/>
                    <a:pt x="4029" y="2467"/>
                  </a:cubicBezTo>
                  <a:cubicBezTo>
                    <a:pt x="4052" y="2354"/>
                    <a:pt x="4006" y="2218"/>
                    <a:pt x="3871" y="2173"/>
                  </a:cubicBezTo>
                  <a:cubicBezTo>
                    <a:pt x="3169" y="2014"/>
                    <a:pt x="2490" y="1698"/>
                    <a:pt x="1834" y="1335"/>
                  </a:cubicBezTo>
                  <a:cubicBezTo>
                    <a:pt x="1177" y="928"/>
                    <a:pt x="566" y="5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8" name="Google Shape;11298;p32"/>
          <p:cNvGrpSpPr/>
          <p:nvPr/>
        </p:nvGrpSpPr>
        <p:grpSpPr>
          <a:xfrm flipH="1">
            <a:off x="2717895" y="4303953"/>
            <a:ext cx="769215" cy="1154931"/>
            <a:chOff x="5673057" y="4303953"/>
            <a:chExt cx="769215" cy="1154931"/>
          </a:xfrm>
        </p:grpSpPr>
        <p:sp>
          <p:nvSpPr>
            <p:cNvPr id="11299" name="Google Shape;11299;p32"/>
            <p:cNvSpPr/>
            <p:nvPr/>
          </p:nvSpPr>
          <p:spPr>
            <a:xfrm flipH="1">
              <a:off x="6058773" y="4698585"/>
              <a:ext cx="299914" cy="395764"/>
            </a:xfrm>
            <a:custGeom>
              <a:avLst/>
              <a:gdLst/>
              <a:ahLst/>
              <a:cxnLst/>
              <a:rect l="l" t="t" r="r" b="b"/>
              <a:pathLst>
                <a:path w="6089" h="8035" fill="none" extrusionOk="0">
                  <a:moveTo>
                    <a:pt x="137" y="2377"/>
                  </a:moveTo>
                  <a:cubicBezTo>
                    <a:pt x="227" y="2874"/>
                    <a:pt x="431" y="3327"/>
                    <a:pt x="635" y="3734"/>
                  </a:cubicBezTo>
                  <a:cubicBezTo>
                    <a:pt x="1042" y="4572"/>
                    <a:pt x="1698" y="5273"/>
                    <a:pt x="2377" y="5885"/>
                  </a:cubicBezTo>
                  <a:cubicBezTo>
                    <a:pt x="3373" y="6790"/>
                    <a:pt x="4437" y="7740"/>
                    <a:pt x="5795" y="8012"/>
                  </a:cubicBezTo>
                  <a:cubicBezTo>
                    <a:pt x="5953" y="8035"/>
                    <a:pt x="5998" y="7650"/>
                    <a:pt x="6066" y="7514"/>
                  </a:cubicBezTo>
                  <a:cubicBezTo>
                    <a:pt x="6089" y="7424"/>
                    <a:pt x="6066" y="7333"/>
                    <a:pt x="5998" y="7242"/>
                  </a:cubicBezTo>
                  <a:cubicBezTo>
                    <a:pt x="5455" y="6111"/>
                    <a:pt x="5116" y="5477"/>
                    <a:pt x="4527" y="4368"/>
                  </a:cubicBezTo>
                  <a:cubicBezTo>
                    <a:pt x="3916" y="3214"/>
                    <a:pt x="3034" y="2263"/>
                    <a:pt x="2241" y="1222"/>
                  </a:cubicBezTo>
                  <a:cubicBezTo>
                    <a:pt x="2038" y="973"/>
                    <a:pt x="1766" y="747"/>
                    <a:pt x="1472" y="566"/>
                  </a:cubicBezTo>
                  <a:cubicBezTo>
                    <a:pt x="1200" y="430"/>
                    <a:pt x="884" y="227"/>
                    <a:pt x="567" y="159"/>
                  </a:cubicBezTo>
                  <a:cubicBezTo>
                    <a:pt x="1" y="0"/>
                    <a:pt x="23" y="1200"/>
                    <a:pt x="23" y="1471"/>
                  </a:cubicBezTo>
                  <a:cubicBezTo>
                    <a:pt x="69" y="1788"/>
                    <a:pt x="91" y="2105"/>
                    <a:pt x="137" y="2377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0" name="Google Shape;11300;p32"/>
            <p:cNvSpPr/>
            <p:nvPr/>
          </p:nvSpPr>
          <p:spPr>
            <a:xfrm flipH="1">
              <a:off x="6082169" y="4723114"/>
              <a:ext cx="267602" cy="362320"/>
            </a:xfrm>
            <a:custGeom>
              <a:avLst/>
              <a:gdLst/>
              <a:ahLst/>
              <a:cxnLst/>
              <a:rect l="l" t="t" r="r" b="b"/>
              <a:pathLst>
                <a:path w="5433" h="7356" fill="none" extrusionOk="0">
                  <a:moveTo>
                    <a:pt x="1" y="1833"/>
                  </a:moveTo>
                  <a:cubicBezTo>
                    <a:pt x="159" y="1200"/>
                    <a:pt x="408" y="566"/>
                    <a:pt x="793" y="0"/>
                  </a:cubicBezTo>
                  <a:cubicBezTo>
                    <a:pt x="521" y="905"/>
                    <a:pt x="408" y="1856"/>
                    <a:pt x="454" y="2784"/>
                  </a:cubicBezTo>
                  <a:cubicBezTo>
                    <a:pt x="680" y="1879"/>
                    <a:pt x="951" y="973"/>
                    <a:pt x="1291" y="113"/>
                  </a:cubicBezTo>
                  <a:cubicBezTo>
                    <a:pt x="1291" y="521"/>
                    <a:pt x="1155" y="951"/>
                    <a:pt x="1065" y="1381"/>
                  </a:cubicBezTo>
                  <a:cubicBezTo>
                    <a:pt x="906" y="2150"/>
                    <a:pt x="816" y="2965"/>
                    <a:pt x="816" y="3757"/>
                  </a:cubicBezTo>
                  <a:cubicBezTo>
                    <a:pt x="906" y="3734"/>
                    <a:pt x="929" y="3621"/>
                    <a:pt x="951" y="3531"/>
                  </a:cubicBezTo>
                  <a:cubicBezTo>
                    <a:pt x="1246" y="2558"/>
                    <a:pt x="1495" y="1607"/>
                    <a:pt x="1676" y="634"/>
                  </a:cubicBezTo>
                  <a:cubicBezTo>
                    <a:pt x="1630" y="951"/>
                    <a:pt x="1676" y="1313"/>
                    <a:pt x="1630" y="1652"/>
                  </a:cubicBezTo>
                  <a:cubicBezTo>
                    <a:pt x="1608" y="1946"/>
                    <a:pt x="1563" y="2173"/>
                    <a:pt x="1563" y="2490"/>
                  </a:cubicBezTo>
                  <a:cubicBezTo>
                    <a:pt x="1608" y="3214"/>
                    <a:pt x="1495" y="3983"/>
                    <a:pt x="1404" y="4708"/>
                  </a:cubicBezTo>
                  <a:cubicBezTo>
                    <a:pt x="1811" y="3621"/>
                    <a:pt x="2106" y="2512"/>
                    <a:pt x="2309" y="1381"/>
                  </a:cubicBezTo>
                  <a:cubicBezTo>
                    <a:pt x="2400" y="2037"/>
                    <a:pt x="2332" y="2671"/>
                    <a:pt x="2287" y="3327"/>
                  </a:cubicBezTo>
                  <a:cubicBezTo>
                    <a:pt x="2219" y="4074"/>
                    <a:pt x="2174" y="4821"/>
                    <a:pt x="2106" y="5568"/>
                  </a:cubicBezTo>
                  <a:cubicBezTo>
                    <a:pt x="2106" y="5273"/>
                    <a:pt x="2332" y="4934"/>
                    <a:pt x="2423" y="4685"/>
                  </a:cubicBezTo>
                  <a:cubicBezTo>
                    <a:pt x="2490" y="4436"/>
                    <a:pt x="2513" y="4187"/>
                    <a:pt x="2558" y="3915"/>
                  </a:cubicBezTo>
                  <a:cubicBezTo>
                    <a:pt x="2717" y="3350"/>
                    <a:pt x="2898" y="2761"/>
                    <a:pt x="3237" y="2286"/>
                  </a:cubicBezTo>
                  <a:cubicBezTo>
                    <a:pt x="3011" y="3485"/>
                    <a:pt x="2762" y="4685"/>
                    <a:pt x="2536" y="5907"/>
                  </a:cubicBezTo>
                  <a:cubicBezTo>
                    <a:pt x="2853" y="4934"/>
                    <a:pt x="3169" y="3938"/>
                    <a:pt x="3464" y="2988"/>
                  </a:cubicBezTo>
                  <a:cubicBezTo>
                    <a:pt x="3418" y="4119"/>
                    <a:pt x="3350" y="5273"/>
                    <a:pt x="3328" y="6405"/>
                  </a:cubicBezTo>
                  <a:cubicBezTo>
                    <a:pt x="3532" y="5477"/>
                    <a:pt x="3735" y="4549"/>
                    <a:pt x="3962" y="3621"/>
                  </a:cubicBezTo>
                  <a:cubicBezTo>
                    <a:pt x="3894" y="4708"/>
                    <a:pt x="3871" y="5794"/>
                    <a:pt x="3803" y="6903"/>
                  </a:cubicBezTo>
                  <a:cubicBezTo>
                    <a:pt x="3984" y="6518"/>
                    <a:pt x="4120" y="6133"/>
                    <a:pt x="4233" y="5726"/>
                  </a:cubicBezTo>
                  <a:cubicBezTo>
                    <a:pt x="4346" y="5387"/>
                    <a:pt x="4369" y="4866"/>
                    <a:pt x="4573" y="4594"/>
                  </a:cubicBezTo>
                  <a:cubicBezTo>
                    <a:pt x="4754" y="5500"/>
                    <a:pt x="4776" y="6450"/>
                    <a:pt x="4980" y="7356"/>
                  </a:cubicBezTo>
                  <a:cubicBezTo>
                    <a:pt x="5206" y="7039"/>
                    <a:pt x="5342" y="6699"/>
                    <a:pt x="5433" y="6337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1" name="Google Shape;11301;p32"/>
            <p:cNvSpPr/>
            <p:nvPr/>
          </p:nvSpPr>
          <p:spPr>
            <a:xfrm flipH="1">
              <a:off x="5892635" y="4303953"/>
              <a:ext cx="142741" cy="431474"/>
            </a:xfrm>
            <a:custGeom>
              <a:avLst/>
              <a:gdLst/>
              <a:ahLst/>
              <a:cxnLst/>
              <a:rect l="l" t="t" r="r" b="b"/>
              <a:pathLst>
                <a:path w="2898" h="8760" fill="none" extrusionOk="0">
                  <a:moveTo>
                    <a:pt x="2829" y="2920"/>
                  </a:moveTo>
                  <a:cubicBezTo>
                    <a:pt x="2897" y="2083"/>
                    <a:pt x="2829" y="1200"/>
                    <a:pt x="2716" y="363"/>
                  </a:cubicBezTo>
                  <a:cubicBezTo>
                    <a:pt x="2693" y="249"/>
                    <a:pt x="2648" y="68"/>
                    <a:pt x="2558" y="46"/>
                  </a:cubicBezTo>
                  <a:cubicBezTo>
                    <a:pt x="2444" y="0"/>
                    <a:pt x="2331" y="91"/>
                    <a:pt x="2241" y="182"/>
                  </a:cubicBezTo>
                  <a:cubicBezTo>
                    <a:pt x="1539" y="1245"/>
                    <a:pt x="973" y="2332"/>
                    <a:pt x="589" y="3576"/>
                  </a:cubicBezTo>
                  <a:cubicBezTo>
                    <a:pt x="294" y="4595"/>
                    <a:pt x="181" y="5613"/>
                    <a:pt x="136" y="6654"/>
                  </a:cubicBezTo>
                  <a:cubicBezTo>
                    <a:pt x="136" y="7152"/>
                    <a:pt x="91" y="7650"/>
                    <a:pt x="23" y="8125"/>
                  </a:cubicBezTo>
                  <a:cubicBezTo>
                    <a:pt x="0" y="8442"/>
                    <a:pt x="23" y="8759"/>
                    <a:pt x="408" y="8352"/>
                  </a:cubicBezTo>
                  <a:cubicBezTo>
                    <a:pt x="679" y="8080"/>
                    <a:pt x="928" y="7786"/>
                    <a:pt x="1154" y="7469"/>
                  </a:cubicBezTo>
                  <a:cubicBezTo>
                    <a:pt x="1924" y="6518"/>
                    <a:pt x="2490" y="5477"/>
                    <a:pt x="2693" y="4187"/>
                  </a:cubicBezTo>
                  <a:cubicBezTo>
                    <a:pt x="2897" y="2897"/>
                    <a:pt x="2671" y="1698"/>
                    <a:pt x="2173" y="453"/>
                  </a:cubicBezTo>
                  <a:lnTo>
                    <a:pt x="2354" y="5545"/>
                  </a:lnTo>
                  <a:cubicBezTo>
                    <a:pt x="1947" y="4346"/>
                    <a:pt x="1607" y="3124"/>
                    <a:pt x="1313" y="1879"/>
                  </a:cubicBezTo>
                  <a:lnTo>
                    <a:pt x="1041" y="7469"/>
                  </a:lnTo>
                  <a:cubicBezTo>
                    <a:pt x="656" y="6609"/>
                    <a:pt x="408" y="5658"/>
                    <a:pt x="249" y="4708"/>
                  </a:cubicBezTo>
                  <a:cubicBezTo>
                    <a:pt x="408" y="5817"/>
                    <a:pt x="408" y="6949"/>
                    <a:pt x="317" y="8035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2" name="Google Shape;11302;p32"/>
            <p:cNvSpPr/>
            <p:nvPr/>
          </p:nvSpPr>
          <p:spPr>
            <a:xfrm flipH="1">
              <a:off x="5929429" y="4329615"/>
              <a:ext cx="113779" cy="361187"/>
            </a:xfrm>
            <a:custGeom>
              <a:avLst/>
              <a:gdLst/>
              <a:ahLst/>
              <a:cxnLst/>
              <a:rect l="l" t="t" r="r" b="b"/>
              <a:pathLst>
                <a:path w="2310" h="7333" fill="none" extrusionOk="0">
                  <a:moveTo>
                    <a:pt x="2309" y="0"/>
                  </a:moveTo>
                  <a:lnTo>
                    <a:pt x="1970" y="430"/>
                  </a:lnTo>
                  <a:cubicBezTo>
                    <a:pt x="1585" y="905"/>
                    <a:pt x="1178" y="1426"/>
                    <a:pt x="861" y="1992"/>
                  </a:cubicBezTo>
                  <a:cubicBezTo>
                    <a:pt x="1" y="3598"/>
                    <a:pt x="46" y="5545"/>
                    <a:pt x="408" y="7333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3" name="Google Shape;11303;p32"/>
            <p:cNvSpPr/>
            <p:nvPr/>
          </p:nvSpPr>
          <p:spPr>
            <a:xfrm flipH="1">
              <a:off x="6030894" y="4497920"/>
              <a:ext cx="207364" cy="394680"/>
            </a:xfrm>
            <a:custGeom>
              <a:avLst/>
              <a:gdLst/>
              <a:ahLst/>
              <a:cxnLst/>
              <a:rect l="l" t="t" r="r" b="b"/>
              <a:pathLst>
                <a:path w="4210" h="8013" fill="none" extrusionOk="0">
                  <a:moveTo>
                    <a:pt x="4029" y="5658"/>
                  </a:moveTo>
                  <a:cubicBezTo>
                    <a:pt x="4006" y="6315"/>
                    <a:pt x="3780" y="6971"/>
                    <a:pt x="3395" y="7469"/>
                  </a:cubicBezTo>
                  <a:lnTo>
                    <a:pt x="3395" y="3395"/>
                  </a:lnTo>
                  <a:cubicBezTo>
                    <a:pt x="3395" y="3169"/>
                    <a:pt x="3327" y="2897"/>
                    <a:pt x="3101" y="2875"/>
                  </a:cubicBezTo>
                  <a:cubicBezTo>
                    <a:pt x="2784" y="3961"/>
                    <a:pt x="2512" y="5093"/>
                    <a:pt x="2195" y="6202"/>
                  </a:cubicBezTo>
                  <a:cubicBezTo>
                    <a:pt x="1856" y="4572"/>
                    <a:pt x="2648" y="2829"/>
                    <a:pt x="2309" y="1177"/>
                  </a:cubicBezTo>
                  <a:cubicBezTo>
                    <a:pt x="1879" y="2264"/>
                    <a:pt x="1539" y="3373"/>
                    <a:pt x="1268" y="4504"/>
                  </a:cubicBezTo>
                  <a:cubicBezTo>
                    <a:pt x="1313" y="3101"/>
                    <a:pt x="1358" y="1653"/>
                    <a:pt x="1268" y="227"/>
                  </a:cubicBezTo>
                  <a:cubicBezTo>
                    <a:pt x="905" y="770"/>
                    <a:pt x="521" y="1472"/>
                    <a:pt x="453" y="2128"/>
                  </a:cubicBezTo>
                  <a:cubicBezTo>
                    <a:pt x="362" y="2580"/>
                    <a:pt x="611" y="3124"/>
                    <a:pt x="792" y="3576"/>
                  </a:cubicBezTo>
                  <a:cubicBezTo>
                    <a:pt x="1132" y="4414"/>
                    <a:pt x="1471" y="5274"/>
                    <a:pt x="1969" y="6043"/>
                  </a:cubicBezTo>
                  <a:cubicBezTo>
                    <a:pt x="2173" y="6315"/>
                    <a:pt x="3621" y="8012"/>
                    <a:pt x="3870" y="7130"/>
                  </a:cubicBezTo>
                  <a:cubicBezTo>
                    <a:pt x="4187" y="6088"/>
                    <a:pt x="4210" y="5047"/>
                    <a:pt x="3893" y="4029"/>
                  </a:cubicBezTo>
                  <a:cubicBezTo>
                    <a:pt x="3734" y="3441"/>
                    <a:pt x="3463" y="2875"/>
                    <a:pt x="3123" y="2332"/>
                  </a:cubicBezTo>
                  <a:cubicBezTo>
                    <a:pt x="2716" y="1653"/>
                    <a:pt x="1584" y="0"/>
                    <a:pt x="589" y="181"/>
                  </a:cubicBezTo>
                  <a:cubicBezTo>
                    <a:pt x="0" y="295"/>
                    <a:pt x="113" y="1313"/>
                    <a:pt x="340" y="2218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4" name="Google Shape;11304;p32"/>
            <p:cNvSpPr/>
            <p:nvPr/>
          </p:nvSpPr>
          <p:spPr>
            <a:xfrm flipH="1">
              <a:off x="6029761" y="4533580"/>
              <a:ext cx="223027" cy="336707"/>
            </a:xfrm>
            <a:custGeom>
              <a:avLst/>
              <a:gdLst/>
              <a:ahLst/>
              <a:cxnLst/>
              <a:rect l="l" t="t" r="r" b="b"/>
              <a:pathLst>
                <a:path w="4528" h="6836" fill="none" extrusionOk="0">
                  <a:moveTo>
                    <a:pt x="1133" y="3531"/>
                  </a:moveTo>
                  <a:cubicBezTo>
                    <a:pt x="1585" y="4708"/>
                    <a:pt x="2038" y="5930"/>
                    <a:pt x="3237" y="6587"/>
                  </a:cubicBezTo>
                  <a:cubicBezTo>
                    <a:pt x="3486" y="6722"/>
                    <a:pt x="3826" y="6836"/>
                    <a:pt x="4075" y="6632"/>
                  </a:cubicBezTo>
                  <a:cubicBezTo>
                    <a:pt x="4210" y="6519"/>
                    <a:pt x="4278" y="6292"/>
                    <a:pt x="4301" y="6134"/>
                  </a:cubicBezTo>
                  <a:cubicBezTo>
                    <a:pt x="4527" y="4753"/>
                    <a:pt x="4210" y="3463"/>
                    <a:pt x="3509" y="2309"/>
                  </a:cubicBezTo>
                  <a:cubicBezTo>
                    <a:pt x="3079" y="1630"/>
                    <a:pt x="1947" y="1"/>
                    <a:pt x="974" y="159"/>
                  </a:cubicBezTo>
                  <a:cubicBezTo>
                    <a:pt x="1" y="295"/>
                    <a:pt x="929" y="3056"/>
                    <a:pt x="1133" y="353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5" name="Google Shape;11305;p32"/>
            <p:cNvSpPr/>
            <p:nvPr/>
          </p:nvSpPr>
          <p:spPr>
            <a:xfrm flipH="1">
              <a:off x="6053157" y="4715282"/>
              <a:ext cx="299914" cy="400246"/>
            </a:xfrm>
            <a:custGeom>
              <a:avLst/>
              <a:gdLst/>
              <a:ahLst/>
              <a:cxnLst/>
              <a:rect l="l" t="t" r="r" b="b"/>
              <a:pathLst>
                <a:path w="6089" h="8126" fill="none" extrusionOk="0">
                  <a:moveTo>
                    <a:pt x="1200" y="657"/>
                  </a:moveTo>
                  <a:cubicBezTo>
                    <a:pt x="1200" y="657"/>
                    <a:pt x="1154" y="1087"/>
                    <a:pt x="1132" y="1064"/>
                  </a:cubicBezTo>
                  <a:cubicBezTo>
                    <a:pt x="905" y="883"/>
                    <a:pt x="453" y="1"/>
                    <a:pt x="204" y="272"/>
                  </a:cubicBezTo>
                  <a:cubicBezTo>
                    <a:pt x="0" y="499"/>
                    <a:pt x="23" y="1132"/>
                    <a:pt x="23" y="1427"/>
                  </a:cubicBezTo>
                  <a:cubicBezTo>
                    <a:pt x="23" y="2219"/>
                    <a:pt x="249" y="3441"/>
                    <a:pt x="656" y="4120"/>
                  </a:cubicBezTo>
                  <a:cubicBezTo>
                    <a:pt x="1448" y="5500"/>
                    <a:pt x="2829" y="6519"/>
                    <a:pt x="4210" y="7220"/>
                  </a:cubicBezTo>
                  <a:cubicBezTo>
                    <a:pt x="4504" y="7356"/>
                    <a:pt x="6088" y="8126"/>
                    <a:pt x="5726" y="7288"/>
                  </a:cubicBezTo>
                  <a:cubicBezTo>
                    <a:pt x="5273" y="6224"/>
                    <a:pt x="4843" y="5138"/>
                    <a:pt x="4210" y="4188"/>
                  </a:cubicBezTo>
                  <a:cubicBezTo>
                    <a:pt x="3395" y="2988"/>
                    <a:pt x="2376" y="1472"/>
                    <a:pt x="1200" y="657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6" name="Google Shape;11306;p32"/>
            <p:cNvSpPr/>
            <p:nvPr/>
          </p:nvSpPr>
          <p:spPr>
            <a:xfrm flipH="1">
              <a:off x="6075470" y="5004015"/>
              <a:ext cx="366802" cy="299914"/>
            </a:xfrm>
            <a:custGeom>
              <a:avLst/>
              <a:gdLst/>
              <a:ahLst/>
              <a:cxnLst/>
              <a:rect l="l" t="t" r="r" b="b"/>
              <a:pathLst>
                <a:path w="7447" h="6089" extrusionOk="0">
                  <a:moveTo>
                    <a:pt x="340" y="0"/>
                  </a:moveTo>
                  <a:cubicBezTo>
                    <a:pt x="204" y="23"/>
                    <a:pt x="91" y="114"/>
                    <a:pt x="23" y="227"/>
                  </a:cubicBezTo>
                  <a:cubicBezTo>
                    <a:pt x="0" y="317"/>
                    <a:pt x="0" y="430"/>
                    <a:pt x="23" y="544"/>
                  </a:cubicBezTo>
                  <a:cubicBezTo>
                    <a:pt x="272" y="1585"/>
                    <a:pt x="793" y="2490"/>
                    <a:pt x="1494" y="3192"/>
                  </a:cubicBezTo>
                  <a:cubicBezTo>
                    <a:pt x="1698" y="3395"/>
                    <a:pt x="1902" y="3576"/>
                    <a:pt x="2128" y="3735"/>
                  </a:cubicBezTo>
                  <a:cubicBezTo>
                    <a:pt x="2965" y="4368"/>
                    <a:pt x="3984" y="4957"/>
                    <a:pt x="4980" y="5296"/>
                  </a:cubicBezTo>
                  <a:cubicBezTo>
                    <a:pt x="5772" y="5545"/>
                    <a:pt x="6473" y="5907"/>
                    <a:pt x="7311" y="6088"/>
                  </a:cubicBezTo>
                  <a:lnTo>
                    <a:pt x="7379" y="6088"/>
                  </a:lnTo>
                  <a:cubicBezTo>
                    <a:pt x="7446" y="6043"/>
                    <a:pt x="7424" y="5998"/>
                    <a:pt x="7424" y="5953"/>
                  </a:cubicBezTo>
                  <a:cubicBezTo>
                    <a:pt x="6971" y="4640"/>
                    <a:pt x="5794" y="3124"/>
                    <a:pt x="4753" y="2196"/>
                  </a:cubicBezTo>
                  <a:cubicBezTo>
                    <a:pt x="3689" y="1290"/>
                    <a:pt x="2083" y="453"/>
                    <a:pt x="725" y="46"/>
                  </a:cubicBezTo>
                  <a:cubicBezTo>
                    <a:pt x="589" y="23"/>
                    <a:pt x="47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7" name="Google Shape;11307;p32"/>
            <p:cNvSpPr/>
            <p:nvPr/>
          </p:nvSpPr>
          <p:spPr>
            <a:xfrm flipH="1">
              <a:off x="5789003" y="4585988"/>
              <a:ext cx="307696" cy="278734"/>
            </a:xfrm>
            <a:custGeom>
              <a:avLst/>
              <a:gdLst/>
              <a:ahLst/>
              <a:cxnLst/>
              <a:rect l="l" t="t" r="r" b="b"/>
              <a:pathLst>
                <a:path w="6247" h="5659" fill="none" extrusionOk="0">
                  <a:moveTo>
                    <a:pt x="5160" y="249"/>
                  </a:moveTo>
                  <a:cubicBezTo>
                    <a:pt x="5455" y="114"/>
                    <a:pt x="5885" y="0"/>
                    <a:pt x="6111" y="249"/>
                  </a:cubicBezTo>
                  <a:cubicBezTo>
                    <a:pt x="6247" y="430"/>
                    <a:pt x="6224" y="657"/>
                    <a:pt x="6202" y="860"/>
                  </a:cubicBezTo>
                  <a:cubicBezTo>
                    <a:pt x="6021" y="2015"/>
                    <a:pt x="5319" y="3056"/>
                    <a:pt x="4414" y="3848"/>
                  </a:cubicBezTo>
                  <a:cubicBezTo>
                    <a:pt x="3916" y="4278"/>
                    <a:pt x="3350" y="4640"/>
                    <a:pt x="2784" y="4934"/>
                  </a:cubicBezTo>
                  <a:cubicBezTo>
                    <a:pt x="2354" y="5115"/>
                    <a:pt x="1562" y="5658"/>
                    <a:pt x="1087" y="5545"/>
                  </a:cubicBezTo>
                  <a:cubicBezTo>
                    <a:pt x="0" y="5274"/>
                    <a:pt x="1585" y="3531"/>
                    <a:pt x="1901" y="3191"/>
                  </a:cubicBezTo>
                  <a:cubicBezTo>
                    <a:pt x="2829" y="2105"/>
                    <a:pt x="3825" y="928"/>
                    <a:pt x="5160" y="249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8" name="Google Shape;11308;p32"/>
            <p:cNvSpPr/>
            <p:nvPr/>
          </p:nvSpPr>
          <p:spPr>
            <a:xfrm flipH="1">
              <a:off x="5805700" y="4596036"/>
              <a:ext cx="235291" cy="244157"/>
            </a:xfrm>
            <a:custGeom>
              <a:avLst/>
              <a:gdLst/>
              <a:ahLst/>
              <a:cxnLst/>
              <a:rect l="l" t="t" r="r" b="b"/>
              <a:pathLst>
                <a:path w="4777" h="4957" fill="none" extrusionOk="0">
                  <a:moveTo>
                    <a:pt x="4618" y="2014"/>
                  </a:moveTo>
                  <a:cubicBezTo>
                    <a:pt x="4663" y="1335"/>
                    <a:pt x="4731" y="679"/>
                    <a:pt x="4776" y="0"/>
                  </a:cubicBezTo>
                  <a:cubicBezTo>
                    <a:pt x="4437" y="1019"/>
                    <a:pt x="4075" y="2060"/>
                    <a:pt x="3735" y="3078"/>
                  </a:cubicBezTo>
                  <a:cubicBezTo>
                    <a:pt x="4052" y="2127"/>
                    <a:pt x="3758" y="1041"/>
                    <a:pt x="4165" y="136"/>
                  </a:cubicBezTo>
                  <a:cubicBezTo>
                    <a:pt x="3645" y="1381"/>
                    <a:pt x="3147" y="2648"/>
                    <a:pt x="2694" y="3938"/>
                  </a:cubicBezTo>
                  <a:cubicBezTo>
                    <a:pt x="3034" y="2829"/>
                    <a:pt x="3169" y="1697"/>
                    <a:pt x="3305" y="543"/>
                  </a:cubicBezTo>
                  <a:cubicBezTo>
                    <a:pt x="2694" y="1946"/>
                    <a:pt x="2128" y="3372"/>
                    <a:pt x="1608" y="4843"/>
                  </a:cubicBezTo>
                  <a:cubicBezTo>
                    <a:pt x="1789" y="3780"/>
                    <a:pt x="1925" y="2716"/>
                    <a:pt x="2106" y="1675"/>
                  </a:cubicBezTo>
                  <a:cubicBezTo>
                    <a:pt x="1653" y="2761"/>
                    <a:pt x="1155" y="3848"/>
                    <a:pt x="703" y="4956"/>
                  </a:cubicBezTo>
                  <a:cubicBezTo>
                    <a:pt x="974" y="4187"/>
                    <a:pt x="1110" y="3395"/>
                    <a:pt x="1065" y="2603"/>
                  </a:cubicBezTo>
                  <a:cubicBezTo>
                    <a:pt x="770" y="3395"/>
                    <a:pt x="431" y="4164"/>
                    <a:pt x="1" y="488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9" name="Google Shape;11309;p32"/>
            <p:cNvSpPr/>
            <p:nvPr/>
          </p:nvSpPr>
          <p:spPr>
            <a:xfrm flipH="1">
              <a:off x="5741078" y="4845709"/>
              <a:ext cx="340007" cy="253121"/>
            </a:xfrm>
            <a:custGeom>
              <a:avLst/>
              <a:gdLst/>
              <a:ahLst/>
              <a:cxnLst/>
              <a:rect l="l" t="t" r="r" b="b"/>
              <a:pathLst>
                <a:path w="6903" h="5139" fill="none" extrusionOk="0">
                  <a:moveTo>
                    <a:pt x="4911" y="408"/>
                  </a:moveTo>
                  <a:cubicBezTo>
                    <a:pt x="5228" y="295"/>
                    <a:pt x="5522" y="182"/>
                    <a:pt x="5817" y="69"/>
                  </a:cubicBezTo>
                  <a:cubicBezTo>
                    <a:pt x="5930" y="23"/>
                    <a:pt x="6088" y="1"/>
                    <a:pt x="6201" y="1"/>
                  </a:cubicBezTo>
                  <a:cubicBezTo>
                    <a:pt x="6903" y="1"/>
                    <a:pt x="6382" y="1064"/>
                    <a:pt x="6247" y="1381"/>
                  </a:cubicBezTo>
                  <a:cubicBezTo>
                    <a:pt x="5749" y="2309"/>
                    <a:pt x="5092" y="3101"/>
                    <a:pt x="4232" y="3758"/>
                  </a:cubicBezTo>
                  <a:cubicBezTo>
                    <a:pt x="3531" y="4278"/>
                    <a:pt x="2761" y="4731"/>
                    <a:pt x="1924" y="4957"/>
                  </a:cubicBezTo>
                  <a:cubicBezTo>
                    <a:pt x="1517" y="5070"/>
                    <a:pt x="1109" y="5115"/>
                    <a:pt x="679" y="5138"/>
                  </a:cubicBezTo>
                  <a:cubicBezTo>
                    <a:pt x="589" y="5138"/>
                    <a:pt x="476" y="5138"/>
                    <a:pt x="385" y="5115"/>
                  </a:cubicBezTo>
                  <a:cubicBezTo>
                    <a:pt x="249" y="5048"/>
                    <a:pt x="113" y="4799"/>
                    <a:pt x="91" y="4663"/>
                  </a:cubicBezTo>
                  <a:cubicBezTo>
                    <a:pt x="0" y="4233"/>
                    <a:pt x="340" y="3780"/>
                    <a:pt x="566" y="3463"/>
                  </a:cubicBezTo>
                  <a:cubicBezTo>
                    <a:pt x="815" y="3124"/>
                    <a:pt x="1154" y="2807"/>
                    <a:pt x="1494" y="2535"/>
                  </a:cubicBezTo>
                  <a:cubicBezTo>
                    <a:pt x="2014" y="2083"/>
                    <a:pt x="2512" y="1653"/>
                    <a:pt x="3101" y="1313"/>
                  </a:cubicBezTo>
                  <a:cubicBezTo>
                    <a:pt x="3667" y="951"/>
                    <a:pt x="4300" y="680"/>
                    <a:pt x="4911" y="408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0" name="Google Shape;11310;p32"/>
            <p:cNvSpPr/>
            <p:nvPr/>
          </p:nvSpPr>
          <p:spPr>
            <a:xfrm flipH="1">
              <a:off x="5783437" y="4846842"/>
              <a:ext cx="275385" cy="236375"/>
            </a:xfrm>
            <a:custGeom>
              <a:avLst/>
              <a:gdLst/>
              <a:ahLst/>
              <a:cxnLst/>
              <a:rect l="l" t="t" r="r" b="b"/>
              <a:pathLst>
                <a:path w="5591" h="4799" fill="none" extrusionOk="0">
                  <a:moveTo>
                    <a:pt x="4686" y="2716"/>
                  </a:moveTo>
                  <a:cubicBezTo>
                    <a:pt x="5003" y="1811"/>
                    <a:pt x="5297" y="906"/>
                    <a:pt x="5591" y="0"/>
                  </a:cubicBezTo>
                  <a:cubicBezTo>
                    <a:pt x="5433" y="498"/>
                    <a:pt x="4957" y="1109"/>
                    <a:pt x="4663" y="1562"/>
                  </a:cubicBezTo>
                  <a:cubicBezTo>
                    <a:pt x="4301" y="2173"/>
                    <a:pt x="3961" y="2807"/>
                    <a:pt x="3667" y="3440"/>
                  </a:cubicBezTo>
                  <a:cubicBezTo>
                    <a:pt x="3961" y="2512"/>
                    <a:pt x="4233" y="1562"/>
                    <a:pt x="4210" y="566"/>
                  </a:cubicBezTo>
                  <a:cubicBezTo>
                    <a:pt x="3713" y="1856"/>
                    <a:pt x="3260" y="3169"/>
                    <a:pt x="2853" y="4527"/>
                  </a:cubicBezTo>
                  <a:cubicBezTo>
                    <a:pt x="3034" y="3372"/>
                    <a:pt x="3192" y="2241"/>
                    <a:pt x="3373" y="1064"/>
                  </a:cubicBezTo>
                  <a:cubicBezTo>
                    <a:pt x="3169" y="1630"/>
                    <a:pt x="2988" y="2196"/>
                    <a:pt x="2807" y="2739"/>
                  </a:cubicBezTo>
                  <a:cubicBezTo>
                    <a:pt x="2604" y="3327"/>
                    <a:pt x="2400" y="3961"/>
                    <a:pt x="2060" y="4504"/>
                  </a:cubicBezTo>
                  <a:lnTo>
                    <a:pt x="2920" y="1109"/>
                  </a:lnTo>
                  <a:cubicBezTo>
                    <a:pt x="2423" y="2354"/>
                    <a:pt x="1834" y="3553"/>
                    <a:pt x="1291" y="4798"/>
                  </a:cubicBezTo>
                  <a:cubicBezTo>
                    <a:pt x="1585" y="3825"/>
                    <a:pt x="1947" y="2807"/>
                    <a:pt x="2151" y="1788"/>
                  </a:cubicBezTo>
                  <a:cubicBezTo>
                    <a:pt x="1472" y="2761"/>
                    <a:pt x="770" y="3735"/>
                    <a:pt x="1" y="4662"/>
                  </a:cubicBezTo>
                  <a:cubicBezTo>
                    <a:pt x="250" y="4074"/>
                    <a:pt x="431" y="3440"/>
                    <a:pt x="567" y="282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1" name="Google Shape;11311;p32"/>
            <p:cNvSpPr/>
            <p:nvPr/>
          </p:nvSpPr>
          <p:spPr>
            <a:xfrm flipH="1">
              <a:off x="5768907" y="4873588"/>
              <a:ext cx="299914" cy="230809"/>
            </a:xfrm>
            <a:custGeom>
              <a:avLst/>
              <a:gdLst/>
              <a:ahLst/>
              <a:cxnLst/>
              <a:rect l="l" t="t" r="r" b="b"/>
              <a:pathLst>
                <a:path w="6089" h="4686" fill="none" extrusionOk="0">
                  <a:moveTo>
                    <a:pt x="6066" y="0"/>
                  </a:moveTo>
                  <a:cubicBezTo>
                    <a:pt x="6088" y="136"/>
                    <a:pt x="6020" y="295"/>
                    <a:pt x="5998" y="453"/>
                  </a:cubicBezTo>
                  <a:cubicBezTo>
                    <a:pt x="5885" y="906"/>
                    <a:pt x="5749" y="1358"/>
                    <a:pt x="5568" y="1766"/>
                  </a:cubicBezTo>
                  <a:cubicBezTo>
                    <a:pt x="5115" y="2762"/>
                    <a:pt x="4300" y="3576"/>
                    <a:pt x="3304" y="4074"/>
                  </a:cubicBezTo>
                  <a:cubicBezTo>
                    <a:pt x="2286" y="4549"/>
                    <a:pt x="1109" y="4685"/>
                    <a:pt x="0" y="4459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2" name="Google Shape;11312;p32"/>
            <p:cNvSpPr/>
            <p:nvPr/>
          </p:nvSpPr>
          <p:spPr>
            <a:xfrm flipH="1">
              <a:off x="5673057" y="5048541"/>
              <a:ext cx="425809" cy="265632"/>
            </a:xfrm>
            <a:custGeom>
              <a:avLst/>
              <a:gdLst/>
              <a:ahLst/>
              <a:cxnLst/>
              <a:rect l="l" t="t" r="r" b="b"/>
              <a:pathLst>
                <a:path w="8645" h="5393" extrusionOk="0">
                  <a:moveTo>
                    <a:pt x="8026" y="1"/>
                  </a:moveTo>
                  <a:cubicBezTo>
                    <a:pt x="7851" y="1"/>
                    <a:pt x="7666" y="26"/>
                    <a:pt x="7490" y="70"/>
                  </a:cubicBezTo>
                  <a:cubicBezTo>
                    <a:pt x="6472" y="228"/>
                    <a:pt x="5544" y="635"/>
                    <a:pt x="4684" y="1133"/>
                  </a:cubicBezTo>
                  <a:cubicBezTo>
                    <a:pt x="3892" y="1586"/>
                    <a:pt x="3190" y="2129"/>
                    <a:pt x="2489" y="2695"/>
                  </a:cubicBezTo>
                  <a:cubicBezTo>
                    <a:pt x="1855" y="3193"/>
                    <a:pt x="1063" y="3691"/>
                    <a:pt x="588" y="4324"/>
                  </a:cubicBezTo>
                  <a:cubicBezTo>
                    <a:pt x="242" y="4756"/>
                    <a:pt x="0" y="5393"/>
                    <a:pt x="703" y="5393"/>
                  </a:cubicBezTo>
                  <a:cubicBezTo>
                    <a:pt x="738" y="5393"/>
                    <a:pt x="775" y="5391"/>
                    <a:pt x="814" y="5388"/>
                  </a:cubicBezTo>
                  <a:cubicBezTo>
                    <a:pt x="1629" y="5320"/>
                    <a:pt x="2443" y="4981"/>
                    <a:pt x="3213" y="4664"/>
                  </a:cubicBezTo>
                  <a:cubicBezTo>
                    <a:pt x="3779" y="4438"/>
                    <a:pt x="4344" y="4211"/>
                    <a:pt x="4910" y="3962"/>
                  </a:cubicBezTo>
                  <a:cubicBezTo>
                    <a:pt x="5363" y="3759"/>
                    <a:pt x="5838" y="3532"/>
                    <a:pt x="6268" y="3238"/>
                  </a:cubicBezTo>
                  <a:cubicBezTo>
                    <a:pt x="7196" y="2582"/>
                    <a:pt x="7830" y="1586"/>
                    <a:pt x="8441" y="658"/>
                  </a:cubicBezTo>
                  <a:cubicBezTo>
                    <a:pt x="8554" y="522"/>
                    <a:pt x="8645" y="296"/>
                    <a:pt x="8531" y="137"/>
                  </a:cubicBezTo>
                  <a:cubicBezTo>
                    <a:pt x="8486" y="92"/>
                    <a:pt x="8396" y="70"/>
                    <a:pt x="8305" y="24"/>
                  </a:cubicBezTo>
                  <a:cubicBezTo>
                    <a:pt x="8217" y="8"/>
                    <a:pt x="8123" y="1"/>
                    <a:pt x="8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3" name="Google Shape;11313;p32"/>
            <p:cNvSpPr/>
            <p:nvPr/>
          </p:nvSpPr>
          <p:spPr>
            <a:xfrm flipH="1">
              <a:off x="5942826" y="4414334"/>
              <a:ext cx="139392" cy="1044551"/>
            </a:xfrm>
            <a:custGeom>
              <a:avLst/>
              <a:gdLst/>
              <a:ahLst/>
              <a:cxnLst/>
              <a:rect l="l" t="t" r="r" b="b"/>
              <a:pathLst>
                <a:path w="2830" h="21207" extrusionOk="0">
                  <a:moveTo>
                    <a:pt x="2830" y="0"/>
                  </a:moveTo>
                  <a:cubicBezTo>
                    <a:pt x="2083" y="1652"/>
                    <a:pt x="1585" y="3372"/>
                    <a:pt x="1177" y="5138"/>
                  </a:cubicBezTo>
                  <a:cubicBezTo>
                    <a:pt x="747" y="6880"/>
                    <a:pt x="453" y="8668"/>
                    <a:pt x="272" y="10456"/>
                  </a:cubicBezTo>
                  <a:cubicBezTo>
                    <a:pt x="114" y="12221"/>
                    <a:pt x="1" y="14032"/>
                    <a:pt x="46" y="15842"/>
                  </a:cubicBezTo>
                  <a:cubicBezTo>
                    <a:pt x="46" y="16725"/>
                    <a:pt x="136" y="17630"/>
                    <a:pt x="182" y="18536"/>
                  </a:cubicBezTo>
                  <a:cubicBezTo>
                    <a:pt x="227" y="18966"/>
                    <a:pt x="272" y="19418"/>
                    <a:pt x="340" y="19871"/>
                  </a:cubicBezTo>
                  <a:cubicBezTo>
                    <a:pt x="385" y="20324"/>
                    <a:pt x="453" y="20754"/>
                    <a:pt x="499" y="21206"/>
                  </a:cubicBezTo>
                  <a:cubicBezTo>
                    <a:pt x="453" y="19418"/>
                    <a:pt x="363" y="17608"/>
                    <a:pt x="408" y="15820"/>
                  </a:cubicBezTo>
                  <a:cubicBezTo>
                    <a:pt x="408" y="15390"/>
                    <a:pt x="408" y="14937"/>
                    <a:pt x="453" y="14485"/>
                  </a:cubicBezTo>
                  <a:lnTo>
                    <a:pt x="521" y="13172"/>
                  </a:lnTo>
                  <a:cubicBezTo>
                    <a:pt x="521" y="12719"/>
                    <a:pt x="589" y="12289"/>
                    <a:pt x="612" y="11837"/>
                  </a:cubicBezTo>
                  <a:cubicBezTo>
                    <a:pt x="634" y="11384"/>
                    <a:pt x="680" y="10954"/>
                    <a:pt x="725" y="10501"/>
                  </a:cubicBezTo>
                  <a:lnTo>
                    <a:pt x="861" y="9166"/>
                  </a:lnTo>
                  <a:lnTo>
                    <a:pt x="1064" y="7831"/>
                  </a:lnTo>
                  <a:cubicBezTo>
                    <a:pt x="1200" y="6971"/>
                    <a:pt x="1359" y="6088"/>
                    <a:pt x="1517" y="5205"/>
                  </a:cubicBezTo>
                  <a:cubicBezTo>
                    <a:pt x="1879" y="3463"/>
                    <a:pt x="2286" y="1743"/>
                    <a:pt x="2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4" name="Google Shape;11314;p32"/>
            <p:cNvSpPr/>
            <p:nvPr/>
          </p:nvSpPr>
          <p:spPr>
            <a:xfrm flipH="1">
              <a:off x="6037593" y="4609384"/>
              <a:ext cx="120428" cy="238345"/>
            </a:xfrm>
            <a:custGeom>
              <a:avLst/>
              <a:gdLst/>
              <a:ahLst/>
              <a:cxnLst/>
              <a:rect l="l" t="t" r="r" b="b"/>
              <a:pathLst>
                <a:path w="2445" h="4839" extrusionOk="0">
                  <a:moveTo>
                    <a:pt x="1" y="1"/>
                  </a:moveTo>
                  <a:cubicBezTo>
                    <a:pt x="770" y="1517"/>
                    <a:pt x="1426" y="3101"/>
                    <a:pt x="1924" y="4685"/>
                  </a:cubicBezTo>
                  <a:cubicBezTo>
                    <a:pt x="1975" y="4787"/>
                    <a:pt x="2077" y="4838"/>
                    <a:pt x="2173" y="4838"/>
                  </a:cubicBezTo>
                  <a:cubicBezTo>
                    <a:pt x="2204" y="4838"/>
                    <a:pt x="2236" y="4833"/>
                    <a:pt x="2264" y="4821"/>
                  </a:cubicBezTo>
                  <a:cubicBezTo>
                    <a:pt x="2377" y="4753"/>
                    <a:pt x="2445" y="4618"/>
                    <a:pt x="2377" y="4504"/>
                  </a:cubicBezTo>
                  <a:cubicBezTo>
                    <a:pt x="1698" y="2943"/>
                    <a:pt x="906" y="142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5" name="Google Shape;11315;p32"/>
            <p:cNvSpPr/>
            <p:nvPr/>
          </p:nvSpPr>
          <p:spPr>
            <a:xfrm flipH="1">
              <a:off x="5867023" y="4672923"/>
              <a:ext cx="192883" cy="171703"/>
            </a:xfrm>
            <a:custGeom>
              <a:avLst/>
              <a:gdLst/>
              <a:ahLst/>
              <a:cxnLst/>
              <a:rect l="l" t="t" r="r" b="b"/>
              <a:pathLst>
                <a:path w="3916" h="3486" extrusionOk="0">
                  <a:moveTo>
                    <a:pt x="3916" y="1"/>
                  </a:moveTo>
                  <a:lnTo>
                    <a:pt x="113" y="3056"/>
                  </a:lnTo>
                  <a:lnTo>
                    <a:pt x="68" y="3079"/>
                  </a:lnTo>
                  <a:cubicBezTo>
                    <a:pt x="0" y="3169"/>
                    <a:pt x="0" y="3328"/>
                    <a:pt x="68" y="3418"/>
                  </a:cubicBezTo>
                  <a:cubicBezTo>
                    <a:pt x="113" y="3463"/>
                    <a:pt x="181" y="3486"/>
                    <a:pt x="246" y="3486"/>
                  </a:cubicBezTo>
                  <a:cubicBezTo>
                    <a:pt x="311" y="3486"/>
                    <a:pt x="374" y="3463"/>
                    <a:pt x="408" y="3418"/>
                  </a:cubicBezTo>
                  <a:lnTo>
                    <a:pt x="39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6" name="Google Shape;11316;p32"/>
            <p:cNvSpPr/>
            <p:nvPr/>
          </p:nvSpPr>
          <p:spPr>
            <a:xfrm flipH="1">
              <a:off x="5802351" y="4637262"/>
              <a:ext cx="229676" cy="214062"/>
            </a:xfrm>
            <a:custGeom>
              <a:avLst/>
              <a:gdLst/>
              <a:ahLst/>
              <a:cxnLst/>
              <a:rect l="l" t="t" r="r" b="b"/>
              <a:pathLst>
                <a:path w="4663" h="4346" fill="none" extrusionOk="0">
                  <a:moveTo>
                    <a:pt x="4640" y="0"/>
                  </a:moveTo>
                  <a:cubicBezTo>
                    <a:pt x="4662" y="793"/>
                    <a:pt x="4368" y="1585"/>
                    <a:pt x="3915" y="2241"/>
                  </a:cubicBezTo>
                  <a:cubicBezTo>
                    <a:pt x="2987" y="3599"/>
                    <a:pt x="1630" y="4278"/>
                    <a:pt x="0" y="4346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32"/>
            <p:cNvSpPr/>
            <p:nvPr/>
          </p:nvSpPr>
          <p:spPr>
            <a:xfrm flipH="1">
              <a:off x="6058773" y="4857974"/>
              <a:ext cx="198448" cy="232336"/>
            </a:xfrm>
            <a:custGeom>
              <a:avLst/>
              <a:gdLst/>
              <a:ahLst/>
              <a:cxnLst/>
              <a:rect l="l" t="t" r="r" b="b"/>
              <a:pathLst>
                <a:path w="4029" h="4717" extrusionOk="0">
                  <a:moveTo>
                    <a:pt x="0" y="1"/>
                  </a:moveTo>
                  <a:lnTo>
                    <a:pt x="0" y="1"/>
                  </a:lnTo>
                  <a:cubicBezTo>
                    <a:pt x="498" y="838"/>
                    <a:pt x="1019" y="1630"/>
                    <a:pt x="1630" y="2422"/>
                  </a:cubicBezTo>
                  <a:cubicBezTo>
                    <a:pt x="1924" y="2807"/>
                    <a:pt x="2241" y="3192"/>
                    <a:pt x="2558" y="3554"/>
                  </a:cubicBezTo>
                  <a:cubicBezTo>
                    <a:pt x="2875" y="3939"/>
                    <a:pt x="3214" y="4301"/>
                    <a:pt x="3576" y="4640"/>
                  </a:cubicBezTo>
                  <a:cubicBezTo>
                    <a:pt x="3636" y="4688"/>
                    <a:pt x="3708" y="4717"/>
                    <a:pt x="3777" y="4717"/>
                  </a:cubicBezTo>
                  <a:cubicBezTo>
                    <a:pt x="3838" y="4717"/>
                    <a:pt x="3896" y="4694"/>
                    <a:pt x="3938" y="4640"/>
                  </a:cubicBezTo>
                  <a:cubicBezTo>
                    <a:pt x="4029" y="4527"/>
                    <a:pt x="4029" y="4391"/>
                    <a:pt x="3916" y="4301"/>
                  </a:cubicBezTo>
                  <a:cubicBezTo>
                    <a:pt x="3554" y="4006"/>
                    <a:pt x="3169" y="3667"/>
                    <a:pt x="2829" y="3327"/>
                  </a:cubicBezTo>
                  <a:cubicBezTo>
                    <a:pt x="2467" y="2988"/>
                    <a:pt x="2128" y="2649"/>
                    <a:pt x="1811" y="2286"/>
                  </a:cubicBezTo>
                  <a:cubicBezTo>
                    <a:pt x="1177" y="1562"/>
                    <a:pt x="566" y="79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8" name="Google Shape;11318;p32"/>
            <p:cNvSpPr/>
            <p:nvPr/>
          </p:nvSpPr>
          <p:spPr>
            <a:xfrm flipH="1">
              <a:off x="5880420" y="4959439"/>
              <a:ext cx="201798" cy="130476"/>
            </a:xfrm>
            <a:custGeom>
              <a:avLst/>
              <a:gdLst/>
              <a:ahLst/>
              <a:cxnLst/>
              <a:rect l="l" t="t" r="r" b="b"/>
              <a:pathLst>
                <a:path w="4097" h="2649" extrusionOk="0">
                  <a:moveTo>
                    <a:pt x="4097" y="0"/>
                  </a:moveTo>
                  <a:lnTo>
                    <a:pt x="4097" y="0"/>
                  </a:lnTo>
                  <a:cubicBezTo>
                    <a:pt x="3531" y="521"/>
                    <a:pt x="2898" y="928"/>
                    <a:pt x="2264" y="1335"/>
                  </a:cubicBezTo>
                  <a:cubicBezTo>
                    <a:pt x="1607" y="1698"/>
                    <a:pt x="929" y="2014"/>
                    <a:pt x="227" y="2173"/>
                  </a:cubicBezTo>
                  <a:lnTo>
                    <a:pt x="182" y="2173"/>
                  </a:lnTo>
                  <a:cubicBezTo>
                    <a:pt x="69" y="2241"/>
                    <a:pt x="1" y="2376"/>
                    <a:pt x="46" y="2490"/>
                  </a:cubicBezTo>
                  <a:cubicBezTo>
                    <a:pt x="98" y="2576"/>
                    <a:pt x="189" y="2649"/>
                    <a:pt x="279" y="2649"/>
                  </a:cubicBezTo>
                  <a:cubicBezTo>
                    <a:pt x="307" y="2649"/>
                    <a:pt x="336" y="2642"/>
                    <a:pt x="363" y="2625"/>
                  </a:cubicBezTo>
                  <a:cubicBezTo>
                    <a:pt x="1087" y="2376"/>
                    <a:pt x="1766" y="1992"/>
                    <a:pt x="2400" y="1539"/>
                  </a:cubicBezTo>
                  <a:cubicBezTo>
                    <a:pt x="2988" y="1086"/>
                    <a:pt x="3576" y="566"/>
                    <a:pt x="40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9" name="Google Shape;11319;p32"/>
          <p:cNvGrpSpPr/>
          <p:nvPr/>
        </p:nvGrpSpPr>
        <p:grpSpPr>
          <a:xfrm flipH="1">
            <a:off x="975742" y="4303962"/>
            <a:ext cx="788129" cy="1014456"/>
            <a:chOff x="7396296" y="4303962"/>
            <a:chExt cx="788129" cy="1014456"/>
          </a:xfrm>
        </p:grpSpPr>
        <p:sp>
          <p:nvSpPr>
            <p:cNvPr id="11320" name="Google Shape;11320;p32"/>
            <p:cNvSpPr/>
            <p:nvPr/>
          </p:nvSpPr>
          <p:spPr>
            <a:xfrm flipH="1">
              <a:off x="7699460" y="4865814"/>
              <a:ext cx="469400" cy="196232"/>
            </a:xfrm>
            <a:custGeom>
              <a:avLst/>
              <a:gdLst/>
              <a:ahLst/>
              <a:cxnLst/>
              <a:rect l="l" t="t" r="r" b="b"/>
              <a:pathLst>
                <a:path w="9530" h="3984" fill="none" extrusionOk="0">
                  <a:moveTo>
                    <a:pt x="1472" y="2286"/>
                  </a:moveTo>
                  <a:cubicBezTo>
                    <a:pt x="1834" y="2603"/>
                    <a:pt x="2264" y="2875"/>
                    <a:pt x="2672" y="3078"/>
                  </a:cubicBezTo>
                  <a:cubicBezTo>
                    <a:pt x="3532" y="3463"/>
                    <a:pt x="4459" y="3667"/>
                    <a:pt x="5387" y="3757"/>
                  </a:cubicBezTo>
                  <a:cubicBezTo>
                    <a:pt x="6723" y="3893"/>
                    <a:pt x="8171" y="3984"/>
                    <a:pt x="9393" y="3395"/>
                  </a:cubicBezTo>
                  <a:cubicBezTo>
                    <a:pt x="9529" y="3327"/>
                    <a:pt x="9325" y="2988"/>
                    <a:pt x="9303" y="2829"/>
                  </a:cubicBezTo>
                  <a:cubicBezTo>
                    <a:pt x="9280" y="2739"/>
                    <a:pt x="9190" y="2671"/>
                    <a:pt x="9099" y="2648"/>
                  </a:cubicBezTo>
                  <a:cubicBezTo>
                    <a:pt x="7990" y="2060"/>
                    <a:pt x="7356" y="1766"/>
                    <a:pt x="6225" y="1245"/>
                  </a:cubicBezTo>
                  <a:cubicBezTo>
                    <a:pt x="5025" y="679"/>
                    <a:pt x="3758" y="453"/>
                    <a:pt x="2513" y="113"/>
                  </a:cubicBezTo>
                  <a:cubicBezTo>
                    <a:pt x="2174" y="23"/>
                    <a:pt x="1834" y="0"/>
                    <a:pt x="1495" y="46"/>
                  </a:cubicBezTo>
                  <a:cubicBezTo>
                    <a:pt x="1178" y="113"/>
                    <a:pt x="816" y="136"/>
                    <a:pt x="522" y="249"/>
                  </a:cubicBezTo>
                  <a:cubicBezTo>
                    <a:pt x="1" y="476"/>
                    <a:pt x="725" y="1403"/>
                    <a:pt x="906" y="1630"/>
                  </a:cubicBezTo>
                  <a:cubicBezTo>
                    <a:pt x="1042" y="1879"/>
                    <a:pt x="1223" y="2105"/>
                    <a:pt x="1472" y="2286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1" name="Google Shape;11321;p32"/>
            <p:cNvSpPr/>
            <p:nvPr/>
          </p:nvSpPr>
          <p:spPr>
            <a:xfrm flipH="1">
              <a:off x="7741820" y="4872513"/>
              <a:ext cx="379066" cy="189533"/>
            </a:xfrm>
            <a:custGeom>
              <a:avLst/>
              <a:gdLst/>
              <a:ahLst/>
              <a:cxnLst/>
              <a:rect l="l" t="t" r="r" b="b"/>
              <a:pathLst>
                <a:path w="7696" h="3848" fill="none" extrusionOk="0">
                  <a:moveTo>
                    <a:pt x="453" y="2127"/>
                  </a:moveTo>
                  <a:cubicBezTo>
                    <a:pt x="204" y="1516"/>
                    <a:pt x="45" y="837"/>
                    <a:pt x="0" y="204"/>
                  </a:cubicBezTo>
                  <a:cubicBezTo>
                    <a:pt x="340" y="1064"/>
                    <a:pt x="838" y="1924"/>
                    <a:pt x="1426" y="2648"/>
                  </a:cubicBezTo>
                  <a:cubicBezTo>
                    <a:pt x="1064" y="1788"/>
                    <a:pt x="747" y="905"/>
                    <a:pt x="498" y="0"/>
                  </a:cubicBezTo>
                  <a:cubicBezTo>
                    <a:pt x="747" y="340"/>
                    <a:pt x="883" y="770"/>
                    <a:pt x="1086" y="1154"/>
                  </a:cubicBezTo>
                  <a:cubicBezTo>
                    <a:pt x="1381" y="1901"/>
                    <a:pt x="1811" y="2580"/>
                    <a:pt x="2309" y="3191"/>
                  </a:cubicBezTo>
                  <a:cubicBezTo>
                    <a:pt x="2331" y="3101"/>
                    <a:pt x="2309" y="3033"/>
                    <a:pt x="2263" y="2942"/>
                  </a:cubicBezTo>
                  <a:cubicBezTo>
                    <a:pt x="1924" y="2014"/>
                    <a:pt x="1562" y="1064"/>
                    <a:pt x="1109" y="204"/>
                  </a:cubicBezTo>
                  <a:cubicBezTo>
                    <a:pt x="1245" y="475"/>
                    <a:pt x="1539" y="724"/>
                    <a:pt x="1675" y="1041"/>
                  </a:cubicBezTo>
                  <a:cubicBezTo>
                    <a:pt x="1811" y="1290"/>
                    <a:pt x="1924" y="1494"/>
                    <a:pt x="2105" y="1720"/>
                  </a:cubicBezTo>
                  <a:cubicBezTo>
                    <a:pt x="2558" y="2286"/>
                    <a:pt x="2920" y="2965"/>
                    <a:pt x="3327" y="3621"/>
                  </a:cubicBezTo>
                  <a:cubicBezTo>
                    <a:pt x="2988" y="2512"/>
                    <a:pt x="2558" y="1449"/>
                    <a:pt x="2037" y="385"/>
                  </a:cubicBezTo>
                  <a:cubicBezTo>
                    <a:pt x="2490" y="883"/>
                    <a:pt x="2829" y="1403"/>
                    <a:pt x="3214" y="1969"/>
                  </a:cubicBezTo>
                  <a:cubicBezTo>
                    <a:pt x="3599" y="2603"/>
                    <a:pt x="4029" y="3214"/>
                    <a:pt x="4413" y="3848"/>
                  </a:cubicBezTo>
                  <a:cubicBezTo>
                    <a:pt x="4255" y="3621"/>
                    <a:pt x="4232" y="3214"/>
                    <a:pt x="4142" y="2942"/>
                  </a:cubicBezTo>
                  <a:cubicBezTo>
                    <a:pt x="4051" y="2693"/>
                    <a:pt x="3915" y="2490"/>
                    <a:pt x="3802" y="2241"/>
                  </a:cubicBezTo>
                  <a:cubicBezTo>
                    <a:pt x="3553" y="1697"/>
                    <a:pt x="3372" y="1132"/>
                    <a:pt x="3350" y="543"/>
                  </a:cubicBezTo>
                  <a:cubicBezTo>
                    <a:pt x="3893" y="1630"/>
                    <a:pt x="4413" y="2739"/>
                    <a:pt x="4934" y="3848"/>
                  </a:cubicBezTo>
                  <a:cubicBezTo>
                    <a:pt x="4594" y="2874"/>
                    <a:pt x="4255" y="1924"/>
                    <a:pt x="3915" y="928"/>
                  </a:cubicBezTo>
                  <a:cubicBezTo>
                    <a:pt x="4572" y="1856"/>
                    <a:pt x="5206" y="2829"/>
                    <a:pt x="5839" y="3757"/>
                  </a:cubicBezTo>
                  <a:lnTo>
                    <a:pt x="4640" y="1132"/>
                  </a:lnTo>
                  <a:cubicBezTo>
                    <a:pt x="5273" y="2037"/>
                    <a:pt x="5884" y="2942"/>
                    <a:pt x="6496" y="3825"/>
                  </a:cubicBezTo>
                  <a:cubicBezTo>
                    <a:pt x="6405" y="3418"/>
                    <a:pt x="6269" y="3033"/>
                    <a:pt x="6156" y="2625"/>
                  </a:cubicBezTo>
                  <a:cubicBezTo>
                    <a:pt x="6043" y="2286"/>
                    <a:pt x="5726" y="1856"/>
                    <a:pt x="5726" y="1516"/>
                  </a:cubicBezTo>
                  <a:cubicBezTo>
                    <a:pt x="6405" y="2150"/>
                    <a:pt x="6971" y="2874"/>
                    <a:pt x="7695" y="3485"/>
                  </a:cubicBezTo>
                  <a:cubicBezTo>
                    <a:pt x="7695" y="3101"/>
                    <a:pt x="7627" y="2739"/>
                    <a:pt x="7469" y="2376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2" name="Google Shape;11322;p32"/>
            <p:cNvSpPr/>
            <p:nvPr/>
          </p:nvSpPr>
          <p:spPr>
            <a:xfrm flipH="1">
              <a:off x="7884511" y="4303962"/>
              <a:ext cx="176185" cy="422559"/>
            </a:xfrm>
            <a:custGeom>
              <a:avLst/>
              <a:gdLst/>
              <a:ahLst/>
              <a:cxnLst/>
              <a:rect l="l" t="t" r="r" b="b"/>
              <a:pathLst>
                <a:path w="3577" h="8579" fill="none" extrusionOk="0">
                  <a:moveTo>
                    <a:pt x="2150" y="2173"/>
                  </a:moveTo>
                  <a:cubicBezTo>
                    <a:pt x="1675" y="1472"/>
                    <a:pt x="1132" y="793"/>
                    <a:pt x="498" y="204"/>
                  </a:cubicBezTo>
                  <a:cubicBezTo>
                    <a:pt x="430" y="114"/>
                    <a:pt x="317" y="1"/>
                    <a:pt x="159" y="46"/>
                  </a:cubicBezTo>
                  <a:cubicBezTo>
                    <a:pt x="46" y="91"/>
                    <a:pt x="0" y="227"/>
                    <a:pt x="23" y="363"/>
                  </a:cubicBezTo>
                  <a:cubicBezTo>
                    <a:pt x="113" y="1630"/>
                    <a:pt x="295" y="2852"/>
                    <a:pt x="725" y="4075"/>
                  </a:cubicBezTo>
                  <a:cubicBezTo>
                    <a:pt x="1109" y="5070"/>
                    <a:pt x="1607" y="5930"/>
                    <a:pt x="2241" y="6813"/>
                  </a:cubicBezTo>
                  <a:cubicBezTo>
                    <a:pt x="2512" y="7220"/>
                    <a:pt x="2784" y="7628"/>
                    <a:pt x="3033" y="8058"/>
                  </a:cubicBezTo>
                  <a:cubicBezTo>
                    <a:pt x="3191" y="8352"/>
                    <a:pt x="3395" y="8578"/>
                    <a:pt x="3463" y="8035"/>
                  </a:cubicBezTo>
                  <a:cubicBezTo>
                    <a:pt x="3508" y="7628"/>
                    <a:pt x="3531" y="7266"/>
                    <a:pt x="3531" y="6881"/>
                  </a:cubicBezTo>
                  <a:cubicBezTo>
                    <a:pt x="3576" y="5659"/>
                    <a:pt x="3395" y="4459"/>
                    <a:pt x="2807" y="3328"/>
                  </a:cubicBezTo>
                  <a:cubicBezTo>
                    <a:pt x="2173" y="2173"/>
                    <a:pt x="1268" y="1359"/>
                    <a:pt x="181" y="680"/>
                  </a:cubicBezTo>
                  <a:cubicBezTo>
                    <a:pt x="1245" y="2015"/>
                    <a:pt x="2286" y="3328"/>
                    <a:pt x="3372" y="4663"/>
                  </a:cubicBezTo>
                  <a:cubicBezTo>
                    <a:pt x="2331" y="3939"/>
                    <a:pt x="1313" y="3169"/>
                    <a:pt x="340" y="2354"/>
                  </a:cubicBezTo>
                  <a:cubicBezTo>
                    <a:pt x="1381" y="3893"/>
                    <a:pt x="2445" y="5432"/>
                    <a:pt x="3486" y="6994"/>
                  </a:cubicBezTo>
                  <a:cubicBezTo>
                    <a:pt x="2626" y="6496"/>
                    <a:pt x="1879" y="5930"/>
                    <a:pt x="1200" y="5251"/>
                  </a:cubicBezTo>
                  <a:cubicBezTo>
                    <a:pt x="1947" y="6066"/>
                    <a:pt x="2626" y="6949"/>
                    <a:pt x="3259" y="7877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3" name="Google Shape;11323;p32"/>
            <p:cNvSpPr/>
            <p:nvPr/>
          </p:nvSpPr>
          <p:spPr>
            <a:xfrm flipH="1">
              <a:off x="7911306" y="4337407"/>
              <a:ext cx="144957" cy="344489"/>
            </a:xfrm>
            <a:custGeom>
              <a:avLst/>
              <a:gdLst/>
              <a:ahLst/>
              <a:cxnLst/>
              <a:rect l="l" t="t" r="r" b="b"/>
              <a:pathLst>
                <a:path w="2943" h="6994" fill="none" extrusionOk="0">
                  <a:moveTo>
                    <a:pt x="69" y="1"/>
                  </a:moveTo>
                  <a:cubicBezTo>
                    <a:pt x="69" y="159"/>
                    <a:pt x="69" y="363"/>
                    <a:pt x="46" y="544"/>
                  </a:cubicBezTo>
                  <a:cubicBezTo>
                    <a:pt x="23" y="1155"/>
                    <a:pt x="1" y="1811"/>
                    <a:pt x="114" y="2422"/>
                  </a:cubicBezTo>
                  <a:cubicBezTo>
                    <a:pt x="363" y="4233"/>
                    <a:pt x="1585" y="5772"/>
                    <a:pt x="2943" y="6994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4" name="Google Shape;11324;p32"/>
            <p:cNvSpPr/>
            <p:nvPr/>
          </p:nvSpPr>
          <p:spPr>
            <a:xfrm flipH="1">
              <a:off x="7816539" y="4607176"/>
              <a:ext cx="367886" cy="256471"/>
            </a:xfrm>
            <a:custGeom>
              <a:avLst/>
              <a:gdLst/>
              <a:ahLst/>
              <a:cxnLst/>
              <a:rect l="l" t="t" r="r" b="b"/>
              <a:pathLst>
                <a:path w="7469" h="5207" fill="none" extrusionOk="0">
                  <a:moveTo>
                    <a:pt x="6360" y="3124"/>
                  </a:moveTo>
                  <a:cubicBezTo>
                    <a:pt x="6722" y="3667"/>
                    <a:pt x="6926" y="4301"/>
                    <a:pt x="6926" y="4957"/>
                  </a:cubicBezTo>
                  <a:cubicBezTo>
                    <a:pt x="6111" y="3893"/>
                    <a:pt x="5319" y="2784"/>
                    <a:pt x="4504" y="1698"/>
                  </a:cubicBezTo>
                  <a:cubicBezTo>
                    <a:pt x="4345" y="1540"/>
                    <a:pt x="4119" y="1336"/>
                    <a:pt x="3938" y="1449"/>
                  </a:cubicBezTo>
                  <a:cubicBezTo>
                    <a:pt x="4345" y="2535"/>
                    <a:pt x="4775" y="3599"/>
                    <a:pt x="5205" y="4640"/>
                  </a:cubicBezTo>
                  <a:cubicBezTo>
                    <a:pt x="3961" y="3509"/>
                    <a:pt x="3531" y="1675"/>
                    <a:pt x="2286" y="544"/>
                  </a:cubicBezTo>
                  <a:cubicBezTo>
                    <a:pt x="2603" y="1675"/>
                    <a:pt x="2988" y="2784"/>
                    <a:pt x="3463" y="3848"/>
                  </a:cubicBezTo>
                  <a:cubicBezTo>
                    <a:pt x="2648" y="2694"/>
                    <a:pt x="1833" y="1517"/>
                    <a:pt x="905" y="431"/>
                  </a:cubicBezTo>
                  <a:cubicBezTo>
                    <a:pt x="928" y="1087"/>
                    <a:pt x="1064" y="1879"/>
                    <a:pt x="1381" y="2445"/>
                  </a:cubicBezTo>
                  <a:cubicBezTo>
                    <a:pt x="1607" y="2875"/>
                    <a:pt x="2105" y="3124"/>
                    <a:pt x="2512" y="3373"/>
                  </a:cubicBezTo>
                  <a:cubicBezTo>
                    <a:pt x="3282" y="3848"/>
                    <a:pt x="4074" y="4301"/>
                    <a:pt x="4934" y="4618"/>
                  </a:cubicBezTo>
                  <a:cubicBezTo>
                    <a:pt x="5273" y="4731"/>
                    <a:pt x="7469" y="5206"/>
                    <a:pt x="7152" y="4369"/>
                  </a:cubicBezTo>
                  <a:cubicBezTo>
                    <a:pt x="6790" y="3350"/>
                    <a:pt x="6156" y="2490"/>
                    <a:pt x="5319" y="1856"/>
                  </a:cubicBezTo>
                  <a:cubicBezTo>
                    <a:pt x="4798" y="1472"/>
                    <a:pt x="4255" y="1178"/>
                    <a:pt x="3689" y="951"/>
                  </a:cubicBezTo>
                  <a:cubicBezTo>
                    <a:pt x="2942" y="634"/>
                    <a:pt x="1064" y="1"/>
                    <a:pt x="385" y="748"/>
                  </a:cubicBezTo>
                  <a:cubicBezTo>
                    <a:pt x="0" y="1155"/>
                    <a:pt x="679" y="1924"/>
                    <a:pt x="1403" y="2513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5" name="Google Shape;11325;p32"/>
            <p:cNvSpPr/>
            <p:nvPr/>
          </p:nvSpPr>
          <p:spPr>
            <a:xfrm flipH="1">
              <a:off x="7828804" y="4633922"/>
              <a:ext cx="350055" cy="233025"/>
            </a:xfrm>
            <a:custGeom>
              <a:avLst/>
              <a:gdLst/>
              <a:ahLst/>
              <a:cxnLst/>
              <a:rect l="l" t="t" r="r" b="b"/>
              <a:pathLst>
                <a:path w="7107" h="4731" fill="none" extrusionOk="0">
                  <a:moveTo>
                    <a:pt x="2829" y="3350"/>
                  </a:moveTo>
                  <a:cubicBezTo>
                    <a:pt x="3893" y="4029"/>
                    <a:pt x="5002" y="4731"/>
                    <a:pt x="6337" y="4527"/>
                  </a:cubicBezTo>
                  <a:cubicBezTo>
                    <a:pt x="6609" y="4505"/>
                    <a:pt x="6948" y="4391"/>
                    <a:pt x="7039" y="4075"/>
                  </a:cubicBezTo>
                  <a:cubicBezTo>
                    <a:pt x="7107" y="3871"/>
                    <a:pt x="7016" y="3712"/>
                    <a:pt x="6903" y="3509"/>
                  </a:cubicBezTo>
                  <a:cubicBezTo>
                    <a:pt x="6247" y="2287"/>
                    <a:pt x="5251" y="1449"/>
                    <a:pt x="3961" y="929"/>
                  </a:cubicBezTo>
                  <a:cubicBezTo>
                    <a:pt x="3191" y="635"/>
                    <a:pt x="1313" y="1"/>
                    <a:pt x="657" y="748"/>
                  </a:cubicBezTo>
                  <a:cubicBezTo>
                    <a:pt x="0" y="1472"/>
                    <a:pt x="2399" y="3079"/>
                    <a:pt x="2829" y="3350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6" name="Google Shape;11326;p32"/>
            <p:cNvSpPr/>
            <p:nvPr/>
          </p:nvSpPr>
          <p:spPr>
            <a:xfrm flipH="1">
              <a:off x="7677197" y="4885861"/>
              <a:ext cx="467134" cy="187317"/>
            </a:xfrm>
            <a:custGeom>
              <a:avLst/>
              <a:gdLst/>
              <a:ahLst/>
              <a:cxnLst/>
              <a:rect l="l" t="t" r="r" b="b"/>
              <a:pathLst>
                <a:path w="9484" h="3803" fill="none" extrusionOk="0">
                  <a:moveTo>
                    <a:pt x="1042" y="91"/>
                  </a:moveTo>
                  <a:cubicBezTo>
                    <a:pt x="1042" y="91"/>
                    <a:pt x="1268" y="431"/>
                    <a:pt x="1246" y="431"/>
                  </a:cubicBezTo>
                  <a:cubicBezTo>
                    <a:pt x="974" y="431"/>
                    <a:pt x="91" y="1"/>
                    <a:pt x="24" y="385"/>
                  </a:cubicBezTo>
                  <a:cubicBezTo>
                    <a:pt x="1" y="680"/>
                    <a:pt x="431" y="1178"/>
                    <a:pt x="589" y="1404"/>
                  </a:cubicBezTo>
                  <a:cubicBezTo>
                    <a:pt x="1065" y="2038"/>
                    <a:pt x="1993" y="2875"/>
                    <a:pt x="2717" y="3169"/>
                  </a:cubicBezTo>
                  <a:cubicBezTo>
                    <a:pt x="4188" y="3803"/>
                    <a:pt x="5908" y="3803"/>
                    <a:pt x="7447" y="3509"/>
                  </a:cubicBezTo>
                  <a:cubicBezTo>
                    <a:pt x="7741" y="3463"/>
                    <a:pt x="9484" y="3124"/>
                    <a:pt x="8669" y="2671"/>
                  </a:cubicBezTo>
                  <a:cubicBezTo>
                    <a:pt x="7673" y="2105"/>
                    <a:pt x="6655" y="1472"/>
                    <a:pt x="5591" y="1110"/>
                  </a:cubicBezTo>
                  <a:cubicBezTo>
                    <a:pt x="4188" y="612"/>
                    <a:pt x="2490" y="46"/>
                    <a:pt x="1042" y="9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7" name="Google Shape;11327;p32"/>
            <p:cNvSpPr/>
            <p:nvPr/>
          </p:nvSpPr>
          <p:spPr>
            <a:xfrm flipH="1">
              <a:off x="7583563" y="5128097"/>
              <a:ext cx="466002" cy="140180"/>
            </a:xfrm>
            <a:custGeom>
              <a:avLst/>
              <a:gdLst/>
              <a:ahLst/>
              <a:cxnLst/>
              <a:rect l="l" t="t" r="r" b="b"/>
              <a:pathLst>
                <a:path w="9461" h="2846" extrusionOk="0">
                  <a:moveTo>
                    <a:pt x="4452" y="0"/>
                  </a:moveTo>
                  <a:cubicBezTo>
                    <a:pt x="3149" y="0"/>
                    <a:pt x="1629" y="278"/>
                    <a:pt x="476" y="695"/>
                  </a:cubicBezTo>
                  <a:cubicBezTo>
                    <a:pt x="363" y="741"/>
                    <a:pt x="227" y="809"/>
                    <a:pt x="136" y="899"/>
                  </a:cubicBezTo>
                  <a:cubicBezTo>
                    <a:pt x="69" y="967"/>
                    <a:pt x="1" y="1125"/>
                    <a:pt x="23" y="1261"/>
                  </a:cubicBezTo>
                  <a:cubicBezTo>
                    <a:pt x="69" y="1374"/>
                    <a:pt x="136" y="1420"/>
                    <a:pt x="227" y="1510"/>
                  </a:cubicBezTo>
                  <a:cubicBezTo>
                    <a:pt x="1019" y="2212"/>
                    <a:pt x="1947" y="2642"/>
                    <a:pt x="2965" y="2778"/>
                  </a:cubicBezTo>
                  <a:cubicBezTo>
                    <a:pt x="3260" y="2823"/>
                    <a:pt x="3509" y="2845"/>
                    <a:pt x="3803" y="2845"/>
                  </a:cubicBezTo>
                  <a:cubicBezTo>
                    <a:pt x="4844" y="2845"/>
                    <a:pt x="6021" y="2710"/>
                    <a:pt x="7017" y="2370"/>
                  </a:cubicBezTo>
                  <a:cubicBezTo>
                    <a:pt x="7809" y="2099"/>
                    <a:pt x="8601" y="1963"/>
                    <a:pt x="9370" y="1601"/>
                  </a:cubicBezTo>
                  <a:cubicBezTo>
                    <a:pt x="9393" y="1601"/>
                    <a:pt x="9416" y="1578"/>
                    <a:pt x="9416" y="1533"/>
                  </a:cubicBezTo>
                  <a:cubicBezTo>
                    <a:pt x="9461" y="1488"/>
                    <a:pt x="9393" y="1420"/>
                    <a:pt x="9348" y="1397"/>
                  </a:cubicBezTo>
                  <a:cubicBezTo>
                    <a:pt x="8171" y="628"/>
                    <a:pt x="6338" y="84"/>
                    <a:pt x="4980" y="16"/>
                  </a:cubicBezTo>
                  <a:cubicBezTo>
                    <a:pt x="4809" y="5"/>
                    <a:pt x="4633" y="0"/>
                    <a:pt x="4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8" name="Google Shape;11328;p32"/>
            <p:cNvSpPr/>
            <p:nvPr/>
          </p:nvSpPr>
          <p:spPr>
            <a:xfrm flipH="1">
              <a:off x="7731821" y="4470050"/>
              <a:ext cx="144957" cy="380199"/>
            </a:xfrm>
            <a:custGeom>
              <a:avLst/>
              <a:gdLst/>
              <a:ahLst/>
              <a:cxnLst/>
              <a:rect l="l" t="t" r="r" b="b"/>
              <a:pathLst>
                <a:path w="2943" h="7719" fill="none" extrusionOk="0">
                  <a:moveTo>
                    <a:pt x="1132" y="635"/>
                  </a:moveTo>
                  <a:cubicBezTo>
                    <a:pt x="1268" y="340"/>
                    <a:pt x="1562" y="1"/>
                    <a:pt x="1902" y="69"/>
                  </a:cubicBezTo>
                  <a:cubicBezTo>
                    <a:pt x="2105" y="137"/>
                    <a:pt x="2241" y="295"/>
                    <a:pt x="2332" y="499"/>
                  </a:cubicBezTo>
                  <a:cubicBezTo>
                    <a:pt x="2897" y="1540"/>
                    <a:pt x="2943" y="2785"/>
                    <a:pt x="2694" y="3962"/>
                  </a:cubicBezTo>
                  <a:cubicBezTo>
                    <a:pt x="2558" y="4595"/>
                    <a:pt x="2332" y="5229"/>
                    <a:pt x="2015" y="5817"/>
                  </a:cubicBezTo>
                  <a:cubicBezTo>
                    <a:pt x="1811" y="6247"/>
                    <a:pt x="1472" y="7153"/>
                    <a:pt x="1019" y="7311"/>
                  </a:cubicBezTo>
                  <a:cubicBezTo>
                    <a:pt x="1" y="7718"/>
                    <a:pt x="227" y="5387"/>
                    <a:pt x="250" y="4935"/>
                  </a:cubicBezTo>
                  <a:cubicBezTo>
                    <a:pt x="408" y="3464"/>
                    <a:pt x="453" y="1947"/>
                    <a:pt x="1132" y="635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9" name="Google Shape;11329;p32"/>
            <p:cNvSpPr/>
            <p:nvPr/>
          </p:nvSpPr>
          <p:spPr>
            <a:xfrm flipH="1">
              <a:off x="7739603" y="4475665"/>
              <a:ext cx="122694" cy="331092"/>
            </a:xfrm>
            <a:custGeom>
              <a:avLst/>
              <a:gdLst/>
              <a:ahLst/>
              <a:cxnLst/>
              <a:rect l="l" t="t" r="r" b="b"/>
              <a:pathLst>
                <a:path w="2491" h="6722" fill="none" extrusionOk="0">
                  <a:moveTo>
                    <a:pt x="2490" y="1697"/>
                  </a:moveTo>
                  <a:cubicBezTo>
                    <a:pt x="2106" y="1132"/>
                    <a:pt x="1766" y="566"/>
                    <a:pt x="1404" y="0"/>
                  </a:cubicBezTo>
                  <a:cubicBezTo>
                    <a:pt x="1743" y="1019"/>
                    <a:pt x="2083" y="2060"/>
                    <a:pt x="2422" y="3078"/>
                  </a:cubicBezTo>
                  <a:cubicBezTo>
                    <a:pt x="2083" y="2150"/>
                    <a:pt x="1200" y="1426"/>
                    <a:pt x="974" y="475"/>
                  </a:cubicBezTo>
                  <a:cubicBezTo>
                    <a:pt x="1313" y="1765"/>
                    <a:pt x="1698" y="3101"/>
                    <a:pt x="2083" y="4368"/>
                  </a:cubicBezTo>
                  <a:cubicBezTo>
                    <a:pt x="1721" y="3304"/>
                    <a:pt x="1132" y="2286"/>
                    <a:pt x="567" y="1290"/>
                  </a:cubicBezTo>
                  <a:cubicBezTo>
                    <a:pt x="883" y="2784"/>
                    <a:pt x="1291" y="4278"/>
                    <a:pt x="1766" y="5726"/>
                  </a:cubicBezTo>
                  <a:cubicBezTo>
                    <a:pt x="1268" y="4798"/>
                    <a:pt x="748" y="3870"/>
                    <a:pt x="250" y="2897"/>
                  </a:cubicBezTo>
                  <a:cubicBezTo>
                    <a:pt x="521" y="4074"/>
                    <a:pt x="816" y="5205"/>
                    <a:pt x="1087" y="6360"/>
                  </a:cubicBezTo>
                  <a:cubicBezTo>
                    <a:pt x="838" y="5590"/>
                    <a:pt x="476" y="4889"/>
                    <a:pt x="1" y="4255"/>
                  </a:cubicBezTo>
                  <a:cubicBezTo>
                    <a:pt x="227" y="5092"/>
                    <a:pt x="386" y="5907"/>
                    <a:pt x="499" y="6722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0" name="Google Shape;11330;p32"/>
            <p:cNvSpPr/>
            <p:nvPr/>
          </p:nvSpPr>
          <p:spPr>
            <a:xfrm flipH="1">
              <a:off x="7569082" y="4637271"/>
              <a:ext cx="170570" cy="396897"/>
            </a:xfrm>
            <a:custGeom>
              <a:avLst/>
              <a:gdLst/>
              <a:ahLst/>
              <a:cxnLst/>
              <a:rect l="l" t="t" r="r" b="b"/>
              <a:pathLst>
                <a:path w="3463" h="8058" fill="none" extrusionOk="0">
                  <a:moveTo>
                    <a:pt x="1652" y="1517"/>
                  </a:moveTo>
                  <a:cubicBezTo>
                    <a:pt x="1834" y="1245"/>
                    <a:pt x="1992" y="974"/>
                    <a:pt x="2173" y="702"/>
                  </a:cubicBezTo>
                  <a:cubicBezTo>
                    <a:pt x="2218" y="589"/>
                    <a:pt x="2309" y="476"/>
                    <a:pt x="2422" y="408"/>
                  </a:cubicBezTo>
                  <a:cubicBezTo>
                    <a:pt x="2988" y="1"/>
                    <a:pt x="3237" y="1155"/>
                    <a:pt x="3305" y="1494"/>
                  </a:cubicBezTo>
                  <a:cubicBezTo>
                    <a:pt x="3463" y="2536"/>
                    <a:pt x="3418" y="3554"/>
                    <a:pt x="3101" y="4595"/>
                  </a:cubicBezTo>
                  <a:cubicBezTo>
                    <a:pt x="2852" y="5455"/>
                    <a:pt x="2535" y="6270"/>
                    <a:pt x="1969" y="6971"/>
                  </a:cubicBezTo>
                  <a:cubicBezTo>
                    <a:pt x="1720" y="7288"/>
                    <a:pt x="1404" y="7605"/>
                    <a:pt x="1087" y="7854"/>
                  </a:cubicBezTo>
                  <a:cubicBezTo>
                    <a:pt x="1041" y="7922"/>
                    <a:pt x="951" y="7967"/>
                    <a:pt x="860" y="7990"/>
                  </a:cubicBezTo>
                  <a:cubicBezTo>
                    <a:pt x="725" y="8058"/>
                    <a:pt x="453" y="7922"/>
                    <a:pt x="340" y="7831"/>
                  </a:cubicBezTo>
                  <a:cubicBezTo>
                    <a:pt x="23" y="7537"/>
                    <a:pt x="0" y="6971"/>
                    <a:pt x="23" y="6587"/>
                  </a:cubicBezTo>
                  <a:cubicBezTo>
                    <a:pt x="23" y="6134"/>
                    <a:pt x="113" y="5704"/>
                    <a:pt x="181" y="5274"/>
                  </a:cubicBezTo>
                  <a:cubicBezTo>
                    <a:pt x="340" y="4595"/>
                    <a:pt x="476" y="3939"/>
                    <a:pt x="725" y="3328"/>
                  </a:cubicBezTo>
                  <a:cubicBezTo>
                    <a:pt x="973" y="2671"/>
                    <a:pt x="1313" y="2083"/>
                    <a:pt x="1652" y="1517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1" name="Google Shape;11331;p32"/>
            <p:cNvSpPr/>
            <p:nvPr/>
          </p:nvSpPr>
          <p:spPr>
            <a:xfrm flipH="1">
              <a:off x="7580214" y="4662933"/>
              <a:ext cx="156089" cy="350055"/>
            </a:xfrm>
            <a:custGeom>
              <a:avLst/>
              <a:gdLst/>
              <a:ahLst/>
              <a:cxnLst/>
              <a:rect l="l" t="t" r="r" b="b"/>
              <a:pathLst>
                <a:path w="3169" h="7107" fill="none" extrusionOk="0">
                  <a:moveTo>
                    <a:pt x="3169" y="2716"/>
                  </a:moveTo>
                  <a:cubicBezTo>
                    <a:pt x="2874" y="1811"/>
                    <a:pt x="2580" y="906"/>
                    <a:pt x="2263" y="0"/>
                  </a:cubicBezTo>
                  <a:cubicBezTo>
                    <a:pt x="2444" y="521"/>
                    <a:pt x="2422" y="1290"/>
                    <a:pt x="2467" y="1811"/>
                  </a:cubicBezTo>
                  <a:cubicBezTo>
                    <a:pt x="2535" y="2535"/>
                    <a:pt x="2648" y="3237"/>
                    <a:pt x="2807" y="3938"/>
                  </a:cubicBezTo>
                  <a:cubicBezTo>
                    <a:pt x="2467" y="3010"/>
                    <a:pt x="2105" y="2082"/>
                    <a:pt x="1517" y="1313"/>
                  </a:cubicBezTo>
                  <a:cubicBezTo>
                    <a:pt x="1879" y="2671"/>
                    <a:pt x="2309" y="3961"/>
                    <a:pt x="2807" y="5296"/>
                  </a:cubicBezTo>
                  <a:cubicBezTo>
                    <a:pt x="2241" y="4278"/>
                    <a:pt x="1698" y="3259"/>
                    <a:pt x="1132" y="2241"/>
                  </a:cubicBezTo>
                  <a:cubicBezTo>
                    <a:pt x="1336" y="2807"/>
                    <a:pt x="1517" y="3372"/>
                    <a:pt x="1698" y="3916"/>
                  </a:cubicBezTo>
                  <a:cubicBezTo>
                    <a:pt x="1901" y="4504"/>
                    <a:pt x="2105" y="5138"/>
                    <a:pt x="2173" y="5749"/>
                  </a:cubicBezTo>
                  <a:lnTo>
                    <a:pt x="815" y="2535"/>
                  </a:lnTo>
                  <a:cubicBezTo>
                    <a:pt x="1200" y="3825"/>
                    <a:pt x="1426" y="5160"/>
                    <a:pt x="1766" y="6450"/>
                  </a:cubicBezTo>
                  <a:cubicBezTo>
                    <a:pt x="1381" y="5500"/>
                    <a:pt x="1087" y="4459"/>
                    <a:pt x="634" y="3508"/>
                  </a:cubicBezTo>
                  <a:cubicBezTo>
                    <a:pt x="679" y="4708"/>
                    <a:pt x="679" y="5930"/>
                    <a:pt x="657" y="7107"/>
                  </a:cubicBezTo>
                  <a:cubicBezTo>
                    <a:pt x="475" y="6496"/>
                    <a:pt x="294" y="5885"/>
                    <a:pt x="0" y="5296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2" name="Google Shape;11332;p32"/>
            <p:cNvSpPr/>
            <p:nvPr/>
          </p:nvSpPr>
          <p:spPr>
            <a:xfrm flipH="1">
              <a:off x="7553468" y="4676281"/>
              <a:ext cx="151656" cy="354537"/>
            </a:xfrm>
            <a:custGeom>
              <a:avLst/>
              <a:gdLst/>
              <a:ahLst/>
              <a:cxnLst/>
              <a:rect l="l" t="t" r="r" b="b"/>
              <a:pathLst>
                <a:path w="3079" h="7198" fill="none" extrusionOk="0">
                  <a:moveTo>
                    <a:pt x="2174" y="1"/>
                  </a:moveTo>
                  <a:cubicBezTo>
                    <a:pt x="2287" y="114"/>
                    <a:pt x="2355" y="250"/>
                    <a:pt x="2400" y="386"/>
                  </a:cubicBezTo>
                  <a:cubicBezTo>
                    <a:pt x="2581" y="816"/>
                    <a:pt x="2739" y="1246"/>
                    <a:pt x="2853" y="1698"/>
                  </a:cubicBezTo>
                  <a:cubicBezTo>
                    <a:pt x="3079" y="2739"/>
                    <a:pt x="2943" y="3894"/>
                    <a:pt x="2400" y="4889"/>
                  </a:cubicBezTo>
                  <a:cubicBezTo>
                    <a:pt x="1902" y="5863"/>
                    <a:pt x="1019" y="6723"/>
                    <a:pt x="1" y="7198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3" name="Google Shape;11333;p32"/>
            <p:cNvSpPr/>
            <p:nvPr/>
          </p:nvSpPr>
          <p:spPr>
            <a:xfrm flipH="1">
              <a:off x="7396296" y="4766270"/>
              <a:ext cx="208496" cy="446201"/>
            </a:xfrm>
            <a:custGeom>
              <a:avLst/>
              <a:gdLst/>
              <a:ahLst/>
              <a:cxnLst/>
              <a:rect l="l" t="t" r="r" b="b"/>
              <a:pathLst>
                <a:path w="4233" h="9059" extrusionOk="0">
                  <a:moveTo>
                    <a:pt x="3797" y="1"/>
                  </a:moveTo>
                  <a:cubicBezTo>
                    <a:pt x="3724" y="1"/>
                    <a:pt x="3654" y="34"/>
                    <a:pt x="3599" y="52"/>
                  </a:cubicBezTo>
                  <a:cubicBezTo>
                    <a:pt x="3328" y="165"/>
                    <a:pt x="3124" y="369"/>
                    <a:pt x="2943" y="573"/>
                  </a:cubicBezTo>
                  <a:cubicBezTo>
                    <a:pt x="2264" y="1297"/>
                    <a:pt x="1743" y="2202"/>
                    <a:pt x="1359" y="3108"/>
                  </a:cubicBezTo>
                  <a:cubicBezTo>
                    <a:pt x="1019" y="3968"/>
                    <a:pt x="770" y="4805"/>
                    <a:pt x="544" y="5688"/>
                  </a:cubicBezTo>
                  <a:cubicBezTo>
                    <a:pt x="340" y="6480"/>
                    <a:pt x="1" y="7340"/>
                    <a:pt x="1" y="8155"/>
                  </a:cubicBezTo>
                  <a:cubicBezTo>
                    <a:pt x="1" y="8588"/>
                    <a:pt x="124" y="9059"/>
                    <a:pt x="424" y="9059"/>
                  </a:cubicBezTo>
                  <a:cubicBezTo>
                    <a:pt x="531" y="9059"/>
                    <a:pt x="661" y="8999"/>
                    <a:pt x="816" y="8856"/>
                  </a:cubicBezTo>
                  <a:cubicBezTo>
                    <a:pt x="1449" y="8290"/>
                    <a:pt x="1902" y="7521"/>
                    <a:pt x="2309" y="6819"/>
                  </a:cubicBezTo>
                  <a:cubicBezTo>
                    <a:pt x="2626" y="6276"/>
                    <a:pt x="2966" y="5778"/>
                    <a:pt x="3260" y="5235"/>
                  </a:cubicBezTo>
                  <a:cubicBezTo>
                    <a:pt x="3509" y="4782"/>
                    <a:pt x="3735" y="4330"/>
                    <a:pt x="3893" y="3832"/>
                  </a:cubicBezTo>
                  <a:cubicBezTo>
                    <a:pt x="4233" y="2746"/>
                    <a:pt x="4188" y="1591"/>
                    <a:pt x="4097" y="460"/>
                  </a:cubicBezTo>
                  <a:cubicBezTo>
                    <a:pt x="4075" y="279"/>
                    <a:pt x="4007" y="52"/>
                    <a:pt x="3848" y="7"/>
                  </a:cubicBezTo>
                  <a:cubicBezTo>
                    <a:pt x="3831" y="3"/>
                    <a:pt x="3814" y="1"/>
                    <a:pt x="3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4" name="Google Shape;11334;p32"/>
            <p:cNvSpPr/>
            <p:nvPr/>
          </p:nvSpPr>
          <p:spPr>
            <a:xfrm flipH="1">
              <a:off x="7476532" y="4412126"/>
              <a:ext cx="535106" cy="906292"/>
            </a:xfrm>
            <a:custGeom>
              <a:avLst/>
              <a:gdLst/>
              <a:ahLst/>
              <a:cxnLst/>
              <a:rect l="l" t="t" r="r" b="b"/>
              <a:pathLst>
                <a:path w="10864" h="18400" extrusionOk="0">
                  <a:moveTo>
                    <a:pt x="0" y="0"/>
                  </a:moveTo>
                  <a:lnTo>
                    <a:pt x="0" y="0"/>
                  </a:lnTo>
                  <a:cubicBezTo>
                    <a:pt x="385" y="1765"/>
                    <a:pt x="1019" y="3485"/>
                    <a:pt x="1743" y="5092"/>
                  </a:cubicBezTo>
                  <a:cubicBezTo>
                    <a:pt x="2467" y="6744"/>
                    <a:pt x="3282" y="8351"/>
                    <a:pt x="4210" y="9913"/>
                  </a:cubicBezTo>
                  <a:cubicBezTo>
                    <a:pt x="5138" y="11474"/>
                    <a:pt x="6133" y="12968"/>
                    <a:pt x="7265" y="14371"/>
                  </a:cubicBezTo>
                  <a:cubicBezTo>
                    <a:pt x="7808" y="15096"/>
                    <a:pt x="8397" y="15775"/>
                    <a:pt x="8985" y="16454"/>
                  </a:cubicBezTo>
                  <a:cubicBezTo>
                    <a:pt x="9302" y="16793"/>
                    <a:pt x="9619" y="17087"/>
                    <a:pt x="9936" y="17427"/>
                  </a:cubicBezTo>
                  <a:cubicBezTo>
                    <a:pt x="10230" y="17744"/>
                    <a:pt x="10547" y="18083"/>
                    <a:pt x="10863" y="18400"/>
                  </a:cubicBezTo>
                  <a:cubicBezTo>
                    <a:pt x="9732" y="17019"/>
                    <a:pt x="8623" y="15616"/>
                    <a:pt x="7582" y="14145"/>
                  </a:cubicBezTo>
                  <a:lnTo>
                    <a:pt x="6812" y="13059"/>
                  </a:lnTo>
                  <a:lnTo>
                    <a:pt x="6088" y="11950"/>
                  </a:lnTo>
                  <a:cubicBezTo>
                    <a:pt x="5817" y="11588"/>
                    <a:pt x="5568" y="11180"/>
                    <a:pt x="5341" y="10818"/>
                  </a:cubicBezTo>
                  <a:cubicBezTo>
                    <a:pt x="5092" y="10456"/>
                    <a:pt x="4866" y="10071"/>
                    <a:pt x="4640" y="9687"/>
                  </a:cubicBezTo>
                  <a:lnTo>
                    <a:pt x="3961" y="8532"/>
                  </a:lnTo>
                  <a:lnTo>
                    <a:pt x="3304" y="7333"/>
                  </a:lnTo>
                  <a:cubicBezTo>
                    <a:pt x="2874" y="6563"/>
                    <a:pt x="2490" y="5749"/>
                    <a:pt x="2082" y="4956"/>
                  </a:cubicBezTo>
                  <a:cubicBezTo>
                    <a:pt x="1313" y="3350"/>
                    <a:pt x="589" y="169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5" name="Google Shape;11335;p32"/>
            <p:cNvSpPr/>
            <p:nvPr/>
          </p:nvSpPr>
          <p:spPr>
            <a:xfrm flipH="1">
              <a:off x="7832153" y="4698593"/>
              <a:ext cx="234109" cy="128457"/>
            </a:xfrm>
            <a:custGeom>
              <a:avLst/>
              <a:gdLst/>
              <a:ahLst/>
              <a:cxnLst/>
              <a:rect l="l" t="t" r="r" b="b"/>
              <a:pathLst>
                <a:path w="4753" h="2608" extrusionOk="0">
                  <a:moveTo>
                    <a:pt x="0" y="0"/>
                  </a:moveTo>
                  <a:cubicBezTo>
                    <a:pt x="1494" y="725"/>
                    <a:pt x="2965" y="1607"/>
                    <a:pt x="4323" y="2558"/>
                  </a:cubicBezTo>
                  <a:cubicBezTo>
                    <a:pt x="4383" y="2592"/>
                    <a:pt x="4441" y="2607"/>
                    <a:pt x="4493" y="2607"/>
                  </a:cubicBezTo>
                  <a:cubicBezTo>
                    <a:pt x="4578" y="2607"/>
                    <a:pt x="4652" y="2569"/>
                    <a:pt x="4708" y="2513"/>
                  </a:cubicBezTo>
                  <a:cubicBezTo>
                    <a:pt x="4753" y="2399"/>
                    <a:pt x="4730" y="2218"/>
                    <a:pt x="4617" y="2173"/>
                  </a:cubicBezTo>
                  <a:cubicBezTo>
                    <a:pt x="3123" y="1313"/>
                    <a:pt x="1584" y="58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6" name="Google Shape;11336;p32"/>
            <p:cNvSpPr/>
            <p:nvPr/>
          </p:nvSpPr>
          <p:spPr>
            <a:xfrm flipH="1">
              <a:off x="7795360" y="4572648"/>
              <a:ext cx="61372" cy="248787"/>
            </a:xfrm>
            <a:custGeom>
              <a:avLst/>
              <a:gdLst/>
              <a:ahLst/>
              <a:cxnLst/>
              <a:rect l="l" t="t" r="r" b="b"/>
              <a:pathLst>
                <a:path w="1246" h="5051" extrusionOk="0">
                  <a:moveTo>
                    <a:pt x="1246" y="0"/>
                  </a:moveTo>
                  <a:lnTo>
                    <a:pt x="24" y="4730"/>
                  </a:lnTo>
                  <a:lnTo>
                    <a:pt x="24" y="4753"/>
                  </a:lnTo>
                  <a:cubicBezTo>
                    <a:pt x="1" y="4889"/>
                    <a:pt x="69" y="5002"/>
                    <a:pt x="227" y="5047"/>
                  </a:cubicBezTo>
                  <a:cubicBezTo>
                    <a:pt x="241" y="5049"/>
                    <a:pt x="255" y="5050"/>
                    <a:pt x="269" y="5050"/>
                  </a:cubicBezTo>
                  <a:cubicBezTo>
                    <a:pt x="385" y="5050"/>
                    <a:pt x="479" y="4965"/>
                    <a:pt x="499" y="4843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7" name="Google Shape;11337;p32"/>
            <p:cNvSpPr/>
            <p:nvPr/>
          </p:nvSpPr>
          <p:spPr>
            <a:xfrm flipH="1">
              <a:off x="7722906" y="4509109"/>
              <a:ext cx="97032" cy="306563"/>
            </a:xfrm>
            <a:custGeom>
              <a:avLst/>
              <a:gdLst/>
              <a:ahLst/>
              <a:cxnLst/>
              <a:rect l="l" t="t" r="r" b="b"/>
              <a:pathLst>
                <a:path w="1970" h="6224" fill="none" extrusionOk="0">
                  <a:moveTo>
                    <a:pt x="1087" y="0"/>
                  </a:moveTo>
                  <a:cubicBezTo>
                    <a:pt x="1562" y="611"/>
                    <a:pt x="1811" y="1403"/>
                    <a:pt x="1879" y="2195"/>
                  </a:cubicBezTo>
                  <a:cubicBezTo>
                    <a:pt x="1970" y="3825"/>
                    <a:pt x="1291" y="5228"/>
                    <a:pt x="1" y="6224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32"/>
            <p:cNvSpPr/>
            <p:nvPr/>
          </p:nvSpPr>
          <p:spPr>
            <a:xfrm flipH="1">
              <a:off x="7705075" y="4952749"/>
              <a:ext cx="293215" cy="80335"/>
            </a:xfrm>
            <a:custGeom>
              <a:avLst/>
              <a:gdLst/>
              <a:ahLst/>
              <a:cxnLst/>
              <a:rect l="l" t="t" r="r" b="b"/>
              <a:pathLst>
                <a:path w="5953" h="1631" extrusionOk="0">
                  <a:moveTo>
                    <a:pt x="1" y="1"/>
                  </a:moveTo>
                  <a:lnTo>
                    <a:pt x="1" y="1"/>
                  </a:lnTo>
                  <a:cubicBezTo>
                    <a:pt x="906" y="408"/>
                    <a:pt x="1857" y="725"/>
                    <a:pt x="2784" y="996"/>
                  </a:cubicBezTo>
                  <a:cubicBezTo>
                    <a:pt x="3237" y="1132"/>
                    <a:pt x="3712" y="1245"/>
                    <a:pt x="4188" y="1359"/>
                  </a:cubicBezTo>
                  <a:cubicBezTo>
                    <a:pt x="4686" y="1472"/>
                    <a:pt x="5161" y="1562"/>
                    <a:pt x="5659" y="1630"/>
                  </a:cubicBezTo>
                  <a:cubicBezTo>
                    <a:pt x="5817" y="1630"/>
                    <a:pt x="5930" y="1540"/>
                    <a:pt x="5953" y="1359"/>
                  </a:cubicBezTo>
                  <a:cubicBezTo>
                    <a:pt x="5953" y="1223"/>
                    <a:pt x="5862" y="1110"/>
                    <a:pt x="5727" y="1110"/>
                  </a:cubicBezTo>
                  <a:cubicBezTo>
                    <a:pt x="5251" y="1110"/>
                    <a:pt x="4753" y="1064"/>
                    <a:pt x="4278" y="996"/>
                  </a:cubicBezTo>
                  <a:cubicBezTo>
                    <a:pt x="3803" y="951"/>
                    <a:pt x="3328" y="861"/>
                    <a:pt x="2830" y="770"/>
                  </a:cubicBezTo>
                  <a:cubicBezTo>
                    <a:pt x="1879" y="566"/>
                    <a:pt x="951" y="3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9" name="Google Shape;11339;p32"/>
            <p:cNvSpPr/>
            <p:nvPr/>
          </p:nvSpPr>
          <p:spPr>
            <a:xfrm flipH="1">
              <a:off x="7633705" y="4811190"/>
              <a:ext cx="93683" cy="219776"/>
            </a:xfrm>
            <a:custGeom>
              <a:avLst/>
              <a:gdLst/>
              <a:ahLst/>
              <a:cxnLst/>
              <a:rect l="l" t="t" r="r" b="b"/>
              <a:pathLst>
                <a:path w="1902" h="4462" extrusionOk="0">
                  <a:moveTo>
                    <a:pt x="1901" y="0"/>
                  </a:moveTo>
                  <a:lnTo>
                    <a:pt x="1901" y="0"/>
                  </a:lnTo>
                  <a:cubicBezTo>
                    <a:pt x="1720" y="770"/>
                    <a:pt x="1494" y="1471"/>
                    <a:pt x="1245" y="2128"/>
                  </a:cubicBezTo>
                  <a:cubicBezTo>
                    <a:pt x="928" y="2829"/>
                    <a:pt x="566" y="3486"/>
                    <a:pt x="113" y="4051"/>
                  </a:cubicBezTo>
                  <a:lnTo>
                    <a:pt x="91" y="4074"/>
                  </a:lnTo>
                  <a:cubicBezTo>
                    <a:pt x="0" y="4187"/>
                    <a:pt x="23" y="4323"/>
                    <a:pt x="136" y="4414"/>
                  </a:cubicBezTo>
                  <a:cubicBezTo>
                    <a:pt x="178" y="4447"/>
                    <a:pt x="222" y="4462"/>
                    <a:pt x="266" y="4462"/>
                  </a:cubicBezTo>
                  <a:cubicBezTo>
                    <a:pt x="343" y="4462"/>
                    <a:pt x="418" y="4417"/>
                    <a:pt x="476" y="4346"/>
                  </a:cubicBezTo>
                  <a:cubicBezTo>
                    <a:pt x="906" y="3667"/>
                    <a:pt x="1222" y="2965"/>
                    <a:pt x="1449" y="2241"/>
                  </a:cubicBezTo>
                  <a:cubicBezTo>
                    <a:pt x="1652" y="1494"/>
                    <a:pt x="1811" y="770"/>
                    <a:pt x="1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0" name="Google Shape;11340;p32"/>
          <p:cNvGrpSpPr/>
          <p:nvPr/>
        </p:nvGrpSpPr>
        <p:grpSpPr>
          <a:xfrm flipH="1">
            <a:off x="7379301" y="4303962"/>
            <a:ext cx="788129" cy="1014456"/>
            <a:chOff x="992737" y="4303962"/>
            <a:chExt cx="788129" cy="1014456"/>
          </a:xfrm>
        </p:grpSpPr>
        <p:sp>
          <p:nvSpPr>
            <p:cNvPr id="11341" name="Google Shape;11341;p32"/>
            <p:cNvSpPr/>
            <p:nvPr/>
          </p:nvSpPr>
          <p:spPr>
            <a:xfrm flipH="1">
              <a:off x="1295902" y="4865814"/>
              <a:ext cx="469400" cy="196232"/>
            </a:xfrm>
            <a:custGeom>
              <a:avLst/>
              <a:gdLst/>
              <a:ahLst/>
              <a:cxnLst/>
              <a:rect l="l" t="t" r="r" b="b"/>
              <a:pathLst>
                <a:path w="9530" h="3984" fill="none" extrusionOk="0">
                  <a:moveTo>
                    <a:pt x="1472" y="2286"/>
                  </a:moveTo>
                  <a:cubicBezTo>
                    <a:pt x="1834" y="2603"/>
                    <a:pt x="2264" y="2875"/>
                    <a:pt x="2672" y="3078"/>
                  </a:cubicBezTo>
                  <a:cubicBezTo>
                    <a:pt x="3532" y="3463"/>
                    <a:pt x="4459" y="3667"/>
                    <a:pt x="5387" y="3757"/>
                  </a:cubicBezTo>
                  <a:cubicBezTo>
                    <a:pt x="6723" y="3893"/>
                    <a:pt x="8171" y="3984"/>
                    <a:pt x="9393" y="3395"/>
                  </a:cubicBezTo>
                  <a:cubicBezTo>
                    <a:pt x="9529" y="3327"/>
                    <a:pt x="9325" y="2988"/>
                    <a:pt x="9303" y="2829"/>
                  </a:cubicBezTo>
                  <a:cubicBezTo>
                    <a:pt x="9280" y="2739"/>
                    <a:pt x="9190" y="2671"/>
                    <a:pt x="9099" y="2648"/>
                  </a:cubicBezTo>
                  <a:cubicBezTo>
                    <a:pt x="7990" y="2060"/>
                    <a:pt x="7356" y="1766"/>
                    <a:pt x="6225" y="1245"/>
                  </a:cubicBezTo>
                  <a:cubicBezTo>
                    <a:pt x="5025" y="679"/>
                    <a:pt x="3758" y="453"/>
                    <a:pt x="2513" y="113"/>
                  </a:cubicBezTo>
                  <a:cubicBezTo>
                    <a:pt x="2174" y="23"/>
                    <a:pt x="1834" y="0"/>
                    <a:pt x="1495" y="46"/>
                  </a:cubicBezTo>
                  <a:cubicBezTo>
                    <a:pt x="1178" y="113"/>
                    <a:pt x="816" y="136"/>
                    <a:pt x="522" y="249"/>
                  </a:cubicBezTo>
                  <a:cubicBezTo>
                    <a:pt x="1" y="476"/>
                    <a:pt x="725" y="1403"/>
                    <a:pt x="906" y="1630"/>
                  </a:cubicBezTo>
                  <a:cubicBezTo>
                    <a:pt x="1042" y="1879"/>
                    <a:pt x="1223" y="2105"/>
                    <a:pt x="1472" y="2286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2" name="Google Shape;11342;p32"/>
            <p:cNvSpPr/>
            <p:nvPr/>
          </p:nvSpPr>
          <p:spPr>
            <a:xfrm flipH="1">
              <a:off x="1338261" y="4872513"/>
              <a:ext cx="379066" cy="189533"/>
            </a:xfrm>
            <a:custGeom>
              <a:avLst/>
              <a:gdLst/>
              <a:ahLst/>
              <a:cxnLst/>
              <a:rect l="l" t="t" r="r" b="b"/>
              <a:pathLst>
                <a:path w="7696" h="3848" fill="none" extrusionOk="0">
                  <a:moveTo>
                    <a:pt x="453" y="2127"/>
                  </a:moveTo>
                  <a:cubicBezTo>
                    <a:pt x="204" y="1516"/>
                    <a:pt x="45" y="837"/>
                    <a:pt x="0" y="204"/>
                  </a:cubicBezTo>
                  <a:cubicBezTo>
                    <a:pt x="340" y="1064"/>
                    <a:pt x="838" y="1924"/>
                    <a:pt x="1426" y="2648"/>
                  </a:cubicBezTo>
                  <a:cubicBezTo>
                    <a:pt x="1064" y="1788"/>
                    <a:pt x="747" y="905"/>
                    <a:pt x="498" y="0"/>
                  </a:cubicBezTo>
                  <a:cubicBezTo>
                    <a:pt x="747" y="340"/>
                    <a:pt x="883" y="770"/>
                    <a:pt x="1086" y="1154"/>
                  </a:cubicBezTo>
                  <a:cubicBezTo>
                    <a:pt x="1381" y="1901"/>
                    <a:pt x="1811" y="2580"/>
                    <a:pt x="2309" y="3191"/>
                  </a:cubicBezTo>
                  <a:cubicBezTo>
                    <a:pt x="2331" y="3101"/>
                    <a:pt x="2309" y="3033"/>
                    <a:pt x="2263" y="2942"/>
                  </a:cubicBezTo>
                  <a:cubicBezTo>
                    <a:pt x="1924" y="2014"/>
                    <a:pt x="1562" y="1064"/>
                    <a:pt x="1109" y="204"/>
                  </a:cubicBezTo>
                  <a:cubicBezTo>
                    <a:pt x="1245" y="475"/>
                    <a:pt x="1539" y="724"/>
                    <a:pt x="1675" y="1041"/>
                  </a:cubicBezTo>
                  <a:cubicBezTo>
                    <a:pt x="1811" y="1290"/>
                    <a:pt x="1924" y="1494"/>
                    <a:pt x="2105" y="1720"/>
                  </a:cubicBezTo>
                  <a:cubicBezTo>
                    <a:pt x="2558" y="2286"/>
                    <a:pt x="2920" y="2965"/>
                    <a:pt x="3327" y="3621"/>
                  </a:cubicBezTo>
                  <a:cubicBezTo>
                    <a:pt x="2988" y="2512"/>
                    <a:pt x="2558" y="1449"/>
                    <a:pt x="2037" y="385"/>
                  </a:cubicBezTo>
                  <a:cubicBezTo>
                    <a:pt x="2490" y="883"/>
                    <a:pt x="2829" y="1403"/>
                    <a:pt x="3214" y="1969"/>
                  </a:cubicBezTo>
                  <a:cubicBezTo>
                    <a:pt x="3599" y="2603"/>
                    <a:pt x="4029" y="3214"/>
                    <a:pt x="4413" y="3848"/>
                  </a:cubicBezTo>
                  <a:cubicBezTo>
                    <a:pt x="4255" y="3621"/>
                    <a:pt x="4232" y="3214"/>
                    <a:pt x="4142" y="2942"/>
                  </a:cubicBezTo>
                  <a:cubicBezTo>
                    <a:pt x="4051" y="2693"/>
                    <a:pt x="3915" y="2490"/>
                    <a:pt x="3802" y="2241"/>
                  </a:cubicBezTo>
                  <a:cubicBezTo>
                    <a:pt x="3553" y="1697"/>
                    <a:pt x="3372" y="1132"/>
                    <a:pt x="3350" y="543"/>
                  </a:cubicBezTo>
                  <a:cubicBezTo>
                    <a:pt x="3893" y="1630"/>
                    <a:pt x="4413" y="2739"/>
                    <a:pt x="4934" y="3848"/>
                  </a:cubicBezTo>
                  <a:cubicBezTo>
                    <a:pt x="4594" y="2874"/>
                    <a:pt x="4255" y="1924"/>
                    <a:pt x="3915" y="928"/>
                  </a:cubicBezTo>
                  <a:cubicBezTo>
                    <a:pt x="4572" y="1856"/>
                    <a:pt x="5206" y="2829"/>
                    <a:pt x="5839" y="3757"/>
                  </a:cubicBezTo>
                  <a:lnTo>
                    <a:pt x="4640" y="1132"/>
                  </a:lnTo>
                  <a:cubicBezTo>
                    <a:pt x="5273" y="2037"/>
                    <a:pt x="5884" y="2942"/>
                    <a:pt x="6496" y="3825"/>
                  </a:cubicBezTo>
                  <a:cubicBezTo>
                    <a:pt x="6405" y="3418"/>
                    <a:pt x="6269" y="3033"/>
                    <a:pt x="6156" y="2625"/>
                  </a:cubicBezTo>
                  <a:cubicBezTo>
                    <a:pt x="6043" y="2286"/>
                    <a:pt x="5726" y="1856"/>
                    <a:pt x="5726" y="1516"/>
                  </a:cubicBezTo>
                  <a:cubicBezTo>
                    <a:pt x="6405" y="2150"/>
                    <a:pt x="6971" y="2874"/>
                    <a:pt x="7695" y="3485"/>
                  </a:cubicBezTo>
                  <a:cubicBezTo>
                    <a:pt x="7695" y="3101"/>
                    <a:pt x="7627" y="2739"/>
                    <a:pt x="7469" y="2376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3" name="Google Shape;11343;p32"/>
            <p:cNvSpPr/>
            <p:nvPr/>
          </p:nvSpPr>
          <p:spPr>
            <a:xfrm flipH="1">
              <a:off x="1480953" y="4303962"/>
              <a:ext cx="176185" cy="422559"/>
            </a:xfrm>
            <a:custGeom>
              <a:avLst/>
              <a:gdLst/>
              <a:ahLst/>
              <a:cxnLst/>
              <a:rect l="l" t="t" r="r" b="b"/>
              <a:pathLst>
                <a:path w="3577" h="8579" fill="none" extrusionOk="0">
                  <a:moveTo>
                    <a:pt x="2150" y="2173"/>
                  </a:moveTo>
                  <a:cubicBezTo>
                    <a:pt x="1675" y="1472"/>
                    <a:pt x="1132" y="793"/>
                    <a:pt x="498" y="204"/>
                  </a:cubicBezTo>
                  <a:cubicBezTo>
                    <a:pt x="430" y="114"/>
                    <a:pt x="317" y="1"/>
                    <a:pt x="159" y="46"/>
                  </a:cubicBezTo>
                  <a:cubicBezTo>
                    <a:pt x="46" y="91"/>
                    <a:pt x="0" y="227"/>
                    <a:pt x="23" y="363"/>
                  </a:cubicBezTo>
                  <a:cubicBezTo>
                    <a:pt x="113" y="1630"/>
                    <a:pt x="295" y="2852"/>
                    <a:pt x="725" y="4075"/>
                  </a:cubicBezTo>
                  <a:cubicBezTo>
                    <a:pt x="1109" y="5070"/>
                    <a:pt x="1607" y="5930"/>
                    <a:pt x="2241" y="6813"/>
                  </a:cubicBezTo>
                  <a:cubicBezTo>
                    <a:pt x="2512" y="7220"/>
                    <a:pt x="2784" y="7628"/>
                    <a:pt x="3033" y="8058"/>
                  </a:cubicBezTo>
                  <a:cubicBezTo>
                    <a:pt x="3191" y="8352"/>
                    <a:pt x="3395" y="8578"/>
                    <a:pt x="3463" y="8035"/>
                  </a:cubicBezTo>
                  <a:cubicBezTo>
                    <a:pt x="3508" y="7628"/>
                    <a:pt x="3531" y="7266"/>
                    <a:pt x="3531" y="6881"/>
                  </a:cubicBezTo>
                  <a:cubicBezTo>
                    <a:pt x="3576" y="5659"/>
                    <a:pt x="3395" y="4459"/>
                    <a:pt x="2807" y="3328"/>
                  </a:cubicBezTo>
                  <a:cubicBezTo>
                    <a:pt x="2173" y="2173"/>
                    <a:pt x="1268" y="1359"/>
                    <a:pt x="181" y="680"/>
                  </a:cubicBezTo>
                  <a:cubicBezTo>
                    <a:pt x="1245" y="2015"/>
                    <a:pt x="2286" y="3328"/>
                    <a:pt x="3372" y="4663"/>
                  </a:cubicBezTo>
                  <a:cubicBezTo>
                    <a:pt x="2331" y="3939"/>
                    <a:pt x="1313" y="3169"/>
                    <a:pt x="340" y="2354"/>
                  </a:cubicBezTo>
                  <a:cubicBezTo>
                    <a:pt x="1381" y="3893"/>
                    <a:pt x="2445" y="5432"/>
                    <a:pt x="3486" y="6994"/>
                  </a:cubicBezTo>
                  <a:cubicBezTo>
                    <a:pt x="2626" y="6496"/>
                    <a:pt x="1879" y="5930"/>
                    <a:pt x="1200" y="5251"/>
                  </a:cubicBezTo>
                  <a:cubicBezTo>
                    <a:pt x="1947" y="6066"/>
                    <a:pt x="2626" y="6949"/>
                    <a:pt x="3259" y="7877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4" name="Google Shape;11344;p32"/>
            <p:cNvSpPr/>
            <p:nvPr/>
          </p:nvSpPr>
          <p:spPr>
            <a:xfrm flipH="1">
              <a:off x="1507747" y="4337407"/>
              <a:ext cx="144957" cy="344489"/>
            </a:xfrm>
            <a:custGeom>
              <a:avLst/>
              <a:gdLst/>
              <a:ahLst/>
              <a:cxnLst/>
              <a:rect l="l" t="t" r="r" b="b"/>
              <a:pathLst>
                <a:path w="2943" h="6994" fill="none" extrusionOk="0">
                  <a:moveTo>
                    <a:pt x="69" y="1"/>
                  </a:moveTo>
                  <a:cubicBezTo>
                    <a:pt x="69" y="159"/>
                    <a:pt x="69" y="363"/>
                    <a:pt x="46" y="544"/>
                  </a:cubicBezTo>
                  <a:cubicBezTo>
                    <a:pt x="23" y="1155"/>
                    <a:pt x="1" y="1811"/>
                    <a:pt x="114" y="2422"/>
                  </a:cubicBezTo>
                  <a:cubicBezTo>
                    <a:pt x="363" y="4233"/>
                    <a:pt x="1585" y="5772"/>
                    <a:pt x="2943" y="6994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5" name="Google Shape;11345;p32"/>
            <p:cNvSpPr/>
            <p:nvPr/>
          </p:nvSpPr>
          <p:spPr>
            <a:xfrm flipH="1">
              <a:off x="1412981" y="4607176"/>
              <a:ext cx="367886" cy="256471"/>
            </a:xfrm>
            <a:custGeom>
              <a:avLst/>
              <a:gdLst/>
              <a:ahLst/>
              <a:cxnLst/>
              <a:rect l="l" t="t" r="r" b="b"/>
              <a:pathLst>
                <a:path w="7469" h="5207" fill="none" extrusionOk="0">
                  <a:moveTo>
                    <a:pt x="6360" y="3124"/>
                  </a:moveTo>
                  <a:cubicBezTo>
                    <a:pt x="6722" y="3667"/>
                    <a:pt x="6926" y="4301"/>
                    <a:pt x="6926" y="4957"/>
                  </a:cubicBezTo>
                  <a:cubicBezTo>
                    <a:pt x="6111" y="3893"/>
                    <a:pt x="5319" y="2784"/>
                    <a:pt x="4504" y="1698"/>
                  </a:cubicBezTo>
                  <a:cubicBezTo>
                    <a:pt x="4345" y="1540"/>
                    <a:pt x="4119" y="1336"/>
                    <a:pt x="3938" y="1449"/>
                  </a:cubicBezTo>
                  <a:cubicBezTo>
                    <a:pt x="4345" y="2535"/>
                    <a:pt x="4775" y="3599"/>
                    <a:pt x="5205" y="4640"/>
                  </a:cubicBezTo>
                  <a:cubicBezTo>
                    <a:pt x="3961" y="3509"/>
                    <a:pt x="3531" y="1675"/>
                    <a:pt x="2286" y="544"/>
                  </a:cubicBezTo>
                  <a:cubicBezTo>
                    <a:pt x="2603" y="1675"/>
                    <a:pt x="2988" y="2784"/>
                    <a:pt x="3463" y="3848"/>
                  </a:cubicBezTo>
                  <a:cubicBezTo>
                    <a:pt x="2648" y="2694"/>
                    <a:pt x="1833" y="1517"/>
                    <a:pt x="905" y="431"/>
                  </a:cubicBezTo>
                  <a:cubicBezTo>
                    <a:pt x="928" y="1087"/>
                    <a:pt x="1064" y="1879"/>
                    <a:pt x="1381" y="2445"/>
                  </a:cubicBezTo>
                  <a:cubicBezTo>
                    <a:pt x="1607" y="2875"/>
                    <a:pt x="2105" y="3124"/>
                    <a:pt x="2512" y="3373"/>
                  </a:cubicBezTo>
                  <a:cubicBezTo>
                    <a:pt x="3282" y="3848"/>
                    <a:pt x="4074" y="4301"/>
                    <a:pt x="4934" y="4618"/>
                  </a:cubicBezTo>
                  <a:cubicBezTo>
                    <a:pt x="5273" y="4731"/>
                    <a:pt x="7469" y="5206"/>
                    <a:pt x="7152" y="4369"/>
                  </a:cubicBezTo>
                  <a:cubicBezTo>
                    <a:pt x="6790" y="3350"/>
                    <a:pt x="6156" y="2490"/>
                    <a:pt x="5319" y="1856"/>
                  </a:cubicBezTo>
                  <a:cubicBezTo>
                    <a:pt x="4798" y="1472"/>
                    <a:pt x="4255" y="1178"/>
                    <a:pt x="3689" y="951"/>
                  </a:cubicBezTo>
                  <a:cubicBezTo>
                    <a:pt x="2942" y="634"/>
                    <a:pt x="1064" y="1"/>
                    <a:pt x="385" y="748"/>
                  </a:cubicBezTo>
                  <a:cubicBezTo>
                    <a:pt x="0" y="1155"/>
                    <a:pt x="679" y="1924"/>
                    <a:pt x="1403" y="2513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6" name="Google Shape;11346;p32"/>
            <p:cNvSpPr/>
            <p:nvPr/>
          </p:nvSpPr>
          <p:spPr>
            <a:xfrm flipH="1">
              <a:off x="1425245" y="4633922"/>
              <a:ext cx="350055" cy="233025"/>
            </a:xfrm>
            <a:custGeom>
              <a:avLst/>
              <a:gdLst/>
              <a:ahLst/>
              <a:cxnLst/>
              <a:rect l="l" t="t" r="r" b="b"/>
              <a:pathLst>
                <a:path w="7107" h="4731" fill="none" extrusionOk="0">
                  <a:moveTo>
                    <a:pt x="2829" y="3350"/>
                  </a:moveTo>
                  <a:cubicBezTo>
                    <a:pt x="3893" y="4029"/>
                    <a:pt x="5002" y="4731"/>
                    <a:pt x="6337" y="4527"/>
                  </a:cubicBezTo>
                  <a:cubicBezTo>
                    <a:pt x="6609" y="4505"/>
                    <a:pt x="6948" y="4391"/>
                    <a:pt x="7039" y="4075"/>
                  </a:cubicBezTo>
                  <a:cubicBezTo>
                    <a:pt x="7107" y="3871"/>
                    <a:pt x="7016" y="3712"/>
                    <a:pt x="6903" y="3509"/>
                  </a:cubicBezTo>
                  <a:cubicBezTo>
                    <a:pt x="6247" y="2287"/>
                    <a:pt x="5251" y="1449"/>
                    <a:pt x="3961" y="929"/>
                  </a:cubicBezTo>
                  <a:cubicBezTo>
                    <a:pt x="3191" y="635"/>
                    <a:pt x="1313" y="1"/>
                    <a:pt x="657" y="748"/>
                  </a:cubicBezTo>
                  <a:cubicBezTo>
                    <a:pt x="0" y="1472"/>
                    <a:pt x="2399" y="3079"/>
                    <a:pt x="2829" y="3350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7" name="Google Shape;11347;p32"/>
            <p:cNvSpPr/>
            <p:nvPr/>
          </p:nvSpPr>
          <p:spPr>
            <a:xfrm flipH="1">
              <a:off x="1273638" y="4885861"/>
              <a:ext cx="467134" cy="187317"/>
            </a:xfrm>
            <a:custGeom>
              <a:avLst/>
              <a:gdLst/>
              <a:ahLst/>
              <a:cxnLst/>
              <a:rect l="l" t="t" r="r" b="b"/>
              <a:pathLst>
                <a:path w="9484" h="3803" fill="none" extrusionOk="0">
                  <a:moveTo>
                    <a:pt x="1042" y="91"/>
                  </a:moveTo>
                  <a:cubicBezTo>
                    <a:pt x="1042" y="91"/>
                    <a:pt x="1268" y="431"/>
                    <a:pt x="1246" y="431"/>
                  </a:cubicBezTo>
                  <a:cubicBezTo>
                    <a:pt x="974" y="431"/>
                    <a:pt x="91" y="1"/>
                    <a:pt x="24" y="385"/>
                  </a:cubicBezTo>
                  <a:cubicBezTo>
                    <a:pt x="1" y="680"/>
                    <a:pt x="431" y="1178"/>
                    <a:pt x="589" y="1404"/>
                  </a:cubicBezTo>
                  <a:cubicBezTo>
                    <a:pt x="1065" y="2038"/>
                    <a:pt x="1993" y="2875"/>
                    <a:pt x="2717" y="3169"/>
                  </a:cubicBezTo>
                  <a:cubicBezTo>
                    <a:pt x="4188" y="3803"/>
                    <a:pt x="5908" y="3803"/>
                    <a:pt x="7447" y="3509"/>
                  </a:cubicBezTo>
                  <a:cubicBezTo>
                    <a:pt x="7741" y="3463"/>
                    <a:pt x="9484" y="3124"/>
                    <a:pt x="8669" y="2671"/>
                  </a:cubicBezTo>
                  <a:cubicBezTo>
                    <a:pt x="7673" y="2105"/>
                    <a:pt x="6655" y="1472"/>
                    <a:pt x="5591" y="1110"/>
                  </a:cubicBezTo>
                  <a:cubicBezTo>
                    <a:pt x="4188" y="612"/>
                    <a:pt x="2490" y="46"/>
                    <a:pt x="1042" y="9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8" name="Google Shape;11348;p32"/>
            <p:cNvSpPr/>
            <p:nvPr/>
          </p:nvSpPr>
          <p:spPr>
            <a:xfrm flipH="1">
              <a:off x="1180004" y="5128097"/>
              <a:ext cx="466002" cy="140180"/>
            </a:xfrm>
            <a:custGeom>
              <a:avLst/>
              <a:gdLst/>
              <a:ahLst/>
              <a:cxnLst/>
              <a:rect l="l" t="t" r="r" b="b"/>
              <a:pathLst>
                <a:path w="9461" h="2846" extrusionOk="0">
                  <a:moveTo>
                    <a:pt x="4452" y="0"/>
                  </a:moveTo>
                  <a:cubicBezTo>
                    <a:pt x="3149" y="0"/>
                    <a:pt x="1629" y="278"/>
                    <a:pt x="476" y="695"/>
                  </a:cubicBezTo>
                  <a:cubicBezTo>
                    <a:pt x="363" y="741"/>
                    <a:pt x="227" y="809"/>
                    <a:pt x="136" y="899"/>
                  </a:cubicBezTo>
                  <a:cubicBezTo>
                    <a:pt x="69" y="967"/>
                    <a:pt x="1" y="1125"/>
                    <a:pt x="23" y="1261"/>
                  </a:cubicBezTo>
                  <a:cubicBezTo>
                    <a:pt x="69" y="1374"/>
                    <a:pt x="136" y="1420"/>
                    <a:pt x="227" y="1510"/>
                  </a:cubicBezTo>
                  <a:cubicBezTo>
                    <a:pt x="1019" y="2212"/>
                    <a:pt x="1947" y="2642"/>
                    <a:pt x="2965" y="2778"/>
                  </a:cubicBezTo>
                  <a:cubicBezTo>
                    <a:pt x="3260" y="2823"/>
                    <a:pt x="3509" y="2845"/>
                    <a:pt x="3803" y="2845"/>
                  </a:cubicBezTo>
                  <a:cubicBezTo>
                    <a:pt x="4844" y="2845"/>
                    <a:pt x="6021" y="2710"/>
                    <a:pt x="7017" y="2370"/>
                  </a:cubicBezTo>
                  <a:cubicBezTo>
                    <a:pt x="7809" y="2099"/>
                    <a:pt x="8601" y="1963"/>
                    <a:pt x="9370" y="1601"/>
                  </a:cubicBezTo>
                  <a:cubicBezTo>
                    <a:pt x="9393" y="1601"/>
                    <a:pt x="9416" y="1578"/>
                    <a:pt x="9416" y="1533"/>
                  </a:cubicBezTo>
                  <a:cubicBezTo>
                    <a:pt x="9461" y="1488"/>
                    <a:pt x="9393" y="1420"/>
                    <a:pt x="9348" y="1397"/>
                  </a:cubicBezTo>
                  <a:cubicBezTo>
                    <a:pt x="8171" y="628"/>
                    <a:pt x="6338" y="84"/>
                    <a:pt x="4980" y="16"/>
                  </a:cubicBezTo>
                  <a:cubicBezTo>
                    <a:pt x="4809" y="5"/>
                    <a:pt x="4633" y="0"/>
                    <a:pt x="4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9" name="Google Shape;11349;p32"/>
            <p:cNvSpPr/>
            <p:nvPr/>
          </p:nvSpPr>
          <p:spPr>
            <a:xfrm flipH="1">
              <a:off x="1328262" y="4470050"/>
              <a:ext cx="144957" cy="380199"/>
            </a:xfrm>
            <a:custGeom>
              <a:avLst/>
              <a:gdLst/>
              <a:ahLst/>
              <a:cxnLst/>
              <a:rect l="l" t="t" r="r" b="b"/>
              <a:pathLst>
                <a:path w="2943" h="7719" fill="none" extrusionOk="0">
                  <a:moveTo>
                    <a:pt x="1132" y="635"/>
                  </a:moveTo>
                  <a:cubicBezTo>
                    <a:pt x="1268" y="340"/>
                    <a:pt x="1562" y="1"/>
                    <a:pt x="1902" y="69"/>
                  </a:cubicBezTo>
                  <a:cubicBezTo>
                    <a:pt x="2105" y="137"/>
                    <a:pt x="2241" y="295"/>
                    <a:pt x="2332" y="499"/>
                  </a:cubicBezTo>
                  <a:cubicBezTo>
                    <a:pt x="2897" y="1540"/>
                    <a:pt x="2943" y="2785"/>
                    <a:pt x="2694" y="3962"/>
                  </a:cubicBezTo>
                  <a:cubicBezTo>
                    <a:pt x="2558" y="4595"/>
                    <a:pt x="2332" y="5229"/>
                    <a:pt x="2015" y="5817"/>
                  </a:cubicBezTo>
                  <a:cubicBezTo>
                    <a:pt x="1811" y="6247"/>
                    <a:pt x="1472" y="7153"/>
                    <a:pt x="1019" y="7311"/>
                  </a:cubicBezTo>
                  <a:cubicBezTo>
                    <a:pt x="1" y="7718"/>
                    <a:pt x="227" y="5387"/>
                    <a:pt x="250" y="4935"/>
                  </a:cubicBezTo>
                  <a:cubicBezTo>
                    <a:pt x="408" y="3464"/>
                    <a:pt x="453" y="1947"/>
                    <a:pt x="1132" y="635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0" name="Google Shape;11350;p32"/>
            <p:cNvSpPr/>
            <p:nvPr/>
          </p:nvSpPr>
          <p:spPr>
            <a:xfrm flipH="1">
              <a:off x="1336044" y="4475665"/>
              <a:ext cx="122694" cy="331092"/>
            </a:xfrm>
            <a:custGeom>
              <a:avLst/>
              <a:gdLst/>
              <a:ahLst/>
              <a:cxnLst/>
              <a:rect l="l" t="t" r="r" b="b"/>
              <a:pathLst>
                <a:path w="2491" h="6722" fill="none" extrusionOk="0">
                  <a:moveTo>
                    <a:pt x="2490" y="1697"/>
                  </a:moveTo>
                  <a:cubicBezTo>
                    <a:pt x="2106" y="1132"/>
                    <a:pt x="1766" y="566"/>
                    <a:pt x="1404" y="0"/>
                  </a:cubicBezTo>
                  <a:cubicBezTo>
                    <a:pt x="1743" y="1019"/>
                    <a:pt x="2083" y="2060"/>
                    <a:pt x="2422" y="3078"/>
                  </a:cubicBezTo>
                  <a:cubicBezTo>
                    <a:pt x="2083" y="2150"/>
                    <a:pt x="1200" y="1426"/>
                    <a:pt x="974" y="475"/>
                  </a:cubicBezTo>
                  <a:cubicBezTo>
                    <a:pt x="1313" y="1765"/>
                    <a:pt x="1698" y="3101"/>
                    <a:pt x="2083" y="4368"/>
                  </a:cubicBezTo>
                  <a:cubicBezTo>
                    <a:pt x="1721" y="3304"/>
                    <a:pt x="1132" y="2286"/>
                    <a:pt x="567" y="1290"/>
                  </a:cubicBezTo>
                  <a:cubicBezTo>
                    <a:pt x="883" y="2784"/>
                    <a:pt x="1291" y="4278"/>
                    <a:pt x="1766" y="5726"/>
                  </a:cubicBezTo>
                  <a:cubicBezTo>
                    <a:pt x="1268" y="4798"/>
                    <a:pt x="748" y="3870"/>
                    <a:pt x="250" y="2897"/>
                  </a:cubicBezTo>
                  <a:cubicBezTo>
                    <a:pt x="521" y="4074"/>
                    <a:pt x="816" y="5205"/>
                    <a:pt x="1087" y="6360"/>
                  </a:cubicBezTo>
                  <a:cubicBezTo>
                    <a:pt x="838" y="5590"/>
                    <a:pt x="476" y="4889"/>
                    <a:pt x="1" y="4255"/>
                  </a:cubicBezTo>
                  <a:cubicBezTo>
                    <a:pt x="227" y="5092"/>
                    <a:pt x="386" y="5907"/>
                    <a:pt x="499" y="6722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1" name="Google Shape;11351;p32"/>
            <p:cNvSpPr/>
            <p:nvPr/>
          </p:nvSpPr>
          <p:spPr>
            <a:xfrm flipH="1">
              <a:off x="1165524" y="4637271"/>
              <a:ext cx="170570" cy="396897"/>
            </a:xfrm>
            <a:custGeom>
              <a:avLst/>
              <a:gdLst/>
              <a:ahLst/>
              <a:cxnLst/>
              <a:rect l="l" t="t" r="r" b="b"/>
              <a:pathLst>
                <a:path w="3463" h="8058" fill="none" extrusionOk="0">
                  <a:moveTo>
                    <a:pt x="1652" y="1517"/>
                  </a:moveTo>
                  <a:cubicBezTo>
                    <a:pt x="1834" y="1245"/>
                    <a:pt x="1992" y="974"/>
                    <a:pt x="2173" y="702"/>
                  </a:cubicBezTo>
                  <a:cubicBezTo>
                    <a:pt x="2218" y="589"/>
                    <a:pt x="2309" y="476"/>
                    <a:pt x="2422" y="408"/>
                  </a:cubicBezTo>
                  <a:cubicBezTo>
                    <a:pt x="2988" y="1"/>
                    <a:pt x="3237" y="1155"/>
                    <a:pt x="3305" y="1494"/>
                  </a:cubicBezTo>
                  <a:cubicBezTo>
                    <a:pt x="3463" y="2536"/>
                    <a:pt x="3418" y="3554"/>
                    <a:pt x="3101" y="4595"/>
                  </a:cubicBezTo>
                  <a:cubicBezTo>
                    <a:pt x="2852" y="5455"/>
                    <a:pt x="2535" y="6270"/>
                    <a:pt x="1969" y="6971"/>
                  </a:cubicBezTo>
                  <a:cubicBezTo>
                    <a:pt x="1720" y="7288"/>
                    <a:pt x="1404" y="7605"/>
                    <a:pt x="1087" y="7854"/>
                  </a:cubicBezTo>
                  <a:cubicBezTo>
                    <a:pt x="1041" y="7922"/>
                    <a:pt x="951" y="7967"/>
                    <a:pt x="860" y="7990"/>
                  </a:cubicBezTo>
                  <a:cubicBezTo>
                    <a:pt x="725" y="8058"/>
                    <a:pt x="453" y="7922"/>
                    <a:pt x="340" y="7831"/>
                  </a:cubicBezTo>
                  <a:cubicBezTo>
                    <a:pt x="23" y="7537"/>
                    <a:pt x="0" y="6971"/>
                    <a:pt x="23" y="6587"/>
                  </a:cubicBezTo>
                  <a:cubicBezTo>
                    <a:pt x="23" y="6134"/>
                    <a:pt x="113" y="5704"/>
                    <a:pt x="181" y="5274"/>
                  </a:cubicBezTo>
                  <a:cubicBezTo>
                    <a:pt x="340" y="4595"/>
                    <a:pt x="476" y="3939"/>
                    <a:pt x="725" y="3328"/>
                  </a:cubicBezTo>
                  <a:cubicBezTo>
                    <a:pt x="973" y="2671"/>
                    <a:pt x="1313" y="2083"/>
                    <a:pt x="1652" y="1517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2" name="Google Shape;11352;p32"/>
            <p:cNvSpPr/>
            <p:nvPr/>
          </p:nvSpPr>
          <p:spPr>
            <a:xfrm flipH="1">
              <a:off x="1176655" y="4662933"/>
              <a:ext cx="156089" cy="350055"/>
            </a:xfrm>
            <a:custGeom>
              <a:avLst/>
              <a:gdLst/>
              <a:ahLst/>
              <a:cxnLst/>
              <a:rect l="l" t="t" r="r" b="b"/>
              <a:pathLst>
                <a:path w="3169" h="7107" fill="none" extrusionOk="0">
                  <a:moveTo>
                    <a:pt x="3169" y="2716"/>
                  </a:moveTo>
                  <a:cubicBezTo>
                    <a:pt x="2874" y="1811"/>
                    <a:pt x="2580" y="906"/>
                    <a:pt x="2263" y="0"/>
                  </a:cubicBezTo>
                  <a:cubicBezTo>
                    <a:pt x="2444" y="521"/>
                    <a:pt x="2422" y="1290"/>
                    <a:pt x="2467" y="1811"/>
                  </a:cubicBezTo>
                  <a:cubicBezTo>
                    <a:pt x="2535" y="2535"/>
                    <a:pt x="2648" y="3237"/>
                    <a:pt x="2807" y="3938"/>
                  </a:cubicBezTo>
                  <a:cubicBezTo>
                    <a:pt x="2467" y="3010"/>
                    <a:pt x="2105" y="2082"/>
                    <a:pt x="1517" y="1313"/>
                  </a:cubicBezTo>
                  <a:cubicBezTo>
                    <a:pt x="1879" y="2671"/>
                    <a:pt x="2309" y="3961"/>
                    <a:pt x="2807" y="5296"/>
                  </a:cubicBezTo>
                  <a:cubicBezTo>
                    <a:pt x="2241" y="4278"/>
                    <a:pt x="1698" y="3259"/>
                    <a:pt x="1132" y="2241"/>
                  </a:cubicBezTo>
                  <a:cubicBezTo>
                    <a:pt x="1336" y="2807"/>
                    <a:pt x="1517" y="3372"/>
                    <a:pt x="1698" y="3916"/>
                  </a:cubicBezTo>
                  <a:cubicBezTo>
                    <a:pt x="1901" y="4504"/>
                    <a:pt x="2105" y="5138"/>
                    <a:pt x="2173" y="5749"/>
                  </a:cubicBezTo>
                  <a:lnTo>
                    <a:pt x="815" y="2535"/>
                  </a:lnTo>
                  <a:cubicBezTo>
                    <a:pt x="1200" y="3825"/>
                    <a:pt x="1426" y="5160"/>
                    <a:pt x="1766" y="6450"/>
                  </a:cubicBezTo>
                  <a:cubicBezTo>
                    <a:pt x="1381" y="5500"/>
                    <a:pt x="1087" y="4459"/>
                    <a:pt x="634" y="3508"/>
                  </a:cubicBezTo>
                  <a:cubicBezTo>
                    <a:pt x="679" y="4708"/>
                    <a:pt x="679" y="5930"/>
                    <a:pt x="657" y="7107"/>
                  </a:cubicBezTo>
                  <a:cubicBezTo>
                    <a:pt x="475" y="6496"/>
                    <a:pt x="294" y="5885"/>
                    <a:pt x="0" y="5296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3" name="Google Shape;11353;p32"/>
            <p:cNvSpPr/>
            <p:nvPr/>
          </p:nvSpPr>
          <p:spPr>
            <a:xfrm flipH="1">
              <a:off x="1149910" y="4676281"/>
              <a:ext cx="151656" cy="354537"/>
            </a:xfrm>
            <a:custGeom>
              <a:avLst/>
              <a:gdLst/>
              <a:ahLst/>
              <a:cxnLst/>
              <a:rect l="l" t="t" r="r" b="b"/>
              <a:pathLst>
                <a:path w="3079" h="7198" fill="none" extrusionOk="0">
                  <a:moveTo>
                    <a:pt x="2174" y="1"/>
                  </a:moveTo>
                  <a:cubicBezTo>
                    <a:pt x="2287" y="114"/>
                    <a:pt x="2355" y="250"/>
                    <a:pt x="2400" y="386"/>
                  </a:cubicBezTo>
                  <a:cubicBezTo>
                    <a:pt x="2581" y="816"/>
                    <a:pt x="2739" y="1246"/>
                    <a:pt x="2853" y="1698"/>
                  </a:cubicBezTo>
                  <a:cubicBezTo>
                    <a:pt x="3079" y="2739"/>
                    <a:pt x="2943" y="3894"/>
                    <a:pt x="2400" y="4889"/>
                  </a:cubicBezTo>
                  <a:cubicBezTo>
                    <a:pt x="1902" y="5863"/>
                    <a:pt x="1019" y="6723"/>
                    <a:pt x="1" y="7198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4" name="Google Shape;11354;p32"/>
            <p:cNvSpPr/>
            <p:nvPr/>
          </p:nvSpPr>
          <p:spPr>
            <a:xfrm flipH="1">
              <a:off x="992737" y="4766270"/>
              <a:ext cx="208496" cy="446201"/>
            </a:xfrm>
            <a:custGeom>
              <a:avLst/>
              <a:gdLst/>
              <a:ahLst/>
              <a:cxnLst/>
              <a:rect l="l" t="t" r="r" b="b"/>
              <a:pathLst>
                <a:path w="4233" h="9059" extrusionOk="0">
                  <a:moveTo>
                    <a:pt x="3797" y="1"/>
                  </a:moveTo>
                  <a:cubicBezTo>
                    <a:pt x="3724" y="1"/>
                    <a:pt x="3654" y="34"/>
                    <a:pt x="3599" y="52"/>
                  </a:cubicBezTo>
                  <a:cubicBezTo>
                    <a:pt x="3328" y="165"/>
                    <a:pt x="3124" y="369"/>
                    <a:pt x="2943" y="573"/>
                  </a:cubicBezTo>
                  <a:cubicBezTo>
                    <a:pt x="2264" y="1297"/>
                    <a:pt x="1743" y="2202"/>
                    <a:pt x="1359" y="3108"/>
                  </a:cubicBezTo>
                  <a:cubicBezTo>
                    <a:pt x="1019" y="3968"/>
                    <a:pt x="770" y="4805"/>
                    <a:pt x="544" y="5688"/>
                  </a:cubicBezTo>
                  <a:cubicBezTo>
                    <a:pt x="340" y="6480"/>
                    <a:pt x="1" y="7340"/>
                    <a:pt x="1" y="8155"/>
                  </a:cubicBezTo>
                  <a:cubicBezTo>
                    <a:pt x="1" y="8588"/>
                    <a:pt x="124" y="9059"/>
                    <a:pt x="424" y="9059"/>
                  </a:cubicBezTo>
                  <a:cubicBezTo>
                    <a:pt x="531" y="9059"/>
                    <a:pt x="661" y="8999"/>
                    <a:pt x="816" y="8856"/>
                  </a:cubicBezTo>
                  <a:cubicBezTo>
                    <a:pt x="1449" y="8290"/>
                    <a:pt x="1902" y="7521"/>
                    <a:pt x="2309" y="6819"/>
                  </a:cubicBezTo>
                  <a:cubicBezTo>
                    <a:pt x="2626" y="6276"/>
                    <a:pt x="2966" y="5778"/>
                    <a:pt x="3260" y="5235"/>
                  </a:cubicBezTo>
                  <a:cubicBezTo>
                    <a:pt x="3509" y="4782"/>
                    <a:pt x="3735" y="4330"/>
                    <a:pt x="3893" y="3832"/>
                  </a:cubicBezTo>
                  <a:cubicBezTo>
                    <a:pt x="4233" y="2746"/>
                    <a:pt x="4188" y="1591"/>
                    <a:pt x="4097" y="460"/>
                  </a:cubicBezTo>
                  <a:cubicBezTo>
                    <a:pt x="4075" y="279"/>
                    <a:pt x="4007" y="52"/>
                    <a:pt x="3848" y="7"/>
                  </a:cubicBezTo>
                  <a:cubicBezTo>
                    <a:pt x="3831" y="3"/>
                    <a:pt x="3814" y="1"/>
                    <a:pt x="3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5" name="Google Shape;11355;p32"/>
            <p:cNvSpPr/>
            <p:nvPr/>
          </p:nvSpPr>
          <p:spPr>
            <a:xfrm flipH="1">
              <a:off x="1072973" y="4412126"/>
              <a:ext cx="535106" cy="906292"/>
            </a:xfrm>
            <a:custGeom>
              <a:avLst/>
              <a:gdLst/>
              <a:ahLst/>
              <a:cxnLst/>
              <a:rect l="l" t="t" r="r" b="b"/>
              <a:pathLst>
                <a:path w="10864" h="18400" extrusionOk="0">
                  <a:moveTo>
                    <a:pt x="0" y="0"/>
                  </a:moveTo>
                  <a:lnTo>
                    <a:pt x="0" y="0"/>
                  </a:lnTo>
                  <a:cubicBezTo>
                    <a:pt x="385" y="1765"/>
                    <a:pt x="1019" y="3485"/>
                    <a:pt x="1743" y="5092"/>
                  </a:cubicBezTo>
                  <a:cubicBezTo>
                    <a:pt x="2467" y="6744"/>
                    <a:pt x="3282" y="8351"/>
                    <a:pt x="4210" y="9913"/>
                  </a:cubicBezTo>
                  <a:cubicBezTo>
                    <a:pt x="5138" y="11474"/>
                    <a:pt x="6133" y="12968"/>
                    <a:pt x="7265" y="14371"/>
                  </a:cubicBezTo>
                  <a:cubicBezTo>
                    <a:pt x="7808" y="15096"/>
                    <a:pt x="8397" y="15775"/>
                    <a:pt x="8985" y="16454"/>
                  </a:cubicBezTo>
                  <a:cubicBezTo>
                    <a:pt x="9302" y="16793"/>
                    <a:pt x="9619" y="17087"/>
                    <a:pt x="9936" y="17427"/>
                  </a:cubicBezTo>
                  <a:cubicBezTo>
                    <a:pt x="10230" y="17744"/>
                    <a:pt x="10547" y="18083"/>
                    <a:pt x="10863" y="18400"/>
                  </a:cubicBezTo>
                  <a:cubicBezTo>
                    <a:pt x="9732" y="17019"/>
                    <a:pt x="8623" y="15616"/>
                    <a:pt x="7582" y="14145"/>
                  </a:cubicBezTo>
                  <a:lnTo>
                    <a:pt x="6812" y="13059"/>
                  </a:lnTo>
                  <a:lnTo>
                    <a:pt x="6088" y="11950"/>
                  </a:lnTo>
                  <a:cubicBezTo>
                    <a:pt x="5817" y="11588"/>
                    <a:pt x="5568" y="11180"/>
                    <a:pt x="5341" y="10818"/>
                  </a:cubicBezTo>
                  <a:cubicBezTo>
                    <a:pt x="5092" y="10456"/>
                    <a:pt x="4866" y="10071"/>
                    <a:pt x="4640" y="9687"/>
                  </a:cubicBezTo>
                  <a:lnTo>
                    <a:pt x="3961" y="8532"/>
                  </a:lnTo>
                  <a:lnTo>
                    <a:pt x="3304" y="7333"/>
                  </a:lnTo>
                  <a:cubicBezTo>
                    <a:pt x="2874" y="6563"/>
                    <a:pt x="2490" y="5749"/>
                    <a:pt x="2082" y="4956"/>
                  </a:cubicBezTo>
                  <a:cubicBezTo>
                    <a:pt x="1313" y="3350"/>
                    <a:pt x="589" y="169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6" name="Google Shape;11356;p32"/>
            <p:cNvSpPr/>
            <p:nvPr/>
          </p:nvSpPr>
          <p:spPr>
            <a:xfrm flipH="1">
              <a:off x="1428594" y="4698593"/>
              <a:ext cx="234109" cy="128457"/>
            </a:xfrm>
            <a:custGeom>
              <a:avLst/>
              <a:gdLst/>
              <a:ahLst/>
              <a:cxnLst/>
              <a:rect l="l" t="t" r="r" b="b"/>
              <a:pathLst>
                <a:path w="4753" h="2608" extrusionOk="0">
                  <a:moveTo>
                    <a:pt x="0" y="0"/>
                  </a:moveTo>
                  <a:cubicBezTo>
                    <a:pt x="1494" y="725"/>
                    <a:pt x="2965" y="1607"/>
                    <a:pt x="4323" y="2558"/>
                  </a:cubicBezTo>
                  <a:cubicBezTo>
                    <a:pt x="4383" y="2592"/>
                    <a:pt x="4441" y="2607"/>
                    <a:pt x="4493" y="2607"/>
                  </a:cubicBezTo>
                  <a:cubicBezTo>
                    <a:pt x="4578" y="2607"/>
                    <a:pt x="4652" y="2569"/>
                    <a:pt x="4708" y="2513"/>
                  </a:cubicBezTo>
                  <a:cubicBezTo>
                    <a:pt x="4753" y="2399"/>
                    <a:pt x="4730" y="2218"/>
                    <a:pt x="4617" y="2173"/>
                  </a:cubicBezTo>
                  <a:cubicBezTo>
                    <a:pt x="3123" y="1313"/>
                    <a:pt x="1584" y="58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7" name="Google Shape;11357;p32"/>
            <p:cNvSpPr/>
            <p:nvPr/>
          </p:nvSpPr>
          <p:spPr>
            <a:xfrm flipH="1">
              <a:off x="1391801" y="4572648"/>
              <a:ext cx="61372" cy="248787"/>
            </a:xfrm>
            <a:custGeom>
              <a:avLst/>
              <a:gdLst/>
              <a:ahLst/>
              <a:cxnLst/>
              <a:rect l="l" t="t" r="r" b="b"/>
              <a:pathLst>
                <a:path w="1246" h="5051" extrusionOk="0">
                  <a:moveTo>
                    <a:pt x="1246" y="0"/>
                  </a:moveTo>
                  <a:lnTo>
                    <a:pt x="24" y="4730"/>
                  </a:lnTo>
                  <a:lnTo>
                    <a:pt x="24" y="4753"/>
                  </a:lnTo>
                  <a:cubicBezTo>
                    <a:pt x="1" y="4889"/>
                    <a:pt x="69" y="5002"/>
                    <a:pt x="227" y="5047"/>
                  </a:cubicBezTo>
                  <a:cubicBezTo>
                    <a:pt x="241" y="5049"/>
                    <a:pt x="255" y="5050"/>
                    <a:pt x="269" y="5050"/>
                  </a:cubicBezTo>
                  <a:cubicBezTo>
                    <a:pt x="385" y="5050"/>
                    <a:pt x="479" y="4965"/>
                    <a:pt x="499" y="4843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8" name="Google Shape;11358;p32"/>
            <p:cNvSpPr/>
            <p:nvPr/>
          </p:nvSpPr>
          <p:spPr>
            <a:xfrm flipH="1">
              <a:off x="1319347" y="4509109"/>
              <a:ext cx="97032" cy="306563"/>
            </a:xfrm>
            <a:custGeom>
              <a:avLst/>
              <a:gdLst/>
              <a:ahLst/>
              <a:cxnLst/>
              <a:rect l="l" t="t" r="r" b="b"/>
              <a:pathLst>
                <a:path w="1970" h="6224" fill="none" extrusionOk="0">
                  <a:moveTo>
                    <a:pt x="1087" y="0"/>
                  </a:moveTo>
                  <a:cubicBezTo>
                    <a:pt x="1562" y="611"/>
                    <a:pt x="1811" y="1403"/>
                    <a:pt x="1879" y="2195"/>
                  </a:cubicBezTo>
                  <a:cubicBezTo>
                    <a:pt x="1970" y="3825"/>
                    <a:pt x="1291" y="5228"/>
                    <a:pt x="1" y="6224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9" name="Google Shape;11359;p32"/>
            <p:cNvSpPr/>
            <p:nvPr/>
          </p:nvSpPr>
          <p:spPr>
            <a:xfrm flipH="1">
              <a:off x="1301517" y="4952749"/>
              <a:ext cx="293215" cy="80335"/>
            </a:xfrm>
            <a:custGeom>
              <a:avLst/>
              <a:gdLst/>
              <a:ahLst/>
              <a:cxnLst/>
              <a:rect l="l" t="t" r="r" b="b"/>
              <a:pathLst>
                <a:path w="5953" h="1631" extrusionOk="0">
                  <a:moveTo>
                    <a:pt x="1" y="1"/>
                  </a:moveTo>
                  <a:lnTo>
                    <a:pt x="1" y="1"/>
                  </a:lnTo>
                  <a:cubicBezTo>
                    <a:pt x="906" y="408"/>
                    <a:pt x="1857" y="725"/>
                    <a:pt x="2784" y="996"/>
                  </a:cubicBezTo>
                  <a:cubicBezTo>
                    <a:pt x="3237" y="1132"/>
                    <a:pt x="3712" y="1245"/>
                    <a:pt x="4188" y="1359"/>
                  </a:cubicBezTo>
                  <a:cubicBezTo>
                    <a:pt x="4686" y="1472"/>
                    <a:pt x="5161" y="1562"/>
                    <a:pt x="5659" y="1630"/>
                  </a:cubicBezTo>
                  <a:cubicBezTo>
                    <a:pt x="5817" y="1630"/>
                    <a:pt x="5930" y="1540"/>
                    <a:pt x="5953" y="1359"/>
                  </a:cubicBezTo>
                  <a:cubicBezTo>
                    <a:pt x="5953" y="1223"/>
                    <a:pt x="5862" y="1110"/>
                    <a:pt x="5727" y="1110"/>
                  </a:cubicBezTo>
                  <a:cubicBezTo>
                    <a:pt x="5251" y="1110"/>
                    <a:pt x="4753" y="1064"/>
                    <a:pt x="4278" y="996"/>
                  </a:cubicBezTo>
                  <a:cubicBezTo>
                    <a:pt x="3803" y="951"/>
                    <a:pt x="3328" y="861"/>
                    <a:pt x="2830" y="770"/>
                  </a:cubicBezTo>
                  <a:cubicBezTo>
                    <a:pt x="1879" y="566"/>
                    <a:pt x="951" y="3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0" name="Google Shape;11360;p32"/>
            <p:cNvSpPr/>
            <p:nvPr/>
          </p:nvSpPr>
          <p:spPr>
            <a:xfrm flipH="1">
              <a:off x="1230146" y="4811190"/>
              <a:ext cx="93683" cy="219776"/>
            </a:xfrm>
            <a:custGeom>
              <a:avLst/>
              <a:gdLst/>
              <a:ahLst/>
              <a:cxnLst/>
              <a:rect l="l" t="t" r="r" b="b"/>
              <a:pathLst>
                <a:path w="1902" h="4462" extrusionOk="0">
                  <a:moveTo>
                    <a:pt x="1901" y="0"/>
                  </a:moveTo>
                  <a:lnTo>
                    <a:pt x="1901" y="0"/>
                  </a:lnTo>
                  <a:cubicBezTo>
                    <a:pt x="1720" y="770"/>
                    <a:pt x="1494" y="1471"/>
                    <a:pt x="1245" y="2128"/>
                  </a:cubicBezTo>
                  <a:cubicBezTo>
                    <a:pt x="928" y="2829"/>
                    <a:pt x="566" y="3486"/>
                    <a:pt x="113" y="4051"/>
                  </a:cubicBezTo>
                  <a:lnTo>
                    <a:pt x="91" y="4074"/>
                  </a:lnTo>
                  <a:cubicBezTo>
                    <a:pt x="0" y="4187"/>
                    <a:pt x="23" y="4323"/>
                    <a:pt x="136" y="4414"/>
                  </a:cubicBezTo>
                  <a:cubicBezTo>
                    <a:pt x="178" y="4447"/>
                    <a:pt x="222" y="4462"/>
                    <a:pt x="266" y="4462"/>
                  </a:cubicBezTo>
                  <a:cubicBezTo>
                    <a:pt x="343" y="4462"/>
                    <a:pt x="418" y="4417"/>
                    <a:pt x="476" y="4346"/>
                  </a:cubicBezTo>
                  <a:cubicBezTo>
                    <a:pt x="906" y="3667"/>
                    <a:pt x="1222" y="2965"/>
                    <a:pt x="1449" y="2241"/>
                  </a:cubicBezTo>
                  <a:cubicBezTo>
                    <a:pt x="1652" y="1494"/>
                    <a:pt x="1811" y="770"/>
                    <a:pt x="1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1" name="Google Shape;11361;p32"/>
          <p:cNvGrpSpPr/>
          <p:nvPr/>
        </p:nvGrpSpPr>
        <p:grpSpPr>
          <a:xfrm flipH="1">
            <a:off x="8372038" y="4380162"/>
            <a:ext cx="788129" cy="1014456"/>
            <a:chOff x="0" y="4380162"/>
            <a:chExt cx="788129" cy="1014456"/>
          </a:xfrm>
        </p:grpSpPr>
        <p:sp>
          <p:nvSpPr>
            <p:cNvPr id="11362" name="Google Shape;11362;p32"/>
            <p:cNvSpPr/>
            <p:nvPr/>
          </p:nvSpPr>
          <p:spPr>
            <a:xfrm>
              <a:off x="15565" y="4942014"/>
              <a:ext cx="469400" cy="196232"/>
            </a:xfrm>
            <a:custGeom>
              <a:avLst/>
              <a:gdLst/>
              <a:ahLst/>
              <a:cxnLst/>
              <a:rect l="l" t="t" r="r" b="b"/>
              <a:pathLst>
                <a:path w="9530" h="3984" fill="none" extrusionOk="0">
                  <a:moveTo>
                    <a:pt x="1472" y="2286"/>
                  </a:moveTo>
                  <a:cubicBezTo>
                    <a:pt x="1834" y="2603"/>
                    <a:pt x="2264" y="2875"/>
                    <a:pt x="2672" y="3078"/>
                  </a:cubicBezTo>
                  <a:cubicBezTo>
                    <a:pt x="3532" y="3463"/>
                    <a:pt x="4459" y="3667"/>
                    <a:pt x="5387" y="3757"/>
                  </a:cubicBezTo>
                  <a:cubicBezTo>
                    <a:pt x="6723" y="3893"/>
                    <a:pt x="8171" y="3984"/>
                    <a:pt x="9393" y="3395"/>
                  </a:cubicBezTo>
                  <a:cubicBezTo>
                    <a:pt x="9529" y="3327"/>
                    <a:pt x="9325" y="2988"/>
                    <a:pt x="9303" y="2829"/>
                  </a:cubicBezTo>
                  <a:cubicBezTo>
                    <a:pt x="9280" y="2739"/>
                    <a:pt x="9190" y="2671"/>
                    <a:pt x="9099" y="2648"/>
                  </a:cubicBezTo>
                  <a:cubicBezTo>
                    <a:pt x="7990" y="2060"/>
                    <a:pt x="7356" y="1766"/>
                    <a:pt x="6225" y="1245"/>
                  </a:cubicBezTo>
                  <a:cubicBezTo>
                    <a:pt x="5025" y="679"/>
                    <a:pt x="3758" y="453"/>
                    <a:pt x="2513" y="113"/>
                  </a:cubicBezTo>
                  <a:cubicBezTo>
                    <a:pt x="2174" y="23"/>
                    <a:pt x="1834" y="0"/>
                    <a:pt x="1495" y="46"/>
                  </a:cubicBezTo>
                  <a:cubicBezTo>
                    <a:pt x="1178" y="113"/>
                    <a:pt x="816" y="136"/>
                    <a:pt x="522" y="249"/>
                  </a:cubicBezTo>
                  <a:cubicBezTo>
                    <a:pt x="1" y="476"/>
                    <a:pt x="725" y="1403"/>
                    <a:pt x="906" y="1630"/>
                  </a:cubicBezTo>
                  <a:cubicBezTo>
                    <a:pt x="1042" y="1879"/>
                    <a:pt x="1223" y="2105"/>
                    <a:pt x="1472" y="2286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3" name="Google Shape;11363;p32"/>
            <p:cNvSpPr/>
            <p:nvPr/>
          </p:nvSpPr>
          <p:spPr>
            <a:xfrm>
              <a:off x="63539" y="4948713"/>
              <a:ext cx="379066" cy="189533"/>
            </a:xfrm>
            <a:custGeom>
              <a:avLst/>
              <a:gdLst/>
              <a:ahLst/>
              <a:cxnLst/>
              <a:rect l="l" t="t" r="r" b="b"/>
              <a:pathLst>
                <a:path w="7696" h="3848" fill="none" extrusionOk="0">
                  <a:moveTo>
                    <a:pt x="453" y="2127"/>
                  </a:moveTo>
                  <a:cubicBezTo>
                    <a:pt x="204" y="1516"/>
                    <a:pt x="45" y="837"/>
                    <a:pt x="0" y="204"/>
                  </a:cubicBezTo>
                  <a:cubicBezTo>
                    <a:pt x="340" y="1064"/>
                    <a:pt x="838" y="1924"/>
                    <a:pt x="1426" y="2648"/>
                  </a:cubicBezTo>
                  <a:cubicBezTo>
                    <a:pt x="1064" y="1788"/>
                    <a:pt x="747" y="905"/>
                    <a:pt x="498" y="0"/>
                  </a:cubicBezTo>
                  <a:cubicBezTo>
                    <a:pt x="747" y="340"/>
                    <a:pt x="883" y="770"/>
                    <a:pt x="1086" y="1154"/>
                  </a:cubicBezTo>
                  <a:cubicBezTo>
                    <a:pt x="1381" y="1901"/>
                    <a:pt x="1811" y="2580"/>
                    <a:pt x="2309" y="3191"/>
                  </a:cubicBezTo>
                  <a:cubicBezTo>
                    <a:pt x="2331" y="3101"/>
                    <a:pt x="2309" y="3033"/>
                    <a:pt x="2263" y="2942"/>
                  </a:cubicBezTo>
                  <a:cubicBezTo>
                    <a:pt x="1924" y="2014"/>
                    <a:pt x="1562" y="1064"/>
                    <a:pt x="1109" y="204"/>
                  </a:cubicBezTo>
                  <a:cubicBezTo>
                    <a:pt x="1245" y="475"/>
                    <a:pt x="1539" y="724"/>
                    <a:pt x="1675" y="1041"/>
                  </a:cubicBezTo>
                  <a:cubicBezTo>
                    <a:pt x="1811" y="1290"/>
                    <a:pt x="1924" y="1494"/>
                    <a:pt x="2105" y="1720"/>
                  </a:cubicBezTo>
                  <a:cubicBezTo>
                    <a:pt x="2558" y="2286"/>
                    <a:pt x="2920" y="2965"/>
                    <a:pt x="3327" y="3621"/>
                  </a:cubicBezTo>
                  <a:cubicBezTo>
                    <a:pt x="2988" y="2512"/>
                    <a:pt x="2558" y="1449"/>
                    <a:pt x="2037" y="385"/>
                  </a:cubicBezTo>
                  <a:cubicBezTo>
                    <a:pt x="2490" y="883"/>
                    <a:pt x="2829" y="1403"/>
                    <a:pt x="3214" y="1969"/>
                  </a:cubicBezTo>
                  <a:cubicBezTo>
                    <a:pt x="3599" y="2603"/>
                    <a:pt x="4029" y="3214"/>
                    <a:pt x="4413" y="3848"/>
                  </a:cubicBezTo>
                  <a:cubicBezTo>
                    <a:pt x="4255" y="3621"/>
                    <a:pt x="4232" y="3214"/>
                    <a:pt x="4142" y="2942"/>
                  </a:cubicBezTo>
                  <a:cubicBezTo>
                    <a:pt x="4051" y="2693"/>
                    <a:pt x="3915" y="2490"/>
                    <a:pt x="3802" y="2241"/>
                  </a:cubicBezTo>
                  <a:cubicBezTo>
                    <a:pt x="3553" y="1697"/>
                    <a:pt x="3372" y="1132"/>
                    <a:pt x="3350" y="543"/>
                  </a:cubicBezTo>
                  <a:cubicBezTo>
                    <a:pt x="3893" y="1630"/>
                    <a:pt x="4413" y="2739"/>
                    <a:pt x="4934" y="3848"/>
                  </a:cubicBezTo>
                  <a:cubicBezTo>
                    <a:pt x="4594" y="2874"/>
                    <a:pt x="4255" y="1924"/>
                    <a:pt x="3915" y="928"/>
                  </a:cubicBezTo>
                  <a:cubicBezTo>
                    <a:pt x="4572" y="1856"/>
                    <a:pt x="5206" y="2829"/>
                    <a:pt x="5839" y="3757"/>
                  </a:cubicBezTo>
                  <a:lnTo>
                    <a:pt x="4640" y="1132"/>
                  </a:lnTo>
                  <a:cubicBezTo>
                    <a:pt x="5273" y="2037"/>
                    <a:pt x="5884" y="2942"/>
                    <a:pt x="6496" y="3825"/>
                  </a:cubicBezTo>
                  <a:cubicBezTo>
                    <a:pt x="6405" y="3418"/>
                    <a:pt x="6269" y="3033"/>
                    <a:pt x="6156" y="2625"/>
                  </a:cubicBezTo>
                  <a:cubicBezTo>
                    <a:pt x="6043" y="2286"/>
                    <a:pt x="5726" y="1856"/>
                    <a:pt x="5726" y="1516"/>
                  </a:cubicBezTo>
                  <a:cubicBezTo>
                    <a:pt x="6405" y="2150"/>
                    <a:pt x="6971" y="2874"/>
                    <a:pt x="7695" y="3485"/>
                  </a:cubicBezTo>
                  <a:cubicBezTo>
                    <a:pt x="7695" y="3101"/>
                    <a:pt x="7627" y="2739"/>
                    <a:pt x="7469" y="2376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4" name="Google Shape;11364;p32"/>
            <p:cNvSpPr/>
            <p:nvPr/>
          </p:nvSpPr>
          <p:spPr>
            <a:xfrm>
              <a:off x="123729" y="4380162"/>
              <a:ext cx="176185" cy="422559"/>
            </a:xfrm>
            <a:custGeom>
              <a:avLst/>
              <a:gdLst/>
              <a:ahLst/>
              <a:cxnLst/>
              <a:rect l="l" t="t" r="r" b="b"/>
              <a:pathLst>
                <a:path w="3577" h="8579" fill="none" extrusionOk="0">
                  <a:moveTo>
                    <a:pt x="2150" y="2173"/>
                  </a:moveTo>
                  <a:cubicBezTo>
                    <a:pt x="1675" y="1472"/>
                    <a:pt x="1132" y="793"/>
                    <a:pt x="498" y="204"/>
                  </a:cubicBezTo>
                  <a:cubicBezTo>
                    <a:pt x="430" y="114"/>
                    <a:pt x="317" y="1"/>
                    <a:pt x="159" y="46"/>
                  </a:cubicBezTo>
                  <a:cubicBezTo>
                    <a:pt x="46" y="91"/>
                    <a:pt x="0" y="227"/>
                    <a:pt x="23" y="363"/>
                  </a:cubicBezTo>
                  <a:cubicBezTo>
                    <a:pt x="113" y="1630"/>
                    <a:pt x="295" y="2852"/>
                    <a:pt x="725" y="4075"/>
                  </a:cubicBezTo>
                  <a:cubicBezTo>
                    <a:pt x="1109" y="5070"/>
                    <a:pt x="1607" y="5930"/>
                    <a:pt x="2241" y="6813"/>
                  </a:cubicBezTo>
                  <a:cubicBezTo>
                    <a:pt x="2512" y="7220"/>
                    <a:pt x="2784" y="7628"/>
                    <a:pt x="3033" y="8058"/>
                  </a:cubicBezTo>
                  <a:cubicBezTo>
                    <a:pt x="3191" y="8352"/>
                    <a:pt x="3395" y="8578"/>
                    <a:pt x="3463" y="8035"/>
                  </a:cubicBezTo>
                  <a:cubicBezTo>
                    <a:pt x="3508" y="7628"/>
                    <a:pt x="3531" y="7266"/>
                    <a:pt x="3531" y="6881"/>
                  </a:cubicBezTo>
                  <a:cubicBezTo>
                    <a:pt x="3576" y="5659"/>
                    <a:pt x="3395" y="4459"/>
                    <a:pt x="2807" y="3328"/>
                  </a:cubicBezTo>
                  <a:cubicBezTo>
                    <a:pt x="2173" y="2173"/>
                    <a:pt x="1268" y="1359"/>
                    <a:pt x="181" y="680"/>
                  </a:cubicBezTo>
                  <a:cubicBezTo>
                    <a:pt x="1245" y="2015"/>
                    <a:pt x="2286" y="3328"/>
                    <a:pt x="3372" y="4663"/>
                  </a:cubicBezTo>
                  <a:cubicBezTo>
                    <a:pt x="2331" y="3939"/>
                    <a:pt x="1313" y="3169"/>
                    <a:pt x="340" y="2354"/>
                  </a:cubicBezTo>
                  <a:cubicBezTo>
                    <a:pt x="1381" y="3893"/>
                    <a:pt x="2445" y="5432"/>
                    <a:pt x="3486" y="6994"/>
                  </a:cubicBezTo>
                  <a:cubicBezTo>
                    <a:pt x="2626" y="6496"/>
                    <a:pt x="1879" y="5930"/>
                    <a:pt x="1200" y="5251"/>
                  </a:cubicBezTo>
                  <a:cubicBezTo>
                    <a:pt x="1947" y="6066"/>
                    <a:pt x="2626" y="6949"/>
                    <a:pt x="3259" y="7877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5" name="Google Shape;11365;p32"/>
            <p:cNvSpPr/>
            <p:nvPr/>
          </p:nvSpPr>
          <p:spPr>
            <a:xfrm>
              <a:off x="128162" y="4413607"/>
              <a:ext cx="144957" cy="344489"/>
            </a:xfrm>
            <a:custGeom>
              <a:avLst/>
              <a:gdLst/>
              <a:ahLst/>
              <a:cxnLst/>
              <a:rect l="l" t="t" r="r" b="b"/>
              <a:pathLst>
                <a:path w="2943" h="6994" fill="none" extrusionOk="0">
                  <a:moveTo>
                    <a:pt x="69" y="1"/>
                  </a:moveTo>
                  <a:cubicBezTo>
                    <a:pt x="69" y="159"/>
                    <a:pt x="69" y="363"/>
                    <a:pt x="46" y="544"/>
                  </a:cubicBezTo>
                  <a:cubicBezTo>
                    <a:pt x="23" y="1155"/>
                    <a:pt x="1" y="1811"/>
                    <a:pt x="114" y="2422"/>
                  </a:cubicBezTo>
                  <a:cubicBezTo>
                    <a:pt x="363" y="4233"/>
                    <a:pt x="1585" y="5772"/>
                    <a:pt x="2943" y="6994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6" name="Google Shape;11366;p32"/>
            <p:cNvSpPr/>
            <p:nvPr/>
          </p:nvSpPr>
          <p:spPr>
            <a:xfrm>
              <a:off x="0" y="4683376"/>
              <a:ext cx="367886" cy="256471"/>
            </a:xfrm>
            <a:custGeom>
              <a:avLst/>
              <a:gdLst/>
              <a:ahLst/>
              <a:cxnLst/>
              <a:rect l="l" t="t" r="r" b="b"/>
              <a:pathLst>
                <a:path w="7469" h="5207" fill="none" extrusionOk="0">
                  <a:moveTo>
                    <a:pt x="6360" y="3124"/>
                  </a:moveTo>
                  <a:cubicBezTo>
                    <a:pt x="6722" y="3667"/>
                    <a:pt x="6926" y="4301"/>
                    <a:pt x="6926" y="4957"/>
                  </a:cubicBezTo>
                  <a:cubicBezTo>
                    <a:pt x="6111" y="3893"/>
                    <a:pt x="5319" y="2784"/>
                    <a:pt x="4504" y="1698"/>
                  </a:cubicBezTo>
                  <a:cubicBezTo>
                    <a:pt x="4345" y="1540"/>
                    <a:pt x="4119" y="1336"/>
                    <a:pt x="3938" y="1449"/>
                  </a:cubicBezTo>
                  <a:cubicBezTo>
                    <a:pt x="4345" y="2535"/>
                    <a:pt x="4775" y="3599"/>
                    <a:pt x="5205" y="4640"/>
                  </a:cubicBezTo>
                  <a:cubicBezTo>
                    <a:pt x="3961" y="3509"/>
                    <a:pt x="3531" y="1675"/>
                    <a:pt x="2286" y="544"/>
                  </a:cubicBezTo>
                  <a:cubicBezTo>
                    <a:pt x="2603" y="1675"/>
                    <a:pt x="2988" y="2784"/>
                    <a:pt x="3463" y="3848"/>
                  </a:cubicBezTo>
                  <a:cubicBezTo>
                    <a:pt x="2648" y="2694"/>
                    <a:pt x="1833" y="1517"/>
                    <a:pt x="905" y="431"/>
                  </a:cubicBezTo>
                  <a:cubicBezTo>
                    <a:pt x="928" y="1087"/>
                    <a:pt x="1064" y="1879"/>
                    <a:pt x="1381" y="2445"/>
                  </a:cubicBezTo>
                  <a:cubicBezTo>
                    <a:pt x="1607" y="2875"/>
                    <a:pt x="2105" y="3124"/>
                    <a:pt x="2512" y="3373"/>
                  </a:cubicBezTo>
                  <a:cubicBezTo>
                    <a:pt x="3282" y="3848"/>
                    <a:pt x="4074" y="4301"/>
                    <a:pt x="4934" y="4618"/>
                  </a:cubicBezTo>
                  <a:cubicBezTo>
                    <a:pt x="5273" y="4731"/>
                    <a:pt x="7469" y="5206"/>
                    <a:pt x="7152" y="4369"/>
                  </a:cubicBezTo>
                  <a:cubicBezTo>
                    <a:pt x="6790" y="3350"/>
                    <a:pt x="6156" y="2490"/>
                    <a:pt x="5319" y="1856"/>
                  </a:cubicBezTo>
                  <a:cubicBezTo>
                    <a:pt x="4798" y="1472"/>
                    <a:pt x="4255" y="1178"/>
                    <a:pt x="3689" y="951"/>
                  </a:cubicBezTo>
                  <a:cubicBezTo>
                    <a:pt x="2942" y="634"/>
                    <a:pt x="1064" y="1"/>
                    <a:pt x="385" y="748"/>
                  </a:cubicBezTo>
                  <a:cubicBezTo>
                    <a:pt x="0" y="1155"/>
                    <a:pt x="679" y="1924"/>
                    <a:pt x="1403" y="2513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7" name="Google Shape;11367;p32"/>
            <p:cNvSpPr/>
            <p:nvPr/>
          </p:nvSpPr>
          <p:spPr>
            <a:xfrm>
              <a:off x="5566" y="4710122"/>
              <a:ext cx="350055" cy="233025"/>
            </a:xfrm>
            <a:custGeom>
              <a:avLst/>
              <a:gdLst/>
              <a:ahLst/>
              <a:cxnLst/>
              <a:rect l="l" t="t" r="r" b="b"/>
              <a:pathLst>
                <a:path w="7107" h="4731" fill="none" extrusionOk="0">
                  <a:moveTo>
                    <a:pt x="2829" y="3350"/>
                  </a:moveTo>
                  <a:cubicBezTo>
                    <a:pt x="3893" y="4029"/>
                    <a:pt x="5002" y="4731"/>
                    <a:pt x="6337" y="4527"/>
                  </a:cubicBezTo>
                  <a:cubicBezTo>
                    <a:pt x="6609" y="4505"/>
                    <a:pt x="6948" y="4391"/>
                    <a:pt x="7039" y="4075"/>
                  </a:cubicBezTo>
                  <a:cubicBezTo>
                    <a:pt x="7107" y="3871"/>
                    <a:pt x="7016" y="3712"/>
                    <a:pt x="6903" y="3509"/>
                  </a:cubicBezTo>
                  <a:cubicBezTo>
                    <a:pt x="6247" y="2287"/>
                    <a:pt x="5251" y="1449"/>
                    <a:pt x="3961" y="929"/>
                  </a:cubicBezTo>
                  <a:cubicBezTo>
                    <a:pt x="3191" y="635"/>
                    <a:pt x="1313" y="1"/>
                    <a:pt x="657" y="748"/>
                  </a:cubicBezTo>
                  <a:cubicBezTo>
                    <a:pt x="0" y="1472"/>
                    <a:pt x="2399" y="3079"/>
                    <a:pt x="2829" y="3350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8" name="Google Shape;11368;p32"/>
            <p:cNvSpPr/>
            <p:nvPr/>
          </p:nvSpPr>
          <p:spPr>
            <a:xfrm>
              <a:off x="40094" y="4962061"/>
              <a:ext cx="467134" cy="187317"/>
            </a:xfrm>
            <a:custGeom>
              <a:avLst/>
              <a:gdLst/>
              <a:ahLst/>
              <a:cxnLst/>
              <a:rect l="l" t="t" r="r" b="b"/>
              <a:pathLst>
                <a:path w="9484" h="3803" fill="none" extrusionOk="0">
                  <a:moveTo>
                    <a:pt x="1042" y="91"/>
                  </a:moveTo>
                  <a:cubicBezTo>
                    <a:pt x="1042" y="91"/>
                    <a:pt x="1268" y="431"/>
                    <a:pt x="1246" y="431"/>
                  </a:cubicBezTo>
                  <a:cubicBezTo>
                    <a:pt x="974" y="431"/>
                    <a:pt x="91" y="1"/>
                    <a:pt x="24" y="385"/>
                  </a:cubicBezTo>
                  <a:cubicBezTo>
                    <a:pt x="1" y="680"/>
                    <a:pt x="431" y="1178"/>
                    <a:pt x="589" y="1404"/>
                  </a:cubicBezTo>
                  <a:cubicBezTo>
                    <a:pt x="1065" y="2038"/>
                    <a:pt x="1993" y="2875"/>
                    <a:pt x="2717" y="3169"/>
                  </a:cubicBezTo>
                  <a:cubicBezTo>
                    <a:pt x="4188" y="3803"/>
                    <a:pt x="5908" y="3803"/>
                    <a:pt x="7447" y="3509"/>
                  </a:cubicBezTo>
                  <a:cubicBezTo>
                    <a:pt x="7741" y="3463"/>
                    <a:pt x="9484" y="3124"/>
                    <a:pt x="8669" y="2671"/>
                  </a:cubicBezTo>
                  <a:cubicBezTo>
                    <a:pt x="7673" y="2105"/>
                    <a:pt x="6655" y="1472"/>
                    <a:pt x="5591" y="1110"/>
                  </a:cubicBezTo>
                  <a:cubicBezTo>
                    <a:pt x="4188" y="612"/>
                    <a:pt x="2490" y="46"/>
                    <a:pt x="1042" y="9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9" name="Google Shape;11369;p32"/>
            <p:cNvSpPr/>
            <p:nvPr/>
          </p:nvSpPr>
          <p:spPr>
            <a:xfrm>
              <a:off x="134860" y="5204297"/>
              <a:ext cx="466002" cy="140180"/>
            </a:xfrm>
            <a:custGeom>
              <a:avLst/>
              <a:gdLst/>
              <a:ahLst/>
              <a:cxnLst/>
              <a:rect l="l" t="t" r="r" b="b"/>
              <a:pathLst>
                <a:path w="9461" h="2846" extrusionOk="0">
                  <a:moveTo>
                    <a:pt x="4452" y="0"/>
                  </a:moveTo>
                  <a:cubicBezTo>
                    <a:pt x="3149" y="0"/>
                    <a:pt x="1629" y="278"/>
                    <a:pt x="476" y="695"/>
                  </a:cubicBezTo>
                  <a:cubicBezTo>
                    <a:pt x="363" y="741"/>
                    <a:pt x="227" y="809"/>
                    <a:pt x="136" y="899"/>
                  </a:cubicBezTo>
                  <a:cubicBezTo>
                    <a:pt x="69" y="967"/>
                    <a:pt x="1" y="1125"/>
                    <a:pt x="23" y="1261"/>
                  </a:cubicBezTo>
                  <a:cubicBezTo>
                    <a:pt x="69" y="1374"/>
                    <a:pt x="136" y="1420"/>
                    <a:pt x="227" y="1510"/>
                  </a:cubicBezTo>
                  <a:cubicBezTo>
                    <a:pt x="1019" y="2212"/>
                    <a:pt x="1947" y="2642"/>
                    <a:pt x="2965" y="2778"/>
                  </a:cubicBezTo>
                  <a:cubicBezTo>
                    <a:pt x="3260" y="2823"/>
                    <a:pt x="3509" y="2845"/>
                    <a:pt x="3803" y="2845"/>
                  </a:cubicBezTo>
                  <a:cubicBezTo>
                    <a:pt x="4844" y="2845"/>
                    <a:pt x="6021" y="2710"/>
                    <a:pt x="7017" y="2370"/>
                  </a:cubicBezTo>
                  <a:cubicBezTo>
                    <a:pt x="7809" y="2099"/>
                    <a:pt x="8601" y="1963"/>
                    <a:pt x="9370" y="1601"/>
                  </a:cubicBezTo>
                  <a:cubicBezTo>
                    <a:pt x="9393" y="1601"/>
                    <a:pt x="9416" y="1578"/>
                    <a:pt x="9416" y="1533"/>
                  </a:cubicBezTo>
                  <a:cubicBezTo>
                    <a:pt x="9461" y="1488"/>
                    <a:pt x="9393" y="1420"/>
                    <a:pt x="9348" y="1397"/>
                  </a:cubicBezTo>
                  <a:cubicBezTo>
                    <a:pt x="8171" y="628"/>
                    <a:pt x="6338" y="84"/>
                    <a:pt x="4980" y="16"/>
                  </a:cubicBezTo>
                  <a:cubicBezTo>
                    <a:pt x="4809" y="5"/>
                    <a:pt x="4633" y="0"/>
                    <a:pt x="4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0" name="Google Shape;11370;p32"/>
            <p:cNvSpPr/>
            <p:nvPr/>
          </p:nvSpPr>
          <p:spPr>
            <a:xfrm>
              <a:off x="307647" y="4546250"/>
              <a:ext cx="144957" cy="380199"/>
            </a:xfrm>
            <a:custGeom>
              <a:avLst/>
              <a:gdLst/>
              <a:ahLst/>
              <a:cxnLst/>
              <a:rect l="l" t="t" r="r" b="b"/>
              <a:pathLst>
                <a:path w="2943" h="7719" fill="none" extrusionOk="0">
                  <a:moveTo>
                    <a:pt x="1132" y="635"/>
                  </a:moveTo>
                  <a:cubicBezTo>
                    <a:pt x="1268" y="340"/>
                    <a:pt x="1562" y="1"/>
                    <a:pt x="1902" y="69"/>
                  </a:cubicBezTo>
                  <a:cubicBezTo>
                    <a:pt x="2105" y="137"/>
                    <a:pt x="2241" y="295"/>
                    <a:pt x="2332" y="499"/>
                  </a:cubicBezTo>
                  <a:cubicBezTo>
                    <a:pt x="2897" y="1540"/>
                    <a:pt x="2943" y="2785"/>
                    <a:pt x="2694" y="3962"/>
                  </a:cubicBezTo>
                  <a:cubicBezTo>
                    <a:pt x="2558" y="4595"/>
                    <a:pt x="2332" y="5229"/>
                    <a:pt x="2015" y="5817"/>
                  </a:cubicBezTo>
                  <a:cubicBezTo>
                    <a:pt x="1811" y="6247"/>
                    <a:pt x="1472" y="7153"/>
                    <a:pt x="1019" y="7311"/>
                  </a:cubicBezTo>
                  <a:cubicBezTo>
                    <a:pt x="1" y="7718"/>
                    <a:pt x="227" y="5387"/>
                    <a:pt x="250" y="4935"/>
                  </a:cubicBezTo>
                  <a:cubicBezTo>
                    <a:pt x="408" y="3464"/>
                    <a:pt x="453" y="1947"/>
                    <a:pt x="1132" y="635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1" name="Google Shape;11371;p32"/>
            <p:cNvSpPr/>
            <p:nvPr/>
          </p:nvSpPr>
          <p:spPr>
            <a:xfrm>
              <a:off x="322128" y="4551865"/>
              <a:ext cx="122694" cy="331092"/>
            </a:xfrm>
            <a:custGeom>
              <a:avLst/>
              <a:gdLst/>
              <a:ahLst/>
              <a:cxnLst/>
              <a:rect l="l" t="t" r="r" b="b"/>
              <a:pathLst>
                <a:path w="2491" h="6722" fill="none" extrusionOk="0">
                  <a:moveTo>
                    <a:pt x="2490" y="1697"/>
                  </a:moveTo>
                  <a:cubicBezTo>
                    <a:pt x="2106" y="1132"/>
                    <a:pt x="1766" y="566"/>
                    <a:pt x="1404" y="0"/>
                  </a:cubicBezTo>
                  <a:cubicBezTo>
                    <a:pt x="1743" y="1019"/>
                    <a:pt x="2083" y="2060"/>
                    <a:pt x="2422" y="3078"/>
                  </a:cubicBezTo>
                  <a:cubicBezTo>
                    <a:pt x="2083" y="2150"/>
                    <a:pt x="1200" y="1426"/>
                    <a:pt x="974" y="475"/>
                  </a:cubicBezTo>
                  <a:cubicBezTo>
                    <a:pt x="1313" y="1765"/>
                    <a:pt x="1698" y="3101"/>
                    <a:pt x="2083" y="4368"/>
                  </a:cubicBezTo>
                  <a:cubicBezTo>
                    <a:pt x="1721" y="3304"/>
                    <a:pt x="1132" y="2286"/>
                    <a:pt x="567" y="1290"/>
                  </a:cubicBezTo>
                  <a:cubicBezTo>
                    <a:pt x="883" y="2784"/>
                    <a:pt x="1291" y="4278"/>
                    <a:pt x="1766" y="5726"/>
                  </a:cubicBezTo>
                  <a:cubicBezTo>
                    <a:pt x="1268" y="4798"/>
                    <a:pt x="748" y="3870"/>
                    <a:pt x="250" y="2897"/>
                  </a:cubicBezTo>
                  <a:cubicBezTo>
                    <a:pt x="521" y="4074"/>
                    <a:pt x="816" y="5205"/>
                    <a:pt x="1087" y="6360"/>
                  </a:cubicBezTo>
                  <a:cubicBezTo>
                    <a:pt x="838" y="5590"/>
                    <a:pt x="476" y="4889"/>
                    <a:pt x="1" y="4255"/>
                  </a:cubicBezTo>
                  <a:cubicBezTo>
                    <a:pt x="227" y="5092"/>
                    <a:pt x="386" y="5907"/>
                    <a:pt x="499" y="6722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2" name="Google Shape;11372;p32"/>
            <p:cNvSpPr/>
            <p:nvPr/>
          </p:nvSpPr>
          <p:spPr>
            <a:xfrm>
              <a:off x="444773" y="4713471"/>
              <a:ext cx="170570" cy="396897"/>
            </a:xfrm>
            <a:custGeom>
              <a:avLst/>
              <a:gdLst/>
              <a:ahLst/>
              <a:cxnLst/>
              <a:rect l="l" t="t" r="r" b="b"/>
              <a:pathLst>
                <a:path w="3463" h="8058" fill="none" extrusionOk="0">
                  <a:moveTo>
                    <a:pt x="1652" y="1517"/>
                  </a:moveTo>
                  <a:cubicBezTo>
                    <a:pt x="1834" y="1245"/>
                    <a:pt x="1992" y="974"/>
                    <a:pt x="2173" y="702"/>
                  </a:cubicBezTo>
                  <a:cubicBezTo>
                    <a:pt x="2218" y="589"/>
                    <a:pt x="2309" y="476"/>
                    <a:pt x="2422" y="408"/>
                  </a:cubicBezTo>
                  <a:cubicBezTo>
                    <a:pt x="2988" y="1"/>
                    <a:pt x="3237" y="1155"/>
                    <a:pt x="3305" y="1494"/>
                  </a:cubicBezTo>
                  <a:cubicBezTo>
                    <a:pt x="3463" y="2536"/>
                    <a:pt x="3418" y="3554"/>
                    <a:pt x="3101" y="4595"/>
                  </a:cubicBezTo>
                  <a:cubicBezTo>
                    <a:pt x="2852" y="5455"/>
                    <a:pt x="2535" y="6270"/>
                    <a:pt x="1969" y="6971"/>
                  </a:cubicBezTo>
                  <a:cubicBezTo>
                    <a:pt x="1720" y="7288"/>
                    <a:pt x="1404" y="7605"/>
                    <a:pt x="1087" y="7854"/>
                  </a:cubicBezTo>
                  <a:cubicBezTo>
                    <a:pt x="1041" y="7922"/>
                    <a:pt x="951" y="7967"/>
                    <a:pt x="860" y="7990"/>
                  </a:cubicBezTo>
                  <a:cubicBezTo>
                    <a:pt x="725" y="8058"/>
                    <a:pt x="453" y="7922"/>
                    <a:pt x="340" y="7831"/>
                  </a:cubicBezTo>
                  <a:cubicBezTo>
                    <a:pt x="23" y="7537"/>
                    <a:pt x="0" y="6971"/>
                    <a:pt x="23" y="6587"/>
                  </a:cubicBezTo>
                  <a:cubicBezTo>
                    <a:pt x="23" y="6134"/>
                    <a:pt x="113" y="5704"/>
                    <a:pt x="181" y="5274"/>
                  </a:cubicBezTo>
                  <a:cubicBezTo>
                    <a:pt x="340" y="4595"/>
                    <a:pt x="476" y="3939"/>
                    <a:pt x="725" y="3328"/>
                  </a:cubicBezTo>
                  <a:cubicBezTo>
                    <a:pt x="973" y="2671"/>
                    <a:pt x="1313" y="2083"/>
                    <a:pt x="1652" y="1517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3" name="Google Shape;11373;p32"/>
            <p:cNvSpPr/>
            <p:nvPr/>
          </p:nvSpPr>
          <p:spPr>
            <a:xfrm>
              <a:off x="448122" y="4739133"/>
              <a:ext cx="156089" cy="350055"/>
            </a:xfrm>
            <a:custGeom>
              <a:avLst/>
              <a:gdLst/>
              <a:ahLst/>
              <a:cxnLst/>
              <a:rect l="l" t="t" r="r" b="b"/>
              <a:pathLst>
                <a:path w="3169" h="7107" fill="none" extrusionOk="0">
                  <a:moveTo>
                    <a:pt x="3169" y="2716"/>
                  </a:moveTo>
                  <a:cubicBezTo>
                    <a:pt x="2874" y="1811"/>
                    <a:pt x="2580" y="906"/>
                    <a:pt x="2263" y="0"/>
                  </a:cubicBezTo>
                  <a:cubicBezTo>
                    <a:pt x="2444" y="521"/>
                    <a:pt x="2422" y="1290"/>
                    <a:pt x="2467" y="1811"/>
                  </a:cubicBezTo>
                  <a:cubicBezTo>
                    <a:pt x="2535" y="2535"/>
                    <a:pt x="2648" y="3237"/>
                    <a:pt x="2807" y="3938"/>
                  </a:cubicBezTo>
                  <a:cubicBezTo>
                    <a:pt x="2467" y="3010"/>
                    <a:pt x="2105" y="2082"/>
                    <a:pt x="1517" y="1313"/>
                  </a:cubicBezTo>
                  <a:cubicBezTo>
                    <a:pt x="1879" y="2671"/>
                    <a:pt x="2309" y="3961"/>
                    <a:pt x="2807" y="5296"/>
                  </a:cubicBezTo>
                  <a:cubicBezTo>
                    <a:pt x="2241" y="4278"/>
                    <a:pt x="1698" y="3259"/>
                    <a:pt x="1132" y="2241"/>
                  </a:cubicBezTo>
                  <a:cubicBezTo>
                    <a:pt x="1336" y="2807"/>
                    <a:pt x="1517" y="3372"/>
                    <a:pt x="1698" y="3916"/>
                  </a:cubicBezTo>
                  <a:cubicBezTo>
                    <a:pt x="1901" y="4504"/>
                    <a:pt x="2105" y="5138"/>
                    <a:pt x="2173" y="5749"/>
                  </a:cubicBezTo>
                  <a:lnTo>
                    <a:pt x="815" y="2535"/>
                  </a:lnTo>
                  <a:cubicBezTo>
                    <a:pt x="1200" y="3825"/>
                    <a:pt x="1426" y="5160"/>
                    <a:pt x="1766" y="6450"/>
                  </a:cubicBezTo>
                  <a:cubicBezTo>
                    <a:pt x="1381" y="5500"/>
                    <a:pt x="1087" y="4459"/>
                    <a:pt x="634" y="3508"/>
                  </a:cubicBezTo>
                  <a:cubicBezTo>
                    <a:pt x="679" y="4708"/>
                    <a:pt x="679" y="5930"/>
                    <a:pt x="657" y="7107"/>
                  </a:cubicBezTo>
                  <a:cubicBezTo>
                    <a:pt x="475" y="6496"/>
                    <a:pt x="294" y="5885"/>
                    <a:pt x="0" y="5296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4" name="Google Shape;11374;p32"/>
            <p:cNvSpPr/>
            <p:nvPr/>
          </p:nvSpPr>
          <p:spPr>
            <a:xfrm>
              <a:off x="479300" y="4752481"/>
              <a:ext cx="151656" cy="354537"/>
            </a:xfrm>
            <a:custGeom>
              <a:avLst/>
              <a:gdLst/>
              <a:ahLst/>
              <a:cxnLst/>
              <a:rect l="l" t="t" r="r" b="b"/>
              <a:pathLst>
                <a:path w="3079" h="7198" fill="none" extrusionOk="0">
                  <a:moveTo>
                    <a:pt x="2174" y="1"/>
                  </a:moveTo>
                  <a:cubicBezTo>
                    <a:pt x="2287" y="114"/>
                    <a:pt x="2355" y="250"/>
                    <a:pt x="2400" y="386"/>
                  </a:cubicBezTo>
                  <a:cubicBezTo>
                    <a:pt x="2581" y="816"/>
                    <a:pt x="2739" y="1246"/>
                    <a:pt x="2853" y="1698"/>
                  </a:cubicBezTo>
                  <a:cubicBezTo>
                    <a:pt x="3079" y="2739"/>
                    <a:pt x="2943" y="3894"/>
                    <a:pt x="2400" y="4889"/>
                  </a:cubicBezTo>
                  <a:cubicBezTo>
                    <a:pt x="1902" y="5863"/>
                    <a:pt x="1019" y="6723"/>
                    <a:pt x="1" y="7198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5" name="Google Shape;11375;p32"/>
            <p:cNvSpPr/>
            <p:nvPr/>
          </p:nvSpPr>
          <p:spPr>
            <a:xfrm>
              <a:off x="579633" y="4842470"/>
              <a:ext cx="208496" cy="446201"/>
            </a:xfrm>
            <a:custGeom>
              <a:avLst/>
              <a:gdLst/>
              <a:ahLst/>
              <a:cxnLst/>
              <a:rect l="l" t="t" r="r" b="b"/>
              <a:pathLst>
                <a:path w="4233" h="9059" extrusionOk="0">
                  <a:moveTo>
                    <a:pt x="3797" y="1"/>
                  </a:moveTo>
                  <a:cubicBezTo>
                    <a:pt x="3724" y="1"/>
                    <a:pt x="3654" y="34"/>
                    <a:pt x="3599" y="52"/>
                  </a:cubicBezTo>
                  <a:cubicBezTo>
                    <a:pt x="3328" y="165"/>
                    <a:pt x="3124" y="369"/>
                    <a:pt x="2943" y="573"/>
                  </a:cubicBezTo>
                  <a:cubicBezTo>
                    <a:pt x="2264" y="1297"/>
                    <a:pt x="1743" y="2202"/>
                    <a:pt x="1359" y="3108"/>
                  </a:cubicBezTo>
                  <a:cubicBezTo>
                    <a:pt x="1019" y="3968"/>
                    <a:pt x="770" y="4805"/>
                    <a:pt x="544" y="5688"/>
                  </a:cubicBezTo>
                  <a:cubicBezTo>
                    <a:pt x="340" y="6480"/>
                    <a:pt x="1" y="7340"/>
                    <a:pt x="1" y="8155"/>
                  </a:cubicBezTo>
                  <a:cubicBezTo>
                    <a:pt x="1" y="8588"/>
                    <a:pt x="124" y="9059"/>
                    <a:pt x="424" y="9059"/>
                  </a:cubicBezTo>
                  <a:cubicBezTo>
                    <a:pt x="531" y="9059"/>
                    <a:pt x="661" y="8999"/>
                    <a:pt x="816" y="8856"/>
                  </a:cubicBezTo>
                  <a:cubicBezTo>
                    <a:pt x="1449" y="8290"/>
                    <a:pt x="1902" y="7521"/>
                    <a:pt x="2309" y="6819"/>
                  </a:cubicBezTo>
                  <a:cubicBezTo>
                    <a:pt x="2626" y="6276"/>
                    <a:pt x="2966" y="5778"/>
                    <a:pt x="3260" y="5235"/>
                  </a:cubicBezTo>
                  <a:cubicBezTo>
                    <a:pt x="3509" y="4782"/>
                    <a:pt x="3735" y="4330"/>
                    <a:pt x="3893" y="3832"/>
                  </a:cubicBezTo>
                  <a:cubicBezTo>
                    <a:pt x="4233" y="2746"/>
                    <a:pt x="4188" y="1591"/>
                    <a:pt x="4097" y="460"/>
                  </a:cubicBezTo>
                  <a:cubicBezTo>
                    <a:pt x="4075" y="279"/>
                    <a:pt x="4007" y="52"/>
                    <a:pt x="3848" y="7"/>
                  </a:cubicBezTo>
                  <a:cubicBezTo>
                    <a:pt x="3831" y="3"/>
                    <a:pt x="3814" y="1"/>
                    <a:pt x="3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6" name="Google Shape;11376;p32"/>
            <p:cNvSpPr/>
            <p:nvPr/>
          </p:nvSpPr>
          <p:spPr>
            <a:xfrm>
              <a:off x="172787" y="4488326"/>
              <a:ext cx="535106" cy="906292"/>
            </a:xfrm>
            <a:custGeom>
              <a:avLst/>
              <a:gdLst/>
              <a:ahLst/>
              <a:cxnLst/>
              <a:rect l="l" t="t" r="r" b="b"/>
              <a:pathLst>
                <a:path w="10864" h="18400" extrusionOk="0">
                  <a:moveTo>
                    <a:pt x="0" y="0"/>
                  </a:moveTo>
                  <a:lnTo>
                    <a:pt x="0" y="0"/>
                  </a:lnTo>
                  <a:cubicBezTo>
                    <a:pt x="385" y="1765"/>
                    <a:pt x="1019" y="3485"/>
                    <a:pt x="1743" y="5092"/>
                  </a:cubicBezTo>
                  <a:cubicBezTo>
                    <a:pt x="2467" y="6744"/>
                    <a:pt x="3282" y="8351"/>
                    <a:pt x="4210" y="9913"/>
                  </a:cubicBezTo>
                  <a:cubicBezTo>
                    <a:pt x="5138" y="11474"/>
                    <a:pt x="6133" y="12968"/>
                    <a:pt x="7265" y="14371"/>
                  </a:cubicBezTo>
                  <a:cubicBezTo>
                    <a:pt x="7808" y="15096"/>
                    <a:pt x="8397" y="15775"/>
                    <a:pt x="8985" y="16454"/>
                  </a:cubicBezTo>
                  <a:cubicBezTo>
                    <a:pt x="9302" y="16793"/>
                    <a:pt x="9619" y="17087"/>
                    <a:pt x="9936" y="17427"/>
                  </a:cubicBezTo>
                  <a:cubicBezTo>
                    <a:pt x="10230" y="17744"/>
                    <a:pt x="10547" y="18083"/>
                    <a:pt x="10863" y="18400"/>
                  </a:cubicBezTo>
                  <a:cubicBezTo>
                    <a:pt x="9732" y="17019"/>
                    <a:pt x="8623" y="15616"/>
                    <a:pt x="7582" y="14145"/>
                  </a:cubicBezTo>
                  <a:lnTo>
                    <a:pt x="6812" y="13059"/>
                  </a:lnTo>
                  <a:lnTo>
                    <a:pt x="6088" y="11950"/>
                  </a:lnTo>
                  <a:cubicBezTo>
                    <a:pt x="5817" y="11588"/>
                    <a:pt x="5568" y="11180"/>
                    <a:pt x="5341" y="10818"/>
                  </a:cubicBezTo>
                  <a:cubicBezTo>
                    <a:pt x="5092" y="10456"/>
                    <a:pt x="4866" y="10071"/>
                    <a:pt x="4640" y="9687"/>
                  </a:cubicBezTo>
                  <a:lnTo>
                    <a:pt x="3961" y="8532"/>
                  </a:lnTo>
                  <a:lnTo>
                    <a:pt x="3304" y="7333"/>
                  </a:lnTo>
                  <a:cubicBezTo>
                    <a:pt x="2874" y="6563"/>
                    <a:pt x="2490" y="5749"/>
                    <a:pt x="2082" y="4956"/>
                  </a:cubicBezTo>
                  <a:cubicBezTo>
                    <a:pt x="1313" y="3350"/>
                    <a:pt x="589" y="169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7" name="Google Shape;11377;p32"/>
            <p:cNvSpPr/>
            <p:nvPr/>
          </p:nvSpPr>
          <p:spPr>
            <a:xfrm>
              <a:off x="118163" y="4774793"/>
              <a:ext cx="234109" cy="128457"/>
            </a:xfrm>
            <a:custGeom>
              <a:avLst/>
              <a:gdLst/>
              <a:ahLst/>
              <a:cxnLst/>
              <a:rect l="l" t="t" r="r" b="b"/>
              <a:pathLst>
                <a:path w="4753" h="2608" extrusionOk="0">
                  <a:moveTo>
                    <a:pt x="0" y="0"/>
                  </a:moveTo>
                  <a:cubicBezTo>
                    <a:pt x="1494" y="725"/>
                    <a:pt x="2965" y="1607"/>
                    <a:pt x="4323" y="2558"/>
                  </a:cubicBezTo>
                  <a:cubicBezTo>
                    <a:pt x="4383" y="2592"/>
                    <a:pt x="4441" y="2607"/>
                    <a:pt x="4493" y="2607"/>
                  </a:cubicBezTo>
                  <a:cubicBezTo>
                    <a:pt x="4578" y="2607"/>
                    <a:pt x="4652" y="2569"/>
                    <a:pt x="4708" y="2513"/>
                  </a:cubicBezTo>
                  <a:cubicBezTo>
                    <a:pt x="4753" y="2399"/>
                    <a:pt x="4730" y="2218"/>
                    <a:pt x="4617" y="2173"/>
                  </a:cubicBezTo>
                  <a:cubicBezTo>
                    <a:pt x="3123" y="1313"/>
                    <a:pt x="1584" y="58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8" name="Google Shape;11378;p32"/>
            <p:cNvSpPr/>
            <p:nvPr/>
          </p:nvSpPr>
          <p:spPr>
            <a:xfrm>
              <a:off x="327694" y="4648848"/>
              <a:ext cx="61372" cy="248787"/>
            </a:xfrm>
            <a:custGeom>
              <a:avLst/>
              <a:gdLst/>
              <a:ahLst/>
              <a:cxnLst/>
              <a:rect l="l" t="t" r="r" b="b"/>
              <a:pathLst>
                <a:path w="1246" h="5051" extrusionOk="0">
                  <a:moveTo>
                    <a:pt x="1246" y="0"/>
                  </a:moveTo>
                  <a:lnTo>
                    <a:pt x="24" y="4730"/>
                  </a:lnTo>
                  <a:lnTo>
                    <a:pt x="24" y="4753"/>
                  </a:lnTo>
                  <a:cubicBezTo>
                    <a:pt x="1" y="4889"/>
                    <a:pt x="69" y="5002"/>
                    <a:pt x="227" y="5047"/>
                  </a:cubicBezTo>
                  <a:cubicBezTo>
                    <a:pt x="241" y="5049"/>
                    <a:pt x="255" y="5050"/>
                    <a:pt x="269" y="5050"/>
                  </a:cubicBezTo>
                  <a:cubicBezTo>
                    <a:pt x="385" y="5050"/>
                    <a:pt x="479" y="4965"/>
                    <a:pt x="499" y="4843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9" name="Google Shape;11379;p32"/>
            <p:cNvSpPr/>
            <p:nvPr/>
          </p:nvSpPr>
          <p:spPr>
            <a:xfrm>
              <a:off x="364487" y="4585309"/>
              <a:ext cx="97032" cy="306563"/>
            </a:xfrm>
            <a:custGeom>
              <a:avLst/>
              <a:gdLst/>
              <a:ahLst/>
              <a:cxnLst/>
              <a:rect l="l" t="t" r="r" b="b"/>
              <a:pathLst>
                <a:path w="1970" h="6224" fill="none" extrusionOk="0">
                  <a:moveTo>
                    <a:pt x="1087" y="0"/>
                  </a:moveTo>
                  <a:cubicBezTo>
                    <a:pt x="1562" y="611"/>
                    <a:pt x="1811" y="1403"/>
                    <a:pt x="1879" y="2195"/>
                  </a:cubicBezTo>
                  <a:cubicBezTo>
                    <a:pt x="1970" y="3825"/>
                    <a:pt x="1291" y="5228"/>
                    <a:pt x="1" y="6224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0" name="Google Shape;11380;p32"/>
            <p:cNvSpPr/>
            <p:nvPr/>
          </p:nvSpPr>
          <p:spPr>
            <a:xfrm>
              <a:off x="186135" y="5028949"/>
              <a:ext cx="293215" cy="80335"/>
            </a:xfrm>
            <a:custGeom>
              <a:avLst/>
              <a:gdLst/>
              <a:ahLst/>
              <a:cxnLst/>
              <a:rect l="l" t="t" r="r" b="b"/>
              <a:pathLst>
                <a:path w="5953" h="1631" extrusionOk="0">
                  <a:moveTo>
                    <a:pt x="1" y="1"/>
                  </a:moveTo>
                  <a:lnTo>
                    <a:pt x="1" y="1"/>
                  </a:lnTo>
                  <a:cubicBezTo>
                    <a:pt x="906" y="408"/>
                    <a:pt x="1857" y="725"/>
                    <a:pt x="2784" y="996"/>
                  </a:cubicBezTo>
                  <a:cubicBezTo>
                    <a:pt x="3237" y="1132"/>
                    <a:pt x="3712" y="1245"/>
                    <a:pt x="4188" y="1359"/>
                  </a:cubicBezTo>
                  <a:cubicBezTo>
                    <a:pt x="4686" y="1472"/>
                    <a:pt x="5161" y="1562"/>
                    <a:pt x="5659" y="1630"/>
                  </a:cubicBezTo>
                  <a:cubicBezTo>
                    <a:pt x="5817" y="1630"/>
                    <a:pt x="5930" y="1540"/>
                    <a:pt x="5953" y="1359"/>
                  </a:cubicBezTo>
                  <a:cubicBezTo>
                    <a:pt x="5953" y="1223"/>
                    <a:pt x="5862" y="1110"/>
                    <a:pt x="5727" y="1110"/>
                  </a:cubicBezTo>
                  <a:cubicBezTo>
                    <a:pt x="5251" y="1110"/>
                    <a:pt x="4753" y="1064"/>
                    <a:pt x="4278" y="996"/>
                  </a:cubicBezTo>
                  <a:cubicBezTo>
                    <a:pt x="3803" y="951"/>
                    <a:pt x="3328" y="861"/>
                    <a:pt x="2830" y="770"/>
                  </a:cubicBezTo>
                  <a:cubicBezTo>
                    <a:pt x="1879" y="566"/>
                    <a:pt x="951" y="3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1" name="Google Shape;11381;p32"/>
            <p:cNvSpPr/>
            <p:nvPr/>
          </p:nvSpPr>
          <p:spPr>
            <a:xfrm>
              <a:off x="457037" y="4887390"/>
              <a:ext cx="93683" cy="219776"/>
            </a:xfrm>
            <a:custGeom>
              <a:avLst/>
              <a:gdLst/>
              <a:ahLst/>
              <a:cxnLst/>
              <a:rect l="l" t="t" r="r" b="b"/>
              <a:pathLst>
                <a:path w="1902" h="4462" extrusionOk="0">
                  <a:moveTo>
                    <a:pt x="1901" y="0"/>
                  </a:moveTo>
                  <a:lnTo>
                    <a:pt x="1901" y="0"/>
                  </a:lnTo>
                  <a:cubicBezTo>
                    <a:pt x="1720" y="770"/>
                    <a:pt x="1494" y="1471"/>
                    <a:pt x="1245" y="2128"/>
                  </a:cubicBezTo>
                  <a:cubicBezTo>
                    <a:pt x="928" y="2829"/>
                    <a:pt x="566" y="3486"/>
                    <a:pt x="113" y="4051"/>
                  </a:cubicBezTo>
                  <a:lnTo>
                    <a:pt x="91" y="4074"/>
                  </a:lnTo>
                  <a:cubicBezTo>
                    <a:pt x="0" y="4187"/>
                    <a:pt x="23" y="4323"/>
                    <a:pt x="136" y="4414"/>
                  </a:cubicBezTo>
                  <a:cubicBezTo>
                    <a:pt x="178" y="4447"/>
                    <a:pt x="222" y="4462"/>
                    <a:pt x="266" y="4462"/>
                  </a:cubicBezTo>
                  <a:cubicBezTo>
                    <a:pt x="343" y="4462"/>
                    <a:pt x="418" y="4417"/>
                    <a:pt x="476" y="4346"/>
                  </a:cubicBezTo>
                  <a:cubicBezTo>
                    <a:pt x="906" y="3667"/>
                    <a:pt x="1222" y="2965"/>
                    <a:pt x="1449" y="2241"/>
                  </a:cubicBezTo>
                  <a:cubicBezTo>
                    <a:pt x="1652" y="1494"/>
                    <a:pt x="1811" y="770"/>
                    <a:pt x="1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2" name="Google Shape;11382;p32"/>
          <p:cNvGrpSpPr/>
          <p:nvPr/>
        </p:nvGrpSpPr>
        <p:grpSpPr>
          <a:xfrm flipH="1">
            <a:off x="-5863" y="4456353"/>
            <a:ext cx="769215" cy="1154931"/>
            <a:chOff x="8396815" y="4456353"/>
            <a:chExt cx="769215" cy="1154931"/>
          </a:xfrm>
        </p:grpSpPr>
        <p:sp>
          <p:nvSpPr>
            <p:cNvPr id="11383" name="Google Shape;11383;p32"/>
            <p:cNvSpPr/>
            <p:nvPr/>
          </p:nvSpPr>
          <p:spPr>
            <a:xfrm flipH="1">
              <a:off x="8782531" y="4850985"/>
              <a:ext cx="299914" cy="395764"/>
            </a:xfrm>
            <a:custGeom>
              <a:avLst/>
              <a:gdLst/>
              <a:ahLst/>
              <a:cxnLst/>
              <a:rect l="l" t="t" r="r" b="b"/>
              <a:pathLst>
                <a:path w="6089" h="8035" fill="none" extrusionOk="0">
                  <a:moveTo>
                    <a:pt x="137" y="2377"/>
                  </a:moveTo>
                  <a:cubicBezTo>
                    <a:pt x="227" y="2874"/>
                    <a:pt x="431" y="3327"/>
                    <a:pt x="635" y="3734"/>
                  </a:cubicBezTo>
                  <a:cubicBezTo>
                    <a:pt x="1042" y="4572"/>
                    <a:pt x="1698" y="5273"/>
                    <a:pt x="2377" y="5885"/>
                  </a:cubicBezTo>
                  <a:cubicBezTo>
                    <a:pt x="3373" y="6790"/>
                    <a:pt x="4437" y="7740"/>
                    <a:pt x="5795" y="8012"/>
                  </a:cubicBezTo>
                  <a:cubicBezTo>
                    <a:pt x="5953" y="8035"/>
                    <a:pt x="5998" y="7650"/>
                    <a:pt x="6066" y="7514"/>
                  </a:cubicBezTo>
                  <a:cubicBezTo>
                    <a:pt x="6089" y="7424"/>
                    <a:pt x="6066" y="7333"/>
                    <a:pt x="5998" y="7242"/>
                  </a:cubicBezTo>
                  <a:cubicBezTo>
                    <a:pt x="5455" y="6111"/>
                    <a:pt x="5116" y="5477"/>
                    <a:pt x="4527" y="4368"/>
                  </a:cubicBezTo>
                  <a:cubicBezTo>
                    <a:pt x="3916" y="3214"/>
                    <a:pt x="3034" y="2263"/>
                    <a:pt x="2241" y="1222"/>
                  </a:cubicBezTo>
                  <a:cubicBezTo>
                    <a:pt x="2038" y="973"/>
                    <a:pt x="1766" y="747"/>
                    <a:pt x="1472" y="566"/>
                  </a:cubicBezTo>
                  <a:cubicBezTo>
                    <a:pt x="1200" y="430"/>
                    <a:pt x="884" y="227"/>
                    <a:pt x="567" y="159"/>
                  </a:cubicBezTo>
                  <a:cubicBezTo>
                    <a:pt x="1" y="0"/>
                    <a:pt x="23" y="1200"/>
                    <a:pt x="23" y="1471"/>
                  </a:cubicBezTo>
                  <a:cubicBezTo>
                    <a:pt x="69" y="1788"/>
                    <a:pt x="91" y="2105"/>
                    <a:pt x="137" y="2377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4" name="Google Shape;11384;p32"/>
            <p:cNvSpPr/>
            <p:nvPr/>
          </p:nvSpPr>
          <p:spPr>
            <a:xfrm flipH="1">
              <a:off x="8805927" y="4875514"/>
              <a:ext cx="267602" cy="362320"/>
            </a:xfrm>
            <a:custGeom>
              <a:avLst/>
              <a:gdLst/>
              <a:ahLst/>
              <a:cxnLst/>
              <a:rect l="l" t="t" r="r" b="b"/>
              <a:pathLst>
                <a:path w="5433" h="7356" fill="none" extrusionOk="0">
                  <a:moveTo>
                    <a:pt x="1" y="1833"/>
                  </a:moveTo>
                  <a:cubicBezTo>
                    <a:pt x="159" y="1200"/>
                    <a:pt x="408" y="566"/>
                    <a:pt x="793" y="0"/>
                  </a:cubicBezTo>
                  <a:cubicBezTo>
                    <a:pt x="521" y="905"/>
                    <a:pt x="408" y="1856"/>
                    <a:pt x="454" y="2784"/>
                  </a:cubicBezTo>
                  <a:cubicBezTo>
                    <a:pt x="680" y="1879"/>
                    <a:pt x="951" y="973"/>
                    <a:pt x="1291" y="113"/>
                  </a:cubicBezTo>
                  <a:cubicBezTo>
                    <a:pt x="1291" y="521"/>
                    <a:pt x="1155" y="951"/>
                    <a:pt x="1065" y="1381"/>
                  </a:cubicBezTo>
                  <a:cubicBezTo>
                    <a:pt x="906" y="2150"/>
                    <a:pt x="816" y="2965"/>
                    <a:pt x="816" y="3757"/>
                  </a:cubicBezTo>
                  <a:cubicBezTo>
                    <a:pt x="906" y="3734"/>
                    <a:pt x="929" y="3621"/>
                    <a:pt x="951" y="3531"/>
                  </a:cubicBezTo>
                  <a:cubicBezTo>
                    <a:pt x="1246" y="2558"/>
                    <a:pt x="1495" y="1607"/>
                    <a:pt x="1676" y="634"/>
                  </a:cubicBezTo>
                  <a:cubicBezTo>
                    <a:pt x="1630" y="951"/>
                    <a:pt x="1676" y="1313"/>
                    <a:pt x="1630" y="1652"/>
                  </a:cubicBezTo>
                  <a:cubicBezTo>
                    <a:pt x="1608" y="1946"/>
                    <a:pt x="1563" y="2173"/>
                    <a:pt x="1563" y="2490"/>
                  </a:cubicBezTo>
                  <a:cubicBezTo>
                    <a:pt x="1608" y="3214"/>
                    <a:pt x="1495" y="3983"/>
                    <a:pt x="1404" y="4708"/>
                  </a:cubicBezTo>
                  <a:cubicBezTo>
                    <a:pt x="1811" y="3621"/>
                    <a:pt x="2106" y="2512"/>
                    <a:pt x="2309" y="1381"/>
                  </a:cubicBezTo>
                  <a:cubicBezTo>
                    <a:pt x="2400" y="2037"/>
                    <a:pt x="2332" y="2671"/>
                    <a:pt x="2287" y="3327"/>
                  </a:cubicBezTo>
                  <a:cubicBezTo>
                    <a:pt x="2219" y="4074"/>
                    <a:pt x="2174" y="4821"/>
                    <a:pt x="2106" y="5568"/>
                  </a:cubicBezTo>
                  <a:cubicBezTo>
                    <a:pt x="2106" y="5273"/>
                    <a:pt x="2332" y="4934"/>
                    <a:pt x="2423" y="4685"/>
                  </a:cubicBezTo>
                  <a:cubicBezTo>
                    <a:pt x="2490" y="4436"/>
                    <a:pt x="2513" y="4187"/>
                    <a:pt x="2558" y="3915"/>
                  </a:cubicBezTo>
                  <a:cubicBezTo>
                    <a:pt x="2717" y="3350"/>
                    <a:pt x="2898" y="2761"/>
                    <a:pt x="3237" y="2286"/>
                  </a:cubicBezTo>
                  <a:cubicBezTo>
                    <a:pt x="3011" y="3485"/>
                    <a:pt x="2762" y="4685"/>
                    <a:pt x="2536" y="5907"/>
                  </a:cubicBezTo>
                  <a:cubicBezTo>
                    <a:pt x="2853" y="4934"/>
                    <a:pt x="3169" y="3938"/>
                    <a:pt x="3464" y="2988"/>
                  </a:cubicBezTo>
                  <a:cubicBezTo>
                    <a:pt x="3418" y="4119"/>
                    <a:pt x="3350" y="5273"/>
                    <a:pt x="3328" y="6405"/>
                  </a:cubicBezTo>
                  <a:cubicBezTo>
                    <a:pt x="3532" y="5477"/>
                    <a:pt x="3735" y="4549"/>
                    <a:pt x="3962" y="3621"/>
                  </a:cubicBezTo>
                  <a:cubicBezTo>
                    <a:pt x="3894" y="4708"/>
                    <a:pt x="3871" y="5794"/>
                    <a:pt x="3803" y="6903"/>
                  </a:cubicBezTo>
                  <a:cubicBezTo>
                    <a:pt x="3984" y="6518"/>
                    <a:pt x="4120" y="6133"/>
                    <a:pt x="4233" y="5726"/>
                  </a:cubicBezTo>
                  <a:cubicBezTo>
                    <a:pt x="4346" y="5387"/>
                    <a:pt x="4369" y="4866"/>
                    <a:pt x="4573" y="4594"/>
                  </a:cubicBezTo>
                  <a:cubicBezTo>
                    <a:pt x="4754" y="5500"/>
                    <a:pt x="4776" y="6450"/>
                    <a:pt x="4980" y="7356"/>
                  </a:cubicBezTo>
                  <a:cubicBezTo>
                    <a:pt x="5206" y="7039"/>
                    <a:pt x="5342" y="6699"/>
                    <a:pt x="5433" y="6337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5" name="Google Shape;11385;p32"/>
            <p:cNvSpPr/>
            <p:nvPr/>
          </p:nvSpPr>
          <p:spPr>
            <a:xfrm flipH="1">
              <a:off x="8616394" y="4456353"/>
              <a:ext cx="142741" cy="431474"/>
            </a:xfrm>
            <a:custGeom>
              <a:avLst/>
              <a:gdLst/>
              <a:ahLst/>
              <a:cxnLst/>
              <a:rect l="l" t="t" r="r" b="b"/>
              <a:pathLst>
                <a:path w="2898" h="8760" fill="none" extrusionOk="0">
                  <a:moveTo>
                    <a:pt x="2829" y="2920"/>
                  </a:moveTo>
                  <a:cubicBezTo>
                    <a:pt x="2897" y="2083"/>
                    <a:pt x="2829" y="1200"/>
                    <a:pt x="2716" y="363"/>
                  </a:cubicBezTo>
                  <a:cubicBezTo>
                    <a:pt x="2693" y="249"/>
                    <a:pt x="2648" y="68"/>
                    <a:pt x="2558" y="46"/>
                  </a:cubicBezTo>
                  <a:cubicBezTo>
                    <a:pt x="2444" y="0"/>
                    <a:pt x="2331" y="91"/>
                    <a:pt x="2241" y="182"/>
                  </a:cubicBezTo>
                  <a:cubicBezTo>
                    <a:pt x="1539" y="1245"/>
                    <a:pt x="973" y="2332"/>
                    <a:pt x="589" y="3576"/>
                  </a:cubicBezTo>
                  <a:cubicBezTo>
                    <a:pt x="294" y="4595"/>
                    <a:pt x="181" y="5613"/>
                    <a:pt x="136" y="6654"/>
                  </a:cubicBezTo>
                  <a:cubicBezTo>
                    <a:pt x="136" y="7152"/>
                    <a:pt x="91" y="7650"/>
                    <a:pt x="23" y="8125"/>
                  </a:cubicBezTo>
                  <a:cubicBezTo>
                    <a:pt x="0" y="8442"/>
                    <a:pt x="23" y="8759"/>
                    <a:pt x="408" y="8352"/>
                  </a:cubicBezTo>
                  <a:cubicBezTo>
                    <a:pt x="679" y="8080"/>
                    <a:pt x="928" y="7786"/>
                    <a:pt x="1154" y="7469"/>
                  </a:cubicBezTo>
                  <a:cubicBezTo>
                    <a:pt x="1924" y="6518"/>
                    <a:pt x="2490" y="5477"/>
                    <a:pt x="2693" y="4187"/>
                  </a:cubicBezTo>
                  <a:cubicBezTo>
                    <a:pt x="2897" y="2897"/>
                    <a:pt x="2671" y="1698"/>
                    <a:pt x="2173" y="453"/>
                  </a:cubicBezTo>
                  <a:lnTo>
                    <a:pt x="2354" y="5545"/>
                  </a:lnTo>
                  <a:cubicBezTo>
                    <a:pt x="1947" y="4346"/>
                    <a:pt x="1607" y="3124"/>
                    <a:pt x="1313" y="1879"/>
                  </a:cubicBezTo>
                  <a:lnTo>
                    <a:pt x="1041" y="7469"/>
                  </a:lnTo>
                  <a:cubicBezTo>
                    <a:pt x="656" y="6609"/>
                    <a:pt x="408" y="5658"/>
                    <a:pt x="249" y="4708"/>
                  </a:cubicBezTo>
                  <a:cubicBezTo>
                    <a:pt x="408" y="5817"/>
                    <a:pt x="408" y="6949"/>
                    <a:pt x="317" y="8035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6" name="Google Shape;11386;p32"/>
            <p:cNvSpPr/>
            <p:nvPr/>
          </p:nvSpPr>
          <p:spPr>
            <a:xfrm flipH="1">
              <a:off x="8653187" y="4482015"/>
              <a:ext cx="113779" cy="361187"/>
            </a:xfrm>
            <a:custGeom>
              <a:avLst/>
              <a:gdLst/>
              <a:ahLst/>
              <a:cxnLst/>
              <a:rect l="l" t="t" r="r" b="b"/>
              <a:pathLst>
                <a:path w="2310" h="7333" fill="none" extrusionOk="0">
                  <a:moveTo>
                    <a:pt x="2309" y="0"/>
                  </a:moveTo>
                  <a:lnTo>
                    <a:pt x="1970" y="430"/>
                  </a:lnTo>
                  <a:cubicBezTo>
                    <a:pt x="1585" y="905"/>
                    <a:pt x="1178" y="1426"/>
                    <a:pt x="861" y="1992"/>
                  </a:cubicBezTo>
                  <a:cubicBezTo>
                    <a:pt x="1" y="3598"/>
                    <a:pt x="46" y="5545"/>
                    <a:pt x="408" y="7333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7" name="Google Shape;11387;p32"/>
            <p:cNvSpPr/>
            <p:nvPr/>
          </p:nvSpPr>
          <p:spPr>
            <a:xfrm flipH="1">
              <a:off x="8754653" y="4650320"/>
              <a:ext cx="207364" cy="394680"/>
            </a:xfrm>
            <a:custGeom>
              <a:avLst/>
              <a:gdLst/>
              <a:ahLst/>
              <a:cxnLst/>
              <a:rect l="l" t="t" r="r" b="b"/>
              <a:pathLst>
                <a:path w="4210" h="8013" fill="none" extrusionOk="0">
                  <a:moveTo>
                    <a:pt x="4029" y="5658"/>
                  </a:moveTo>
                  <a:cubicBezTo>
                    <a:pt x="4006" y="6315"/>
                    <a:pt x="3780" y="6971"/>
                    <a:pt x="3395" y="7469"/>
                  </a:cubicBezTo>
                  <a:lnTo>
                    <a:pt x="3395" y="3395"/>
                  </a:lnTo>
                  <a:cubicBezTo>
                    <a:pt x="3395" y="3169"/>
                    <a:pt x="3327" y="2897"/>
                    <a:pt x="3101" y="2875"/>
                  </a:cubicBezTo>
                  <a:cubicBezTo>
                    <a:pt x="2784" y="3961"/>
                    <a:pt x="2512" y="5093"/>
                    <a:pt x="2195" y="6202"/>
                  </a:cubicBezTo>
                  <a:cubicBezTo>
                    <a:pt x="1856" y="4572"/>
                    <a:pt x="2648" y="2829"/>
                    <a:pt x="2309" y="1177"/>
                  </a:cubicBezTo>
                  <a:cubicBezTo>
                    <a:pt x="1879" y="2264"/>
                    <a:pt x="1539" y="3373"/>
                    <a:pt x="1268" y="4504"/>
                  </a:cubicBezTo>
                  <a:cubicBezTo>
                    <a:pt x="1313" y="3101"/>
                    <a:pt x="1358" y="1653"/>
                    <a:pt x="1268" y="227"/>
                  </a:cubicBezTo>
                  <a:cubicBezTo>
                    <a:pt x="905" y="770"/>
                    <a:pt x="521" y="1472"/>
                    <a:pt x="453" y="2128"/>
                  </a:cubicBezTo>
                  <a:cubicBezTo>
                    <a:pt x="362" y="2580"/>
                    <a:pt x="611" y="3124"/>
                    <a:pt x="792" y="3576"/>
                  </a:cubicBezTo>
                  <a:cubicBezTo>
                    <a:pt x="1132" y="4414"/>
                    <a:pt x="1471" y="5274"/>
                    <a:pt x="1969" y="6043"/>
                  </a:cubicBezTo>
                  <a:cubicBezTo>
                    <a:pt x="2173" y="6315"/>
                    <a:pt x="3621" y="8012"/>
                    <a:pt x="3870" y="7130"/>
                  </a:cubicBezTo>
                  <a:cubicBezTo>
                    <a:pt x="4187" y="6088"/>
                    <a:pt x="4210" y="5047"/>
                    <a:pt x="3893" y="4029"/>
                  </a:cubicBezTo>
                  <a:cubicBezTo>
                    <a:pt x="3734" y="3441"/>
                    <a:pt x="3463" y="2875"/>
                    <a:pt x="3123" y="2332"/>
                  </a:cubicBezTo>
                  <a:cubicBezTo>
                    <a:pt x="2716" y="1653"/>
                    <a:pt x="1584" y="0"/>
                    <a:pt x="589" y="181"/>
                  </a:cubicBezTo>
                  <a:cubicBezTo>
                    <a:pt x="0" y="295"/>
                    <a:pt x="113" y="1313"/>
                    <a:pt x="340" y="2218"/>
                  </a:cubicBezTo>
                </a:path>
              </a:pathLst>
            </a:custGeom>
            <a:noFill/>
            <a:ln w="21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8" name="Google Shape;11388;p32"/>
            <p:cNvSpPr/>
            <p:nvPr/>
          </p:nvSpPr>
          <p:spPr>
            <a:xfrm flipH="1">
              <a:off x="8753520" y="4685980"/>
              <a:ext cx="223027" cy="336707"/>
            </a:xfrm>
            <a:custGeom>
              <a:avLst/>
              <a:gdLst/>
              <a:ahLst/>
              <a:cxnLst/>
              <a:rect l="l" t="t" r="r" b="b"/>
              <a:pathLst>
                <a:path w="4528" h="6836" fill="none" extrusionOk="0">
                  <a:moveTo>
                    <a:pt x="1133" y="3531"/>
                  </a:moveTo>
                  <a:cubicBezTo>
                    <a:pt x="1585" y="4708"/>
                    <a:pt x="2038" y="5930"/>
                    <a:pt x="3237" y="6587"/>
                  </a:cubicBezTo>
                  <a:cubicBezTo>
                    <a:pt x="3486" y="6722"/>
                    <a:pt x="3826" y="6836"/>
                    <a:pt x="4075" y="6632"/>
                  </a:cubicBezTo>
                  <a:cubicBezTo>
                    <a:pt x="4210" y="6519"/>
                    <a:pt x="4278" y="6292"/>
                    <a:pt x="4301" y="6134"/>
                  </a:cubicBezTo>
                  <a:cubicBezTo>
                    <a:pt x="4527" y="4753"/>
                    <a:pt x="4210" y="3463"/>
                    <a:pt x="3509" y="2309"/>
                  </a:cubicBezTo>
                  <a:cubicBezTo>
                    <a:pt x="3079" y="1630"/>
                    <a:pt x="1947" y="1"/>
                    <a:pt x="974" y="159"/>
                  </a:cubicBezTo>
                  <a:cubicBezTo>
                    <a:pt x="1" y="295"/>
                    <a:pt x="929" y="3056"/>
                    <a:pt x="1133" y="353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32"/>
            <p:cNvSpPr/>
            <p:nvPr/>
          </p:nvSpPr>
          <p:spPr>
            <a:xfrm flipH="1">
              <a:off x="8776916" y="4867682"/>
              <a:ext cx="299914" cy="400246"/>
            </a:xfrm>
            <a:custGeom>
              <a:avLst/>
              <a:gdLst/>
              <a:ahLst/>
              <a:cxnLst/>
              <a:rect l="l" t="t" r="r" b="b"/>
              <a:pathLst>
                <a:path w="6089" h="8126" fill="none" extrusionOk="0">
                  <a:moveTo>
                    <a:pt x="1200" y="657"/>
                  </a:moveTo>
                  <a:cubicBezTo>
                    <a:pt x="1200" y="657"/>
                    <a:pt x="1154" y="1087"/>
                    <a:pt x="1132" y="1064"/>
                  </a:cubicBezTo>
                  <a:cubicBezTo>
                    <a:pt x="905" y="883"/>
                    <a:pt x="453" y="1"/>
                    <a:pt x="204" y="272"/>
                  </a:cubicBezTo>
                  <a:cubicBezTo>
                    <a:pt x="0" y="499"/>
                    <a:pt x="23" y="1132"/>
                    <a:pt x="23" y="1427"/>
                  </a:cubicBezTo>
                  <a:cubicBezTo>
                    <a:pt x="23" y="2219"/>
                    <a:pt x="249" y="3441"/>
                    <a:pt x="656" y="4120"/>
                  </a:cubicBezTo>
                  <a:cubicBezTo>
                    <a:pt x="1448" y="5500"/>
                    <a:pt x="2829" y="6519"/>
                    <a:pt x="4210" y="7220"/>
                  </a:cubicBezTo>
                  <a:cubicBezTo>
                    <a:pt x="4504" y="7356"/>
                    <a:pt x="6088" y="8126"/>
                    <a:pt x="5726" y="7288"/>
                  </a:cubicBezTo>
                  <a:cubicBezTo>
                    <a:pt x="5273" y="6224"/>
                    <a:pt x="4843" y="5138"/>
                    <a:pt x="4210" y="4188"/>
                  </a:cubicBezTo>
                  <a:cubicBezTo>
                    <a:pt x="3395" y="2988"/>
                    <a:pt x="2376" y="1472"/>
                    <a:pt x="1200" y="657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0" name="Google Shape;11390;p32"/>
            <p:cNvSpPr/>
            <p:nvPr/>
          </p:nvSpPr>
          <p:spPr>
            <a:xfrm flipH="1">
              <a:off x="8799228" y="5156415"/>
              <a:ext cx="366802" cy="299914"/>
            </a:xfrm>
            <a:custGeom>
              <a:avLst/>
              <a:gdLst/>
              <a:ahLst/>
              <a:cxnLst/>
              <a:rect l="l" t="t" r="r" b="b"/>
              <a:pathLst>
                <a:path w="7447" h="6089" extrusionOk="0">
                  <a:moveTo>
                    <a:pt x="340" y="0"/>
                  </a:moveTo>
                  <a:cubicBezTo>
                    <a:pt x="204" y="23"/>
                    <a:pt x="91" y="114"/>
                    <a:pt x="23" y="227"/>
                  </a:cubicBezTo>
                  <a:cubicBezTo>
                    <a:pt x="0" y="317"/>
                    <a:pt x="0" y="430"/>
                    <a:pt x="23" y="544"/>
                  </a:cubicBezTo>
                  <a:cubicBezTo>
                    <a:pt x="272" y="1585"/>
                    <a:pt x="793" y="2490"/>
                    <a:pt x="1494" y="3192"/>
                  </a:cubicBezTo>
                  <a:cubicBezTo>
                    <a:pt x="1698" y="3395"/>
                    <a:pt x="1902" y="3576"/>
                    <a:pt x="2128" y="3735"/>
                  </a:cubicBezTo>
                  <a:cubicBezTo>
                    <a:pt x="2965" y="4368"/>
                    <a:pt x="3984" y="4957"/>
                    <a:pt x="4980" y="5296"/>
                  </a:cubicBezTo>
                  <a:cubicBezTo>
                    <a:pt x="5772" y="5545"/>
                    <a:pt x="6473" y="5907"/>
                    <a:pt x="7311" y="6088"/>
                  </a:cubicBezTo>
                  <a:lnTo>
                    <a:pt x="7379" y="6088"/>
                  </a:lnTo>
                  <a:cubicBezTo>
                    <a:pt x="7446" y="6043"/>
                    <a:pt x="7424" y="5998"/>
                    <a:pt x="7424" y="5953"/>
                  </a:cubicBezTo>
                  <a:cubicBezTo>
                    <a:pt x="6971" y="4640"/>
                    <a:pt x="5794" y="3124"/>
                    <a:pt x="4753" y="2196"/>
                  </a:cubicBezTo>
                  <a:cubicBezTo>
                    <a:pt x="3689" y="1290"/>
                    <a:pt x="2083" y="453"/>
                    <a:pt x="725" y="46"/>
                  </a:cubicBezTo>
                  <a:cubicBezTo>
                    <a:pt x="589" y="23"/>
                    <a:pt x="47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1" name="Google Shape;11391;p32"/>
            <p:cNvSpPr/>
            <p:nvPr/>
          </p:nvSpPr>
          <p:spPr>
            <a:xfrm flipH="1">
              <a:off x="8512761" y="4738388"/>
              <a:ext cx="307696" cy="278734"/>
            </a:xfrm>
            <a:custGeom>
              <a:avLst/>
              <a:gdLst/>
              <a:ahLst/>
              <a:cxnLst/>
              <a:rect l="l" t="t" r="r" b="b"/>
              <a:pathLst>
                <a:path w="6247" h="5659" fill="none" extrusionOk="0">
                  <a:moveTo>
                    <a:pt x="5160" y="249"/>
                  </a:moveTo>
                  <a:cubicBezTo>
                    <a:pt x="5455" y="114"/>
                    <a:pt x="5885" y="0"/>
                    <a:pt x="6111" y="249"/>
                  </a:cubicBezTo>
                  <a:cubicBezTo>
                    <a:pt x="6247" y="430"/>
                    <a:pt x="6224" y="657"/>
                    <a:pt x="6202" y="860"/>
                  </a:cubicBezTo>
                  <a:cubicBezTo>
                    <a:pt x="6021" y="2015"/>
                    <a:pt x="5319" y="3056"/>
                    <a:pt x="4414" y="3848"/>
                  </a:cubicBezTo>
                  <a:cubicBezTo>
                    <a:pt x="3916" y="4278"/>
                    <a:pt x="3350" y="4640"/>
                    <a:pt x="2784" y="4934"/>
                  </a:cubicBezTo>
                  <a:cubicBezTo>
                    <a:pt x="2354" y="5115"/>
                    <a:pt x="1562" y="5658"/>
                    <a:pt x="1087" y="5545"/>
                  </a:cubicBezTo>
                  <a:cubicBezTo>
                    <a:pt x="0" y="5274"/>
                    <a:pt x="1585" y="3531"/>
                    <a:pt x="1901" y="3191"/>
                  </a:cubicBezTo>
                  <a:cubicBezTo>
                    <a:pt x="2829" y="2105"/>
                    <a:pt x="3825" y="928"/>
                    <a:pt x="5160" y="249"/>
                  </a:cubicBezTo>
                  <a:close/>
                </a:path>
              </a:pathLst>
            </a:custGeom>
            <a:noFill/>
            <a:ln w="735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2" name="Google Shape;11392;p32"/>
            <p:cNvSpPr/>
            <p:nvPr/>
          </p:nvSpPr>
          <p:spPr>
            <a:xfrm flipH="1">
              <a:off x="8529459" y="4748436"/>
              <a:ext cx="235291" cy="244157"/>
            </a:xfrm>
            <a:custGeom>
              <a:avLst/>
              <a:gdLst/>
              <a:ahLst/>
              <a:cxnLst/>
              <a:rect l="l" t="t" r="r" b="b"/>
              <a:pathLst>
                <a:path w="4777" h="4957" fill="none" extrusionOk="0">
                  <a:moveTo>
                    <a:pt x="4618" y="2014"/>
                  </a:moveTo>
                  <a:cubicBezTo>
                    <a:pt x="4663" y="1335"/>
                    <a:pt x="4731" y="679"/>
                    <a:pt x="4776" y="0"/>
                  </a:cubicBezTo>
                  <a:cubicBezTo>
                    <a:pt x="4437" y="1019"/>
                    <a:pt x="4075" y="2060"/>
                    <a:pt x="3735" y="3078"/>
                  </a:cubicBezTo>
                  <a:cubicBezTo>
                    <a:pt x="4052" y="2127"/>
                    <a:pt x="3758" y="1041"/>
                    <a:pt x="4165" y="136"/>
                  </a:cubicBezTo>
                  <a:cubicBezTo>
                    <a:pt x="3645" y="1381"/>
                    <a:pt x="3147" y="2648"/>
                    <a:pt x="2694" y="3938"/>
                  </a:cubicBezTo>
                  <a:cubicBezTo>
                    <a:pt x="3034" y="2829"/>
                    <a:pt x="3169" y="1697"/>
                    <a:pt x="3305" y="543"/>
                  </a:cubicBezTo>
                  <a:cubicBezTo>
                    <a:pt x="2694" y="1946"/>
                    <a:pt x="2128" y="3372"/>
                    <a:pt x="1608" y="4843"/>
                  </a:cubicBezTo>
                  <a:cubicBezTo>
                    <a:pt x="1789" y="3780"/>
                    <a:pt x="1925" y="2716"/>
                    <a:pt x="2106" y="1675"/>
                  </a:cubicBezTo>
                  <a:cubicBezTo>
                    <a:pt x="1653" y="2761"/>
                    <a:pt x="1155" y="3848"/>
                    <a:pt x="703" y="4956"/>
                  </a:cubicBezTo>
                  <a:cubicBezTo>
                    <a:pt x="974" y="4187"/>
                    <a:pt x="1110" y="3395"/>
                    <a:pt x="1065" y="2603"/>
                  </a:cubicBezTo>
                  <a:cubicBezTo>
                    <a:pt x="770" y="3395"/>
                    <a:pt x="431" y="4164"/>
                    <a:pt x="1" y="488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32"/>
            <p:cNvSpPr/>
            <p:nvPr/>
          </p:nvSpPr>
          <p:spPr>
            <a:xfrm flipH="1">
              <a:off x="8464836" y="4998109"/>
              <a:ext cx="340007" cy="253121"/>
            </a:xfrm>
            <a:custGeom>
              <a:avLst/>
              <a:gdLst/>
              <a:ahLst/>
              <a:cxnLst/>
              <a:rect l="l" t="t" r="r" b="b"/>
              <a:pathLst>
                <a:path w="6903" h="5139" fill="none" extrusionOk="0">
                  <a:moveTo>
                    <a:pt x="4911" y="408"/>
                  </a:moveTo>
                  <a:cubicBezTo>
                    <a:pt x="5228" y="295"/>
                    <a:pt x="5522" y="182"/>
                    <a:pt x="5817" y="69"/>
                  </a:cubicBezTo>
                  <a:cubicBezTo>
                    <a:pt x="5930" y="23"/>
                    <a:pt x="6088" y="1"/>
                    <a:pt x="6201" y="1"/>
                  </a:cubicBezTo>
                  <a:cubicBezTo>
                    <a:pt x="6903" y="1"/>
                    <a:pt x="6382" y="1064"/>
                    <a:pt x="6247" y="1381"/>
                  </a:cubicBezTo>
                  <a:cubicBezTo>
                    <a:pt x="5749" y="2309"/>
                    <a:pt x="5092" y="3101"/>
                    <a:pt x="4232" y="3758"/>
                  </a:cubicBezTo>
                  <a:cubicBezTo>
                    <a:pt x="3531" y="4278"/>
                    <a:pt x="2761" y="4731"/>
                    <a:pt x="1924" y="4957"/>
                  </a:cubicBezTo>
                  <a:cubicBezTo>
                    <a:pt x="1517" y="5070"/>
                    <a:pt x="1109" y="5115"/>
                    <a:pt x="679" y="5138"/>
                  </a:cubicBezTo>
                  <a:cubicBezTo>
                    <a:pt x="589" y="5138"/>
                    <a:pt x="476" y="5138"/>
                    <a:pt x="385" y="5115"/>
                  </a:cubicBezTo>
                  <a:cubicBezTo>
                    <a:pt x="249" y="5048"/>
                    <a:pt x="113" y="4799"/>
                    <a:pt x="91" y="4663"/>
                  </a:cubicBezTo>
                  <a:cubicBezTo>
                    <a:pt x="0" y="4233"/>
                    <a:pt x="340" y="3780"/>
                    <a:pt x="566" y="3463"/>
                  </a:cubicBezTo>
                  <a:cubicBezTo>
                    <a:pt x="815" y="3124"/>
                    <a:pt x="1154" y="2807"/>
                    <a:pt x="1494" y="2535"/>
                  </a:cubicBezTo>
                  <a:cubicBezTo>
                    <a:pt x="2014" y="2083"/>
                    <a:pt x="2512" y="1653"/>
                    <a:pt x="3101" y="1313"/>
                  </a:cubicBezTo>
                  <a:cubicBezTo>
                    <a:pt x="3667" y="951"/>
                    <a:pt x="4300" y="680"/>
                    <a:pt x="4911" y="408"/>
                  </a:cubicBezTo>
                  <a:close/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4" name="Google Shape;11394;p32"/>
            <p:cNvSpPr/>
            <p:nvPr/>
          </p:nvSpPr>
          <p:spPr>
            <a:xfrm flipH="1">
              <a:off x="8507195" y="4999242"/>
              <a:ext cx="275385" cy="236375"/>
            </a:xfrm>
            <a:custGeom>
              <a:avLst/>
              <a:gdLst/>
              <a:ahLst/>
              <a:cxnLst/>
              <a:rect l="l" t="t" r="r" b="b"/>
              <a:pathLst>
                <a:path w="5591" h="4799" fill="none" extrusionOk="0">
                  <a:moveTo>
                    <a:pt x="4686" y="2716"/>
                  </a:moveTo>
                  <a:cubicBezTo>
                    <a:pt x="5003" y="1811"/>
                    <a:pt x="5297" y="906"/>
                    <a:pt x="5591" y="0"/>
                  </a:cubicBezTo>
                  <a:cubicBezTo>
                    <a:pt x="5433" y="498"/>
                    <a:pt x="4957" y="1109"/>
                    <a:pt x="4663" y="1562"/>
                  </a:cubicBezTo>
                  <a:cubicBezTo>
                    <a:pt x="4301" y="2173"/>
                    <a:pt x="3961" y="2807"/>
                    <a:pt x="3667" y="3440"/>
                  </a:cubicBezTo>
                  <a:cubicBezTo>
                    <a:pt x="3961" y="2512"/>
                    <a:pt x="4233" y="1562"/>
                    <a:pt x="4210" y="566"/>
                  </a:cubicBezTo>
                  <a:cubicBezTo>
                    <a:pt x="3713" y="1856"/>
                    <a:pt x="3260" y="3169"/>
                    <a:pt x="2853" y="4527"/>
                  </a:cubicBezTo>
                  <a:cubicBezTo>
                    <a:pt x="3034" y="3372"/>
                    <a:pt x="3192" y="2241"/>
                    <a:pt x="3373" y="1064"/>
                  </a:cubicBezTo>
                  <a:cubicBezTo>
                    <a:pt x="3169" y="1630"/>
                    <a:pt x="2988" y="2196"/>
                    <a:pt x="2807" y="2739"/>
                  </a:cubicBezTo>
                  <a:cubicBezTo>
                    <a:pt x="2604" y="3327"/>
                    <a:pt x="2400" y="3961"/>
                    <a:pt x="2060" y="4504"/>
                  </a:cubicBezTo>
                  <a:lnTo>
                    <a:pt x="2920" y="1109"/>
                  </a:lnTo>
                  <a:cubicBezTo>
                    <a:pt x="2423" y="2354"/>
                    <a:pt x="1834" y="3553"/>
                    <a:pt x="1291" y="4798"/>
                  </a:cubicBezTo>
                  <a:cubicBezTo>
                    <a:pt x="1585" y="3825"/>
                    <a:pt x="1947" y="2807"/>
                    <a:pt x="2151" y="1788"/>
                  </a:cubicBezTo>
                  <a:cubicBezTo>
                    <a:pt x="1472" y="2761"/>
                    <a:pt x="770" y="3735"/>
                    <a:pt x="1" y="4662"/>
                  </a:cubicBezTo>
                  <a:cubicBezTo>
                    <a:pt x="250" y="4074"/>
                    <a:pt x="431" y="3440"/>
                    <a:pt x="567" y="2829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5" name="Google Shape;11395;p32"/>
            <p:cNvSpPr/>
            <p:nvPr/>
          </p:nvSpPr>
          <p:spPr>
            <a:xfrm flipH="1">
              <a:off x="8492665" y="5025988"/>
              <a:ext cx="299914" cy="230809"/>
            </a:xfrm>
            <a:custGeom>
              <a:avLst/>
              <a:gdLst/>
              <a:ahLst/>
              <a:cxnLst/>
              <a:rect l="l" t="t" r="r" b="b"/>
              <a:pathLst>
                <a:path w="6089" h="4686" fill="none" extrusionOk="0">
                  <a:moveTo>
                    <a:pt x="6066" y="0"/>
                  </a:moveTo>
                  <a:cubicBezTo>
                    <a:pt x="6088" y="136"/>
                    <a:pt x="6020" y="295"/>
                    <a:pt x="5998" y="453"/>
                  </a:cubicBezTo>
                  <a:cubicBezTo>
                    <a:pt x="5885" y="906"/>
                    <a:pt x="5749" y="1358"/>
                    <a:pt x="5568" y="1766"/>
                  </a:cubicBezTo>
                  <a:cubicBezTo>
                    <a:pt x="5115" y="2762"/>
                    <a:pt x="4300" y="3576"/>
                    <a:pt x="3304" y="4074"/>
                  </a:cubicBezTo>
                  <a:cubicBezTo>
                    <a:pt x="2286" y="4549"/>
                    <a:pt x="1109" y="4685"/>
                    <a:pt x="0" y="4459"/>
                  </a:cubicBezTo>
                </a:path>
              </a:pathLst>
            </a:custGeom>
            <a:noFill/>
            <a:ln w="6225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6" name="Google Shape;11396;p32"/>
            <p:cNvSpPr/>
            <p:nvPr/>
          </p:nvSpPr>
          <p:spPr>
            <a:xfrm flipH="1">
              <a:off x="8396815" y="5200941"/>
              <a:ext cx="425809" cy="265632"/>
            </a:xfrm>
            <a:custGeom>
              <a:avLst/>
              <a:gdLst/>
              <a:ahLst/>
              <a:cxnLst/>
              <a:rect l="l" t="t" r="r" b="b"/>
              <a:pathLst>
                <a:path w="8645" h="5393" extrusionOk="0">
                  <a:moveTo>
                    <a:pt x="8026" y="1"/>
                  </a:moveTo>
                  <a:cubicBezTo>
                    <a:pt x="7851" y="1"/>
                    <a:pt x="7666" y="26"/>
                    <a:pt x="7490" y="70"/>
                  </a:cubicBezTo>
                  <a:cubicBezTo>
                    <a:pt x="6472" y="228"/>
                    <a:pt x="5544" y="635"/>
                    <a:pt x="4684" y="1133"/>
                  </a:cubicBezTo>
                  <a:cubicBezTo>
                    <a:pt x="3892" y="1586"/>
                    <a:pt x="3190" y="2129"/>
                    <a:pt x="2489" y="2695"/>
                  </a:cubicBezTo>
                  <a:cubicBezTo>
                    <a:pt x="1855" y="3193"/>
                    <a:pt x="1063" y="3691"/>
                    <a:pt x="588" y="4324"/>
                  </a:cubicBezTo>
                  <a:cubicBezTo>
                    <a:pt x="242" y="4756"/>
                    <a:pt x="0" y="5393"/>
                    <a:pt x="703" y="5393"/>
                  </a:cubicBezTo>
                  <a:cubicBezTo>
                    <a:pt x="738" y="5393"/>
                    <a:pt x="775" y="5391"/>
                    <a:pt x="814" y="5388"/>
                  </a:cubicBezTo>
                  <a:cubicBezTo>
                    <a:pt x="1629" y="5320"/>
                    <a:pt x="2443" y="4981"/>
                    <a:pt x="3213" y="4664"/>
                  </a:cubicBezTo>
                  <a:cubicBezTo>
                    <a:pt x="3779" y="4438"/>
                    <a:pt x="4344" y="4211"/>
                    <a:pt x="4910" y="3962"/>
                  </a:cubicBezTo>
                  <a:cubicBezTo>
                    <a:pt x="5363" y="3759"/>
                    <a:pt x="5838" y="3532"/>
                    <a:pt x="6268" y="3238"/>
                  </a:cubicBezTo>
                  <a:cubicBezTo>
                    <a:pt x="7196" y="2582"/>
                    <a:pt x="7830" y="1586"/>
                    <a:pt x="8441" y="658"/>
                  </a:cubicBezTo>
                  <a:cubicBezTo>
                    <a:pt x="8554" y="522"/>
                    <a:pt x="8645" y="296"/>
                    <a:pt x="8531" y="137"/>
                  </a:cubicBezTo>
                  <a:cubicBezTo>
                    <a:pt x="8486" y="92"/>
                    <a:pt x="8396" y="70"/>
                    <a:pt x="8305" y="24"/>
                  </a:cubicBezTo>
                  <a:cubicBezTo>
                    <a:pt x="8217" y="8"/>
                    <a:pt x="8123" y="1"/>
                    <a:pt x="8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7" name="Google Shape;11397;p32"/>
            <p:cNvSpPr/>
            <p:nvPr/>
          </p:nvSpPr>
          <p:spPr>
            <a:xfrm flipH="1">
              <a:off x="8666585" y="4566734"/>
              <a:ext cx="139392" cy="1044551"/>
            </a:xfrm>
            <a:custGeom>
              <a:avLst/>
              <a:gdLst/>
              <a:ahLst/>
              <a:cxnLst/>
              <a:rect l="l" t="t" r="r" b="b"/>
              <a:pathLst>
                <a:path w="2830" h="21207" extrusionOk="0">
                  <a:moveTo>
                    <a:pt x="2830" y="0"/>
                  </a:moveTo>
                  <a:cubicBezTo>
                    <a:pt x="2083" y="1652"/>
                    <a:pt x="1585" y="3372"/>
                    <a:pt x="1177" y="5138"/>
                  </a:cubicBezTo>
                  <a:cubicBezTo>
                    <a:pt x="747" y="6880"/>
                    <a:pt x="453" y="8668"/>
                    <a:pt x="272" y="10456"/>
                  </a:cubicBezTo>
                  <a:cubicBezTo>
                    <a:pt x="114" y="12221"/>
                    <a:pt x="1" y="14032"/>
                    <a:pt x="46" y="15842"/>
                  </a:cubicBezTo>
                  <a:cubicBezTo>
                    <a:pt x="46" y="16725"/>
                    <a:pt x="136" y="17630"/>
                    <a:pt x="182" y="18536"/>
                  </a:cubicBezTo>
                  <a:cubicBezTo>
                    <a:pt x="227" y="18966"/>
                    <a:pt x="272" y="19418"/>
                    <a:pt x="340" y="19871"/>
                  </a:cubicBezTo>
                  <a:cubicBezTo>
                    <a:pt x="385" y="20324"/>
                    <a:pt x="453" y="20754"/>
                    <a:pt x="499" y="21206"/>
                  </a:cubicBezTo>
                  <a:cubicBezTo>
                    <a:pt x="453" y="19418"/>
                    <a:pt x="363" y="17608"/>
                    <a:pt x="408" y="15820"/>
                  </a:cubicBezTo>
                  <a:cubicBezTo>
                    <a:pt x="408" y="15390"/>
                    <a:pt x="408" y="14937"/>
                    <a:pt x="453" y="14485"/>
                  </a:cubicBezTo>
                  <a:lnTo>
                    <a:pt x="521" y="13172"/>
                  </a:lnTo>
                  <a:cubicBezTo>
                    <a:pt x="521" y="12719"/>
                    <a:pt x="589" y="12289"/>
                    <a:pt x="612" y="11837"/>
                  </a:cubicBezTo>
                  <a:cubicBezTo>
                    <a:pt x="634" y="11384"/>
                    <a:pt x="680" y="10954"/>
                    <a:pt x="725" y="10501"/>
                  </a:cubicBezTo>
                  <a:lnTo>
                    <a:pt x="861" y="9166"/>
                  </a:lnTo>
                  <a:lnTo>
                    <a:pt x="1064" y="7831"/>
                  </a:lnTo>
                  <a:cubicBezTo>
                    <a:pt x="1200" y="6971"/>
                    <a:pt x="1359" y="6088"/>
                    <a:pt x="1517" y="5205"/>
                  </a:cubicBezTo>
                  <a:cubicBezTo>
                    <a:pt x="1879" y="3463"/>
                    <a:pt x="2286" y="1743"/>
                    <a:pt x="2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8" name="Google Shape;11398;p32"/>
            <p:cNvSpPr/>
            <p:nvPr/>
          </p:nvSpPr>
          <p:spPr>
            <a:xfrm flipH="1">
              <a:off x="8761351" y="4761784"/>
              <a:ext cx="120428" cy="238345"/>
            </a:xfrm>
            <a:custGeom>
              <a:avLst/>
              <a:gdLst/>
              <a:ahLst/>
              <a:cxnLst/>
              <a:rect l="l" t="t" r="r" b="b"/>
              <a:pathLst>
                <a:path w="2445" h="4839" extrusionOk="0">
                  <a:moveTo>
                    <a:pt x="1" y="1"/>
                  </a:moveTo>
                  <a:cubicBezTo>
                    <a:pt x="770" y="1517"/>
                    <a:pt x="1426" y="3101"/>
                    <a:pt x="1924" y="4685"/>
                  </a:cubicBezTo>
                  <a:cubicBezTo>
                    <a:pt x="1975" y="4787"/>
                    <a:pt x="2077" y="4838"/>
                    <a:pt x="2173" y="4838"/>
                  </a:cubicBezTo>
                  <a:cubicBezTo>
                    <a:pt x="2204" y="4838"/>
                    <a:pt x="2236" y="4833"/>
                    <a:pt x="2264" y="4821"/>
                  </a:cubicBezTo>
                  <a:cubicBezTo>
                    <a:pt x="2377" y="4753"/>
                    <a:pt x="2445" y="4618"/>
                    <a:pt x="2377" y="4504"/>
                  </a:cubicBezTo>
                  <a:cubicBezTo>
                    <a:pt x="1698" y="2943"/>
                    <a:pt x="906" y="142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9" name="Google Shape;11399;p32"/>
            <p:cNvSpPr/>
            <p:nvPr/>
          </p:nvSpPr>
          <p:spPr>
            <a:xfrm flipH="1">
              <a:off x="8590781" y="4825323"/>
              <a:ext cx="192883" cy="171703"/>
            </a:xfrm>
            <a:custGeom>
              <a:avLst/>
              <a:gdLst/>
              <a:ahLst/>
              <a:cxnLst/>
              <a:rect l="l" t="t" r="r" b="b"/>
              <a:pathLst>
                <a:path w="3916" h="3486" extrusionOk="0">
                  <a:moveTo>
                    <a:pt x="3916" y="1"/>
                  </a:moveTo>
                  <a:lnTo>
                    <a:pt x="113" y="3056"/>
                  </a:lnTo>
                  <a:lnTo>
                    <a:pt x="68" y="3079"/>
                  </a:lnTo>
                  <a:cubicBezTo>
                    <a:pt x="0" y="3169"/>
                    <a:pt x="0" y="3328"/>
                    <a:pt x="68" y="3418"/>
                  </a:cubicBezTo>
                  <a:cubicBezTo>
                    <a:pt x="113" y="3463"/>
                    <a:pt x="181" y="3486"/>
                    <a:pt x="246" y="3486"/>
                  </a:cubicBezTo>
                  <a:cubicBezTo>
                    <a:pt x="311" y="3486"/>
                    <a:pt x="374" y="3463"/>
                    <a:pt x="408" y="3418"/>
                  </a:cubicBezTo>
                  <a:lnTo>
                    <a:pt x="39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0" name="Google Shape;11400;p32"/>
            <p:cNvSpPr/>
            <p:nvPr/>
          </p:nvSpPr>
          <p:spPr>
            <a:xfrm flipH="1">
              <a:off x="8526109" y="4789662"/>
              <a:ext cx="229676" cy="214062"/>
            </a:xfrm>
            <a:custGeom>
              <a:avLst/>
              <a:gdLst/>
              <a:ahLst/>
              <a:cxnLst/>
              <a:rect l="l" t="t" r="r" b="b"/>
              <a:pathLst>
                <a:path w="4663" h="4346" fill="none" extrusionOk="0">
                  <a:moveTo>
                    <a:pt x="4640" y="0"/>
                  </a:moveTo>
                  <a:cubicBezTo>
                    <a:pt x="4662" y="793"/>
                    <a:pt x="4368" y="1585"/>
                    <a:pt x="3915" y="2241"/>
                  </a:cubicBezTo>
                  <a:cubicBezTo>
                    <a:pt x="2987" y="3599"/>
                    <a:pt x="1630" y="4278"/>
                    <a:pt x="0" y="4346"/>
                  </a:cubicBezTo>
                </a:path>
              </a:pathLst>
            </a:custGeom>
            <a:noFill/>
            <a:ln w="5100" cap="flat" cmpd="sng">
              <a:solidFill>
                <a:schemeClr val="accent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32"/>
            <p:cNvSpPr/>
            <p:nvPr/>
          </p:nvSpPr>
          <p:spPr>
            <a:xfrm flipH="1">
              <a:off x="8782531" y="5010374"/>
              <a:ext cx="198448" cy="232336"/>
            </a:xfrm>
            <a:custGeom>
              <a:avLst/>
              <a:gdLst/>
              <a:ahLst/>
              <a:cxnLst/>
              <a:rect l="l" t="t" r="r" b="b"/>
              <a:pathLst>
                <a:path w="4029" h="4717" extrusionOk="0">
                  <a:moveTo>
                    <a:pt x="0" y="1"/>
                  </a:moveTo>
                  <a:lnTo>
                    <a:pt x="0" y="1"/>
                  </a:lnTo>
                  <a:cubicBezTo>
                    <a:pt x="498" y="838"/>
                    <a:pt x="1019" y="1630"/>
                    <a:pt x="1630" y="2422"/>
                  </a:cubicBezTo>
                  <a:cubicBezTo>
                    <a:pt x="1924" y="2807"/>
                    <a:pt x="2241" y="3192"/>
                    <a:pt x="2558" y="3554"/>
                  </a:cubicBezTo>
                  <a:cubicBezTo>
                    <a:pt x="2875" y="3939"/>
                    <a:pt x="3214" y="4301"/>
                    <a:pt x="3576" y="4640"/>
                  </a:cubicBezTo>
                  <a:cubicBezTo>
                    <a:pt x="3636" y="4688"/>
                    <a:pt x="3708" y="4717"/>
                    <a:pt x="3777" y="4717"/>
                  </a:cubicBezTo>
                  <a:cubicBezTo>
                    <a:pt x="3838" y="4717"/>
                    <a:pt x="3896" y="4694"/>
                    <a:pt x="3938" y="4640"/>
                  </a:cubicBezTo>
                  <a:cubicBezTo>
                    <a:pt x="4029" y="4527"/>
                    <a:pt x="4029" y="4391"/>
                    <a:pt x="3916" y="4301"/>
                  </a:cubicBezTo>
                  <a:cubicBezTo>
                    <a:pt x="3554" y="4006"/>
                    <a:pt x="3169" y="3667"/>
                    <a:pt x="2829" y="3327"/>
                  </a:cubicBezTo>
                  <a:cubicBezTo>
                    <a:pt x="2467" y="2988"/>
                    <a:pt x="2128" y="2649"/>
                    <a:pt x="1811" y="2286"/>
                  </a:cubicBezTo>
                  <a:cubicBezTo>
                    <a:pt x="1177" y="1562"/>
                    <a:pt x="566" y="79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2" name="Google Shape;11402;p32"/>
            <p:cNvSpPr/>
            <p:nvPr/>
          </p:nvSpPr>
          <p:spPr>
            <a:xfrm flipH="1">
              <a:off x="8604179" y="5111839"/>
              <a:ext cx="201798" cy="130476"/>
            </a:xfrm>
            <a:custGeom>
              <a:avLst/>
              <a:gdLst/>
              <a:ahLst/>
              <a:cxnLst/>
              <a:rect l="l" t="t" r="r" b="b"/>
              <a:pathLst>
                <a:path w="4097" h="2649" extrusionOk="0">
                  <a:moveTo>
                    <a:pt x="4097" y="0"/>
                  </a:moveTo>
                  <a:lnTo>
                    <a:pt x="4097" y="0"/>
                  </a:lnTo>
                  <a:cubicBezTo>
                    <a:pt x="3531" y="521"/>
                    <a:pt x="2898" y="928"/>
                    <a:pt x="2264" y="1335"/>
                  </a:cubicBezTo>
                  <a:cubicBezTo>
                    <a:pt x="1607" y="1698"/>
                    <a:pt x="929" y="2014"/>
                    <a:pt x="227" y="2173"/>
                  </a:cubicBezTo>
                  <a:lnTo>
                    <a:pt x="182" y="2173"/>
                  </a:lnTo>
                  <a:cubicBezTo>
                    <a:pt x="69" y="2241"/>
                    <a:pt x="1" y="2376"/>
                    <a:pt x="46" y="2490"/>
                  </a:cubicBezTo>
                  <a:cubicBezTo>
                    <a:pt x="98" y="2576"/>
                    <a:pt x="189" y="2649"/>
                    <a:pt x="279" y="2649"/>
                  </a:cubicBezTo>
                  <a:cubicBezTo>
                    <a:pt x="307" y="2649"/>
                    <a:pt x="336" y="2642"/>
                    <a:pt x="363" y="2625"/>
                  </a:cubicBezTo>
                  <a:cubicBezTo>
                    <a:pt x="1087" y="2376"/>
                    <a:pt x="1766" y="1992"/>
                    <a:pt x="2400" y="1539"/>
                  </a:cubicBezTo>
                  <a:cubicBezTo>
                    <a:pt x="2988" y="1086"/>
                    <a:pt x="3576" y="566"/>
                    <a:pt x="40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3" name="Google Shape;11403;p32"/>
          <p:cNvGrpSpPr/>
          <p:nvPr/>
        </p:nvGrpSpPr>
        <p:grpSpPr>
          <a:xfrm flipH="1">
            <a:off x="615205" y="2094306"/>
            <a:ext cx="241941" cy="218741"/>
            <a:chOff x="2097025" y="4644575"/>
            <a:chExt cx="122800" cy="111025"/>
          </a:xfrm>
        </p:grpSpPr>
        <p:sp>
          <p:nvSpPr>
            <p:cNvPr id="11404" name="Google Shape;11404;p32"/>
            <p:cNvSpPr/>
            <p:nvPr/>
          </p:nvSpPr>
          <p:spPr>
            <a:xfrm>
              <a:off x="2097025" y="4644575"/>
              <a:ext cx="122800" cy="111025"/>
            </a:xfrm>
            <a:custGeom>
              <a:avLst/>
              <a:gdLst/>
              <a:ahLst/>
              <a:cxnLst/>
              <a:rect l="l" t="t" r="r" b="b"/>
              <a:pathLst>
                <a:path w="4912" h="4441" extrusionOk="0">
                  <a:moveTo>
                    <a:pt x="3417" y="0"/>
                  </a:moveTo>
                  <a:cubicBezTo>
                    <a:pt x="3214" y="0"/>
                    <a:pt x="3033" y="68"/>
                    <a:pt x="2852" y="159"/>
                  </a:cubicBezTo>
                  <a:cubicBezTo>
                    <a:pt x="2762" y="204"/>
                    <a:pt x="2534" y="348"/>
                    <a:pt x="2327" y="523"/>
                  </a:cubicBezTo>
                  <a:lnTo>
                    <a:pt x="2327" y="523"/>
                  </a:lnTo>
                  <a:cubicBezTo>
                    <a:pt x="2274" y="463"/>
                    <a:pt x="2215" y="409"/>
                    <a:pt x="2150" y="362"/>
                  </a:cubicBezTo>
                  <a:cubicBezTo>
                    <a:pt x="1901" y="149"/>
                    <a:pt x="1583" y="76"/>
                    <a:pt x="1272" y="76"/>
                  </a:cubicBezTo>
                  <a:cubicBezTo>
                    <a:pt x="1186" y="76"/>
                    <a:pt x="1101" y="81"/>
                    <a:pt x="1018" y="91"/>
                  </a:cubicBezTo>
                  <a:cubicBezTo>
                    <a:pt x="724" y="136"/>
                    <a:pt x="475" y="272"/>
                    <a:pt x="272" y="476"/>
                  </a:cubicBezTo>
                  <a:cubicBezTo>
                    <a:pt x="91" y="657"/>
                    <a:pt x="0" y="973"/>
                    <a:pt x="91" y="1222"/>
                  </a:cubicBezTo>
                  <a:cubicBezTo>
                    <a:pt x="136" y="1449"/>
                    <a:pt x="340" y="1652"/>
                    <a:pt x="543" y="1788"/>
                  </a:cubicBezTo>
                  <a:cubicBezTo>
                    <a:pt x="684" y="1901"/>
                    <a:pt x="852" y="2005"/>
                    <a:pt x="1013" y="2029"/>
                  </a:cubicBezTo>
                  <a:lnTo>
                    <a:pt x="1013" y="2029"/>
                  </a:lnTo>
                  <a:cubicBezTo>
                    <a:pt x="853" y="2110"/>
                    <a:pt x="713" y="2261"/>
                    <a:pt x="611" y="2422"/>
                  </a:cubicBezTo>
                  <a:cubicBezTo>
                    <a:pt x="385" y="2807"/>
                    <a:pt x="340" y="3327"/>
                    <a:pt x="498" y="3757"/>
                  </a:cubicBezTo>
                  <a:cubicBezTo>
                    <a:pt x="566" y="3938"/>
                    <a:pt x="679" y="4119"/>
                    <a:pt x="815" y="4232"/>
                  </a:cubicBezTo>
                  <a:cubicBezTo>
                    <a:pt x="993" y="4371"/>
                    <a:pt x="1223" y="4440"/>
                    <a:pt x="1475" y="4440"/>
                  </a:cubicBezTo>
                  <a:cubicBezTo>
                    <a:pt x="1511" y="4440"/>
                    <a:pt x="1548" y="4439"/>
                    <a:pt x="1584" y="4436"/>
                  </a:cubicBezTo>
                  <a:cubicBezTo>
                    <a:pt x="1901" y="4391"/>
                    <a:pt x="2195" y="4255"/>
                    <a:pt x="2376" y="4006"/>
                  </a:cubicBezTo>
                  <a:cubicBezTo>
                    <a:pt x="2535" y="3757"/>
                    <a:pt x="2603" y="3373"/>
                    <a:pt x="2399" y="3124"/>
                  </a:cubicBezTo>
                  <a:lnTo>
                    <a:pt x="2399" y="3124"/>
                  </a:lnTo>
                  <a:cubicBezTo>
                    <a:pt x="2603" y="3372"/>
                    <a:pt x="2829" y="3576"/>
                    <a:pt x="3101" y="3712"/>
                  </a:cubicBezTo>
                  <a:cubicBezTo>
                    <a:pt x="3259" y="3780"/>
                    <a:pt x="3395" y="3870"/>
                    <a:pt x="3553" y="3870"/>
                  </a:cubicBezTo>
                  <a:cubicBezTo>
                    <a:pt x="3573" y="3872"/>
                    <a:pt x="3593" y="3873"/>
                    <a:pt x="3613" y="3873"/>
                  </a:cubicBezTo>
                  <a:cubicBezTo>
                    <a:pt x="3826" y="3873"/>
                    <a:pt x="4067" y="3768"/>
                    <a:pt x="4232" y="3644"/>
                  </a:cubicBezTo>
                  <a:cubicBezTo>
                    <a:pt x="4617" y="3395"/>
                    <a:pt x="4911" y="2965"/>
                    <a:pt x="4798" y="2535"/>
                  </a:cubicBezTo>
                  <a:cubicBezTo>
                    <a:pt x="4753" y="2286"/>
                    <a:pt x="4526" y="2105"/>
                    <a:pt x="4300" y="1992"/>
                  </a:cubicBezTo>
                  <a:cubicBezTo>
                    <a:pt x="4172" y="1933"/>
                    <a:pt x="4030" y="1899"/>
                    <a:pt x="3895" y="1899"/>
                  </a:cubicBezTo>
                  <a:cubicBezTo>
                    <a:pt x="3873" y="1899"/>
                    <a:pt x="3851" y="1900"/>
                    <a:pt x="3830" y="1902"/>
                  </a:cubicBezTo>
                  <a:lnTo>
                    <a:pt x="3830" y="1902"/>
                  </a:lnTo>
                  <a:cubicBezTo>
                    <a:pt x="3966" y="1796"/>
                    <a:pt x="4088" y="1661"/>
                    <a:pt x="4210" y="1539"/>
                  </a:cubicBezTo>
                  <a:cubicBezTo>
                    <a:pt x="4413" y="1336"/>
                    <a:pt x="4617" y="1132"/>
                    <a:pt x="4549" y="838"/>
                  </a:cubicBezTo>
                  <a:cubicBezTo>
                    <a:pt x="4526" y="634"/>
                    <a:pt x="4323" y="498"/>
                    <a:pt x="4164" y="362"/>
                  </a:cubicBezTo>
                  <a:cubicBezTo>
                    <a:pt x="3938" y="181"/>
                    <a:pt x="3712" y="0"/>
                    <a:pt x="3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5" name="Google Shape;11405;p32"/>
            <p:cNvSpPr/>
            <p:nvPr/>
          </p:nvSpPr>
          <p:spPr>
            <a:xfrm>
              <a:off x="2127000" y="4669950"/>
              <a:ext cx="61700" cy="44675"/>
            </a:xfrm>
            <a:custGeom>
              <a:avLst/>
              <a:gdLst/>
              <a:ahLst/>
              <a:cxnLst/>
              <a:rect l="l" t="t" r="r" b="b"/>
              <a:pathLst>
                <a:path w="2468" h="1787" extrusionOk="0">
                  <a:moveTo>
                    <a:pt x="264" y="694"/>
                  </a:moveTo>
                  <a:lnTo>
                    <a:pt x="264" y="694"/>
                  </a:lnTo>
                  <a:cubicBezTo>
                    <a:pt x="266" y="705"/>
                    <a:pt x="269" y="716"/>
                    <a:pt x="272" y="728"/>
                  </a:cubicBezTo>
                  <a:lnTo>
                    <a:pt x="612" y="1497"/>
                  </a:lnTo>
                  <a:cubicBezTo>
                    <a:pt x="380" y="1310"/>
                    <a:pt x="251" y="993"/>
                    <a:pt x="264" y="694"/>
                  </a:cubicBezTo>
                  <a:close/>
                  <a:moveTo>
                    <a:pt x="924" y="0"/>
                  </a:moveTo>
                  <a:cubicBezTo>
                    <a:pt x="831" y="0"/>
                    <a:pt x="740" y="17"/>
                    <a:pt x="657" y="54"/>
                  </a:cubicBezTo>
                  <a:lnTo>
                    <a:pt x="657" y="54"/>
                  </a:lnTo>
                  <a:cubicBezTo>
                    <a:pt x="680" y="50"/>
                    <a:pt x="702" y="49"/>
                    <a:pt x="725" y="49"/>
                  </a:cubicBezTo>
                  <a:cubicBezTo>
                    <a:pt x="736" y="48"/>
                    <a:pt x="747" y="47"/>
                    <a:pt x="758" y="47"/>
                  </a:cubicBezTo>
                  <a:lnTo>
                    <a:pt x="758" y="47"/>
                  </a:lnTo>
                  <a:cubicBezTo>
                    <a:pt x="662" y="73"/>
                    <a:pt x="570" y="111"/>
                    <a:pt x="492" y="162"/>
                  </a:cubicBezTo>
                  <a:lnTo>
                    <a:pt x="492" y="162"/>
                  </a:lnTo>
                  <a:cubicBezTo>
                    <a:pt x="542" y="115"/>
                    <a:pt x="597" y="80"/>
                    <a:pt x="657" y="54"/>
                  </a:cubicBezTo>
                  <a:lnTo>
                    <a:pt x="657" y="54"/>
                  </a:lnTo>
                  <a:cubicBezTo>
                    <a:pt x="589" y="63"/>
                    <a:pt x="521" y="89"/>
                    <a:pt x="453" y="140"/>
                  </a:cubicBezTo>
                  <a:cubicBezTo>
                    <a:pt x="431" y="162"/>
                    <a:pt x="385" y="230"/>
                    <a:pt x="340" y="275"/>
                  </a:cubicBezTo>
                  <a:cubicBezTo>
                    <a:pt x="1" y="796"/>
                    <a:pt x="340" y="1430"/>
                    <a:pt x="861" y="1701"/>
                  </a:cubicBezTo>
                  <a:cubicBezTo>
                    <a:pt x="982" y="1758"/>
                    <a:pt x="1119" y="1786"/>
                    <a:pt x="1258" y="1786"/>
                  </a:cubicBezTo>
                  <a:cubicBezTo>
                    <a:pt x="1561" y="1786"/>
                    <a:pt x="1874" y="1655"/>
                    <a:pt x="2060" y="1407"/>
                  </a:cubicBezTo>
                  <a:cubicBezTo>
                    <a:pt x="2467" y="796"/>
                    <a:pt x="1743" y="26"/>
                    <a:pt x="1087" y="4"/>
                  </a:cubicBezTo>
                  <a:cubicBezTo>
                    <a:pt x="1063" y="4"/>
                    <a:pt x="1039" y="4"/>
                    <a:pt x="1015" y="6"/>
                  </a:cubicBezTo>
                  <a:lnTo>
                    <a:pt x="1015" y="6"/>
                  </a:lnTo>
                  <a:cubicBezTo>
                    <a:pt x="1274" y="36"/>
                    <a:pt x="1530" y="190"/>
                    <a:pt x="1653" y="411"/>
                  </a:cubicBezTo>
                  <a:cubicBezTo>
                    <a:pt x="1485" y="180"/>
                    <a:pt x="1063" y="47"/>
                    <a:pt x="787" y="47"/>
                  </a:cubicBezTo>
                  <a:cubicBezTo>
                    <a:pt x="777" y="47"/>
                    <a:pt x="768" y="47"/>
                    <a:pt x="758" y="47"/>
                  </a:cubicBezTo>
                  <a:lnTo>
                    <a:pt x="758" y="47"/>
                  </a:lnTo>
                  <a:cubicBezTo>
                    <a:pt x="842" y="24"/>
                    <a:pt x="930" y="11"/>
                    <a:pt x="1015" y="6"/>
                  </a:cubicBezTo>
                  <a:lnTo>
                    <a:pt x="1015" y="6"/>
                  </a:lnTo>
                  <a:cubicBezTo>
                    <a:pt x="985" y="2"/>
                    <a:pt x="954" y="0"/>
                    <a:pt x="9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6" name="Google Shape;11406;p32"/>
          <p:cNvGrpSpPr/>
          <p:nvPr/>
        </p:nvGrpSpPr>
        <p:grpSpPr>
          <a:xfrm flipH="1">
            <a:off x="3172380" y="646606"/>
            <a:ext cx="241941" cy="218741"/>
            <a:chOff x="2097025" y="4644575"/>
            <a:chExt cx="122800" cy="111025"/>
          </a:xfrm>
        </p:grpSpPr>
        <p:sp>
          <p:nvSpPr>
            <p:cNvPr id="11407" name="Google Shape;11407;p32"/>
            <p:cNvSpPr/>
            <p:nvPr/>
          </p:nvSpPr>
          <p:spPr>
            <a:xfrm>
              <a:off x="2097025" y="4644575"/>
              <a:ext cx="122800" cy="111025"/>
            </a:xfrm>
            <a:custGeom>
              <a:avLst/>
              <a:gdLst/>
              <a:ahLst/>
              <a:cxnLst/>
              <a:rect l="l" t="t" r="r" b="b"/>
              <a:pathLst>
                <a:path w="4912" h="4441" extrusionOk="0">
                  <a:moveTo>
                    <a:pt x="3417" y="0"/>
                  </a:moveTo>
                  <a:cubicBezTo>
                    <a:pt x="3214" y="0"/>
                    <a:pt x="3033" y="68"/>
                    <a:pt x="2852" y="159"/>
                  </a:cubicBezTo>
                  <a:cubicBezTo>
                    <a:pt x="2762" y="204"/>
                    <a:pt x="2534" y="348"/>
                    <a:pt x="2327" y="523"/>
                  </a:cubicBezTo>
                  <a:lnTo>
                    <a:pt x="2327" y="523"/>
                  </a:lnTo>
                  <a:cubicBezTo>
                    <a:pt x="2274" y="463"/>
                    <a:pt x="2215" y="409"/>
                    <a:pt x="2150" y="362"/>
                  </a:cubicBezTo>
                  <a:cubicBezTo>
                    <a:pt x="1901" y="149"/>
                    <a:pt x="1583" y="76"/>
                    <a:pt x="1272" y="76"/>
                  </a:cubicBezTo>
                  <a:cubicBezTo>
                    <a:pt x="1186" y="76"/>
                    <a:pt x="1101" y="81"/>
                    <a:pt x="1018" y="91"/>
                  </a:cubicBezTo>
                  <a:cubicBezTo>
                    <a:pt x="724" y="136"/>
                    <a:pt x="475" y="272"/>
                    <a:pt x="272" y="476"/>
                  </a:cubicBezTo>
                  <a:cubicBezTo>
                    <a:pt x="91" y="657"/>
                    <a:pt x="0" y="973"/>
                    <a:pt x="91" y="1222"/>
                  </a:cubicBezTo>
                  <a:cubicBezTo>
                    <a:pt x="136" y="1449"/>
                    <a:pt x="340" y="1652"/>
                    <a:pt x="543" y="1788"/>
                  </a:cubicBezTo>
                  <a:cubicBezTo>
                    <a:pt x="684" y="1901"/>
                    <a:pt x="852" y="2005"/>
                    <a:pt x="1013" y="2029"/>
                  </a:cubicBezTo>
                  <a:lnTo>
                    <a:pt x="1013" y="2029"/>
                  </a:lnTo>
                  <a:cubicBezTo>
                    <a:pt x="853" y="2110"/>
                    <a:pt x="713" y="2261"/>
                    <a:pt x="611" y="2422"/>
                  </a:cubicBezTo>
                  <a:cubicBezTo>
                    <a:pt x="385" y="2807"/>
                    <a:pt x="340" y="3327"/>
                    <a:pt x="498" y="3757"/>
                  </a:cubicBezTo>
                  <a:cubicBezTo>
                    <a:pt x="566" y="3938"/>
                    <a:pt x="679" y="4119"/>
                    <a:pt x="815" y="4232"/>
                  </a:cubicBezTo>
                  <a:cubicBezTo>
                    <a:pt x="993" y="4371"/>
                    <a:pt x="1223" y="4440"/>
                    <a:pt x="1475" y="4440"/>
                  </a:cubicBezTo>
                  <a:cubicBezTo>
                    <a:pt x="1511" y="4440"/>
                    <a:pt x="1548" y="4439"/>
                    <a:pt x="1584" y="4436"/>
                  </a:cubicBezTo>
                  <a:cubicBezTo>
                    <a:pt x="1901" y="4391"/>
                    <a:pt x="2195" y="4255"/>
                    <a:pt x="2376" y="4006"/>
                  </a:cubicBezTo>
                  <a:cubicBezTo>
                    <a:pt x="2535" y="3757"/>
                    <a:pt x="2603" y="3373"/>
                    <a:pt x="2399" y="3124"/>
                  </a:cubicBezTo>
                  <a:lnTo>
                    <a:pt x="2399" y="3124"/>
                  </a:lnTo>
                  <a:cubicBezTo>
                    <a:pt x="2603" y="3372"/>
                    <a:pt x="2829" y="3576"/>
                    <a:pt x="3101" y="3712"/>
                  </a:cubicBezTo>
                  <a:cubicBezTo>
                    <a:pt x="3259" y="3780"/>
                    <a:pt x="3395" y="3870"/>
                    <a:pt x="3553" y="3870"/>
                  </a:cubicBezTo>
                  <a:cubicBezTo>
                    <a:pt x="3573" y="3872"/>
                    <a:pt x="3593" y="3873"/>
                    <a:pt x="3613" y="3873"/>
                  </a:cubicBezTo>
                  <a:cubicBezTo>
                    <a:pt x="3826" y="3873"/>
                    <a:pt x="4067" y="3768"/>
                    <a:pt x="4232" y="3644"/>
                  </a:cubicBezTo>
                  <a:cubicBezTo>
                    <a:pt x="4617" y="3395"/>
                    <a:pt x="4911" y="2965"/>
                    <a:pt x="4798" y="2535"/>
                  </a:cubicBezTo>
                  <a:cubicBezTo>
                    <a:pt x="4753" y="2286"/>
                    <a:pt x="4526" y="2105"/>
                    <a:pt x="4300" y="1992"/>
                  </a:cubicBezTo>
                  <a:cubicBezTo>
                    <a:pt x="4172" y="1933"/>
                    <a:pt x="4030" y="1899"/>
                    <a:pt x="3895" y="1899"/>
                  </a:cubicBezTo>
                  <a:cubicBezTo>
                    <a:pt x="3873" y="1899"/>
                    <a:pt x="3851" y="1900"/>
                    <a:pt x="3830" y="1902"/>
                  </a:cubicBezTo>
                  <a:lnTo>
                    <a:pt x="3830" y="1902"/>
                  </a:lnTo>
                  <a:cubicBezTo>
                    <a:pt x="3966" y="1796"/>
                    <a:pt x="4088" y="1661"/>
                    <a:pt x="4210" y="1539"/>
                  </a:cubicBezTo>
                  <a:cubicBezTo>
                    <a:pt x="4413" y="1336"/>
                    <a:pt x="4617" y="1132"/>
                    <a:pt x="4549" y="838"/>
                  </a:cubicBezTo>
                  <a:cubicBezTo>
                    <a:pt x="4526" y="634"/>
                    <a:pt x="4323" y="498"/>
                    <a:pt x="4164" y="362"/>
                  </a:cubicBezTo>
                  <a:cubicBezTo>
                    <a:pt x="3938" y="181"/>
                    <a:pt x="3712" y="0"/>
                    <a:pt x="3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8" name="Google Shape;11408;p32"/>
            <p:cNvSpPr/>
            <p:nvPr/>
          </p:nvSpPr>
          <p:spPr>
            <a:xfrm>
              <a:off x="2127000" y="4669950"/>
              <a:ext cx="61700" cy="44675"/>
            </a:xfrm>
            <a:custGeom>
              <a:avLst/>
              <a:gdLst/>
              <a:ahLst/>
              <a:cxnLst/>
              <a:rect l="l" t="t" r="r" b="b"/>
              <a:pathLst>
                <a:path w="2468" h="1787" extrusionOk="0">
                  <a:moveTo>
                    <a:pt x="264" y="694"/>
                  </a:moveTo>
                  <a:lnTo>
                    <a:pt x="264" y="694"/>
                  </a:lnTo>
                  <a:cubicBezTo>
                    <a:pt x="266" y="705"/>
                    <a:pt x="269" y="716"/>
                    <a:pt x="272" y="728"/>
                  </a:cubicBezTo>
                  <a:lnTo>
                    <a:pt x="612" y="1497"/>
                  </a:lnTo>
                  <a:cubicBezTo>
                    <a:pt x="380" y="1310"/>
                    <a:pt x="251" y="993"/>
                    <a:pt x="264" y="694"/>
                  </a:cubicBezTo>
                  <a:close/>
                  <a:moveTo>
                    <a:pt x="924" y="0"/>
                  </a:moveTo>
                  <a:cubicBezTo>
                    <a:pt x="831" y="0"/>
                    <a:pt x="740" y="17"/>
                    <a:pt x="657" y="54"/>
                  </a:cubicBezTo>
                  <a:lnTo>
                    <a:pt x="657" y="54"/>
                  </a:lnTo>
                  <a:cubicBezTo>
                    <a:pt x="680" y="50"/>
                    <a:pt x="702" y="49"/>
                    <a:pt x="725" y="49"/>
                  </a:cubicBezTo>
                  <a:cubicBezTo>
                    <a:pt x="736" y="48"/>
                    <a:pt x="747" y="47"/>
                    <a:pt x="758" y="47"/>
                  </a:cubicBezTo>
                  <a:lnTo>
                    <a:pt x="758" y="47"/>
                  </a:lnTo>
                  <a:cubicBezTo>
                    <a:pt x="662" y="73"/>
                    <a:pt x="570" y="111"/>
                    <a:pt x="492" y="162"/>
                  </a:cubicBezTo>
                  <a:lnTo>
                    <a:pt x="492" y="162"/>
                  </a:lnTo>
                  <a:cubicBezTo>
                    <a:pt x="542" y="115"/>
                    <a:pt x="597" y="80"/>
                    <a:pt x="657" y="54"/>
                  </a:cubicBezTo>
                  <a:lnTo>
                    <a:pt x="657" y="54"/>
                  </a:lnTo>
                  <a:cubicBezTo>
                    <a:pt x="589" y="63"/>
                    <a:pt x="521" y="89"/>
                    <a:pt x="453" y="140"/>
                  </a:cubicBezTo>
                  <a:cubicBezTo>
                    <a:pt x="431" y="162"/>
                    <a:pt x="385" y="230"/>
                    <a:pt x="340" y="275"/>
                  </a:cubicBezTo>
                  <a:cubicBezTo>
                    <a:pt x="1" y="796"/>
                    <a:pt x="340" y="1430"/>
                    <a:pt x="861" y="1701"/>
                  </a:cubicBezTo>
                  <a:cubicBezTo>
                    <a:pt x="982" y="1758"/>
                    <a:pt x="1119" y="1786"/>
                    <a:pt x="1258" y="1786"/>
                  </a:cubicBezTo>
                  <a:cubicBezTo>
                    <a:pt x="1561" y="1786"/>
                    <a:pt x="1874" y="1655"/>
                    <a:pt x="2060" y="1407"/>
                  </a:cubicBezTo>
                  <a:cubicBezTo>
                    <a:pt x="2467" y="796"/>
                    <a:pt x="1743" y="26"/>
                    <a:pt x="1087" y="4"/>
                  </a:cubicBezTo>
                  <a:cubicBezTo>
                    <a:pt x="1063" y="4"/>
                    <a:pt x="1039" y="4"/>
                    <a:pt x="1015" y="6"/>
                  </a:cubicBezTo>
                  <a:lnTo>
                    <a:pt x="1015" y="6"/>
                  </a:lnTo>
                  <a:cubicBezTo>
                    <a:pt x="1274" y="36"/>
                    <a:pt x="1530" y="190"/>
                    <a:pt x="1653" y="411"/>
                  </a:cubicBezTo>
                  <a:cubicBezTo>
                    <a:pt x="1485" y="180"/>
                    <a:pt x="1063" y="47"/>
                    <a:pt x="787" y="47"/>
                  </a:cubicBezTo>
                  <a:cubicBezTo>
                    <a:pt x="777" y="47"/>
                    <a:pt x="768" y="47"/>
                    <a:pt x="758" y="47"/>
                  </a:cubicBezTo>
                  <a:lnTo>
                    <a:pt x="758" y="47"/>
                  </a:lnTo>
                  <a:cubicBezTo>
                    <a:pt x="842" y="24"/>
                    <a:pt x="930" y="11"/>
                    <a:pt x="1015" y="6"/>
                  </a:cubicBezTo>
                  <a:lnTo>
                    <a:pt x="1015" y="6"/>
                  </a:lnTo>
                  <a:cubicBezTo>
                    <a:pt x="985" y="2"/>
                    <a:pt x="954" y="0"/>
                    <a:pt x="9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9" name="Google Shape;11409;p32"/>
          <p:cNvGrpSpPr/>
          <p:nvPr/>
        </p:nvGrpSpPr>
        <p:grpSpPr>
          <a:xfrm flipH="1">
            <a:off x="1590504" y="598117"/>
            <a:ext cx="541806" cy="382373"/>
            <a:chOff x="674132" y="5262167"/>
            <a:chExt cx="541806" cy="382373"/>
          </a:xfrm>
        </p:grpSpPr>
        <p:sp>
          <p:nvSpPr>
            <p:cNvPr id="11410" name="Google Shape;11410;p32"/>
            <p:cNvSpPr/>
            <p:nvPr/>
          </p:nvSpPr>
          <p:spPr>
            <a:xfrm>
              <a:off x="967353" y="5622179"/>
              <a:ext cx="1133" cy="22362"/>
            </a:xfrm>
            <a:custGeom>
              <a:avLst/>
              <a:gdLst/>
              <a:ahLst/>
              <a:cxnLst/>
              <a:rect l="l" t="t" r="r" b="b"/>
              <a:pathLst>
                <a:path w="23" h="454" fill="none" extrusionOk="0">
                  <a:moveTo>
                    <a:pt x="23" y="0"/>
                  </a:moveTo>
                  <a:lnTo>
                    <a:pt x="0" y="453"/>
                  </a:lnTo>
                </a:path>
              </a:pathLst>
            </a:custGeom>
            <a:noFill/>
            <a:ln w="7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1" name="Google Shape;11411;p32"/>
            <p:cNvSpPr/>
            <p:nvPr/>
          </p:nvSpPr>
          <p:spPr>
            <a:xfrm>
              <a:off x="912728" y="5618829"/>
              <a:ext cx="2266" cy="23445"/>
            </a:xfrm>
            <a:custGeom>
              <a:avLst/>
              <a:gdLst/>
              <a:ahLst/>
              <a:cxnLst/>
              <a:rect l="l" t="t" r="r" b="b"/>
              <a:pathLst>
                <a:path w="46" h="476" fill="none" extrusionOk="0">
                  <a:moveTo>
                    <a:pt x="45" y="1"/>
                  </a:moveTo>
                  <a:lnTo>
                    <a:pt x="0" y="476"/>
                  </a:lnTo>
                </a:path>
              </a:pathLst>
            </a:custGeom>
            <a:noFill/>
            <a:ln w="7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2" name="Google Shape;11412;p32"/>
            <p:cNvSpPr/>
            <p:nvPr/>
          </p:nvSpPr>
          <p:spPr>
            <a:xfrm>
              <a:off x="674132" y="5406339"/>
              <a:ext cx="89250" cy="93240"/>
            </a:xfrm>
            <a:custGeom>
              <a:avLst/>
              <a:gdLst/>
              <a:ahLst/>
              <a:cxnLst/>
              <a:rect l="l" t="t" r="r" b="b"/>
              <a:pathLst>
                <a:path w="1812" h="1893" extrusionOk="0">
                  <a:moveTo>
                    <a:pt x="1234" y="1"/>
                  </a:moveTo>
                  <a:cubicBezTo>
                    <a:pt x="1170" y="1"/>
                    <a:pt x="1098" y="16"/>
                    <a:pt x="1019" y="37"/>
                  </a:cubicBezTo>
                  <a:cubicBezTo>
                    <a:pt x="748" y="82"/>
                    <a:pt x="408" y="150"/>
                    <a:pt x="91" y="218"/>
                  </a:cubicBezTo>
                  <a:cubicBezTo>
                    <a:pt x="69" y="218"/>
                    <a:pt x="23" y="263"/>
                    <a:pt x="23" y="263"/>
                  </a:cubicBezTo>
                  <a:cubicBezTo>
                    <a:pt x="1" y="286"/>
                    <a:pt x="23" y="331"/>
                    <a:pt x="69" y="377"/>
                  </a:cubicBezTo>
                  <a:cubicBezTo>
                    <a:pt x="589" y="942"/>
                    <a:pt x="1223" y="1418"/>
                    <a:pt x="1811" y="1893"/>
                  </a:cubicBezTo>
                  <a:cubicBezTo>
                    <a:pt x="1766" y="1350"/>
                    <a:pt x="1676" y="829"/>
                    <a:pt x="1540" y="286"/>
                  </a:cubicBezTo>
                  <a:cubicBezTo>
                    <a:pt x="1478" y="69"/>
                    <a:pt x="1374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3" name="Google Shape;11413;p32"/>
            <p:cNvSpPr/>
            <p:nvPr/>
          </p:nvSpPr>
          <p:spPr>
            <a:xfrm>
              <a:off x="728757" y="5262167"/>
              <a:ext cx="487181" cy="346066"/>
            </a:xfrm>
            <a:custGeom>
              <a:avLst/>
              <a:gdLst/>
              <a:ahLst/>
              <a:cxnLst/>
              <a:rect l="l" t="t" r="r" b="b"/>
              <a:pathLst>
                <a:path w="9891" h="7026" extrusionOk="0">
                  <a:moveTo>
                    <a:pt x="3039" y="0"/>
                  </a:moveTo>
                  <a:cubicBezTo>
                    <a:pt x="2713" y="0"/>
                    <a:pt x="2389" y="58"/>
                    <a:pt x="2083" y="180"/>
                  </a:cubicBezTo>
                  <a:cubicBezTo>
                    <a:pt x="2038" y="180"/>
                    <a:pt x="2015" y="226"/>
                    <a:pt x="1947" y="248"/>
                  </a:cubicBezTo>
                  <a:cubicBezTo>
                    <a:pt x="1336" y="565"/>
                    <a:pt x="770" y="1154"/>
                    <a:pt x="431" y="1719"/>
                  </a:cubicBezTo>
                  <a:cubicBezTo>
                    <a:pt x="227" y="2285"/>
                    <a:pt x="1" y="2693"/>
                    <a:pt x="46" y="3326"/>
                  </a:cubicBezTo>
                  <a:cubicBezTo>
                    <a:pt x="114" y="3869"/>
                    <a:pt x="318" y="4390"/>
                    <a:pt x="589" y="4888"/>
                  </a:cubicBezTo>
                  <a:cubicBezTo>
                    <a:pt x="1155" y="5884"/>
                    <a:pt x="1947" y="6495"/>
                    <a:pt x="3056" y="6789"/>
                  </a:cubicBezTo>
                  <a:cubicBezTo>
                    <a:pt x="3651" y="6943"/>
                    <a:pt x="4263" y="7025"/>
                    <a:pt x="4870" y="7025"/>
                  </a:cubicBezTo>
                  <a:cubicBezTo>
                    <a:pt x="6319" y="7025"/>
                    <a:pt x="7736" y="6554"/>
                    <a:pt x="8805" y="5454"/>
                  </a:cubicBezTo>
                  <a:cubicBezTo>
                    <a:pt x="9054" y="5205"/>
                    <a:pt x="9891" y="4231"/>
                    <a:pt x="9167" y="4141"/>
                  </a:cubicBezTo>
                  <a:cubicBezTo>
                    <a:pt x="8465" y="4096"/>
                    <a:pt x="7831" y="4209"/>
                    <a:pt x="7220" y="3779"/>
                  </a:cubicBezTo>
                  <a:cubicBezTo>
                    <a:pt x="6655" y="3417"/>
                    <a:pt x="6360" y="2738"/>
                    <a:pt x="6089" y="2104"/>
                  </a:cubicBezTo>
                  <a:cubicBezTo>
                    <a:pt x="5704" y="1267"/>
                    <a:pt x="5093" y="610"/>
                    <a:pt x="4210" y="248"/>
                  </a:cubicBezTo>
                  <a:cubicBezTo>
                    <a:pt x="3837" y="87"/>
                    <a:pt x="3437" y="0"/>
                    <a:pt x="3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4" name="Google Shape;11414;p32"/>
            <p:cNvSpPr/>
            <p:nvPr/>
          </p:nvSpPr>
          <p:spPr>
            <a:xfrm>
              <a:off x="731023" y="5266551"/>
              <a:ext cx="448171" cy="355670"/>
            </a:xfrm>
            <a:custGeom>
              <a:avLst/>
              <a:gdLst/>
              <a:ahLst/>
              <a:cxnLst/>
              <a:rect l="l" t="t" r="r" b="b"/>
              <a:pathLst>
                <a:path w="9099" h="7221" fill="none" extrusionOk="0">
                  <a:moveTo>
                    <a:pt x="1901" y="408"/>
                  </a:moveTo>
                  <a:cubicBezTo>
                    <a:pt x="1969" y="386"/>
                    <a:pt x="1992" y="340"/>
                    <a:pt x="2037" y="340"/>
                  </a:cubicBezTo>
                  <a:cubicBezTo>
                    <a:pt x="2829" y="1"/>
                    <a:pt x="3780" y="159"/>
                    <a:pt x="4526" y="521"/>
                  </a:cubicBezTo>
                  <a:cubicBezTo>
                    <a:pt x="5160" y="838"/>
                    <a:pt x="5635" y="1336"/>
                    <a:pt x="6088" y="1857"/>
                  </a:cubicBezTo>
                  <a:cubicBezTo>
                    <a:pt x="6518" y="2355"/>
                    <a:pt x="6858" y="2988"/>
                    <a:pt x="7355" y="3373"/>
                  </a:cubicBezTo>
                  <a:cubicBezTo>
                    <a:pt x="7650" y="3599"/>
                    <a:pt x="8012" y="3735"/>
                    <a:pt x="8351" y="3939"/>
                  </a:cubicBezTo>
                  <a:cubicBezTo>
                    <a:pt x="8668" y="4120"/>
                    <a:pt x="9098" y="4256"/>
                    <a:pt x="8940" y="4663"/>
                  </a:cubicBezTo>
                  <a:cubicBezTo>
                    <a:pt x="8668" y="5365"/>
                    <a:pt x="8193" y="5998"/>
                    <a:pt x="7559" y="6406"/>
                  </a:cubicBezTo>
                  <a:cubicBezTo>
                    <a:pt x="6880" y="6836"/>
                    <a:pt x="6111" y="7107"/>
                    <a:pt x="5319" y="7175"/>
                  </a:cubicBezTo>
                  <a:cubicBezTo>
                    <a:pt x="4572" y="7220"/>
                    <a:pt x="3802" y="7153"/>
                    <a:pt x="3055" y="6949"/>
                  </a:cubicBezTo>
                  <a:cubicBezTo>
                    <a:pt x="1969" y="6655"/>
                    <a:pt x="1177" y="6044"/>
                    <a:pt x="611" y="5048"/>
                  </a:cubicBezTo>
                  <a:cubicBezTo>
                    <a:pt x="317" y="4572"/>
                    <a:pt x="113" y="4029"/>
                    <a:pt x="68" y="3486"/>
                  </a:cubicBezTo>
                  <a:cubicBezTo>
                    <a:pt x="0" y="2875"/>
                    <a:pt x="226" y="2445"/>
                    <a:pt x="430" y="1879"/>
                  </a:cubicBezTo>
                  <a:cubicBezTo>
                    <a:pt x="724" y="1313"/>
                    <a:pt x="1290" y="725"/>
                    <a:pt x="1901" y="408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accent3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5" name="Google Shape;11415;p32"/>
            <p:cNvSpPr/>
            <p:nvPr/>
          </p:nvSpPr>
          <p:spPr>
            <a:xfrm>
              <a:off x="865885" y="5389198"/>
              <a:ext cx="148307" cy="131560"/>
            </a:xfrm>
            <a:custGeom>
              <a:avLst/>
              <a:gdLst/>
              <a:ahLst/>
              <a:cxnLst/>
              <a:rect l="l" t="t" r="r" b="b"/>
              <a:pathLst>
                <a:path w="3011" h="2671" extrusionOk="0">
                  <a:moveTo>
                    <a:pt x="1675" y="0"/>
                  </a:moveTo>
                  <a:lnTo>
                    <a:pt x="1675" y="0"/>
                  </a:lnTo>
                  <a:cubicBezTo>
                    <a:pt x="1743" y="476"/>
                    <a:pt x="1947" y="928"/>
                    <a:pt x="2218" y="1313"/>
                  </a:cubicBezTo>
                  <a:cubicBezTo>
                    <a:pt x="2354" y="1517"/>
                    <a:pt x="2558" y="1652"/>
                    <a:pt x="2648" y="1811"/>
                  </a:cubicBezTo>
                  <a:cubicBezTo>
                    <a:pt x="2762" y="1969"/>
                    <a:pt x="2716" y="2128"/>
                    <a:pt x="2581" y="2241"/>
                  </a:cubicBezTo>
                  <a:cubicBezTo>
                    <a:pt x="2445" y="2377"/>
                    <a:pt x="2241" y="2422"/>
                    <a:pt x="2015" y="2422"/>
                  </a:cubicBezTo>
                  <a:lnTo>
                    <a:pt x="1336" y="2422"/>
                  </a:lnTo>
                  <a:cubicBezTo>
                    <a:pt x="883" y="2422"/>
                    <a:pt x="431" y="2377"/>
                    <a:pt x="1" y="2196"/>
                  </a:cubicBezTo>
                  <a:lnTo>
                    <a:pt x="1" y="2196"/>
                  </a:lnTo>
                  <a:cubicBezTo>
                    <a:pt x="385" y="2467"/>
                    <a:pt x="861" y="2580"/>
                    <a:pt x="1313" y="2648"/>
                  </a:cubicBezTo>
                  <a:cubicBezTo>
                    <a:pt x="1562" y="2648"/>
                    <a:pt x="1788" y="2671"/>
                    <a:pt x="2015" y="2671"/>
                  </a:cubicBezTo>
                  <a:cubicBezTo>
                    <a:pt x="2241" y="2671"/>
                    <a:pt x="2535" y="2648"/>
                    <a:pt x="2762" y="2445"/>
                  </a:cubicBezTo>
                  <a:cubicBezTo>
                    <a:pt x="2875" y="2354"/>
                    <a:pt x="2943" y="2218"/>
                    <a:pt x="2988" y="2082"/>
                  </a:cubicBezTo>
                  <a:cubicBezTo>
                    <a:pt x="3011" y="1901"/>
                    <a:pt x="2965" y="1766"/>
                    <a:pt x="2875" y="1652"/>
                  </a:cubicBezTo>
                  <a:cubicBezTo>
                    <a:pt x="2739" y="1426"/>
                    <a:pt x="2535" y="1313"/>
                    <a:pt x="2400" y="1132"/>
                  </a:cubicBezTo>
                  <a:cubicBezTo>
                    <a:pt x="2105" y="838"/>
                    <a:pt x="1856" y="430"/>
                    <a:pt x="1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6" name="Google Shape;11416;p32"/>
            <p:cNvSpPr/>
            <p:nvPr/>
          </p:nvSpPr>
          <p:spPr>
            <a:xfrm>
              <a:off x="778949" y="5379150"/>
              <a:ext cx="29011" cy="27928"/>
            </a:xfrm>
            <a:custGeom>
              <a:avLst/>
              <a:gdLst/>
              <a:ahLst/>
              <a:cxnLst/>
              <a:rect l="l" t="t" r="r" b="b"/>
              <a:pathLst>
                <a:path w="589" h="567" extrusionOk="0">
                  <a:moveTo>
                    <a:pt x="227" y="1"/>
                  </a:moveTo>
                  <a:cubicBezTo>
                    <a:pt x="0" y="114"/>
                    <a:pt x="0" y="566"/>
                    <a:pt x="317" y="566"/>
                  </a:cubicBezTo>
                  <a:cubicBezTo>
                    <a:pt x="430" y="566"/>
                    <a:pt x="498" y="499"/>
                    <a:pt x="543" y="408"/>
                  </a:cubicBezTo>
                  <a:cubicBezTo>
                    <a:pt x="589" y="340"/>
                    <a:pt x="589" y="204"/>
                    <a:pt x="543" y="159"/>
                  </a:cubicBezTo>
                  <a:cubicBezTo>
                    <a:pt x="498" y="136"/>
                    <a:pt x="498" y="114"/>
                    <a:pt x="475" y="69"/>
                  </a:cubicBezTo>
                  <a:cubicBezTo>
                    <a:pt x="453" y="23"/>
                    <a:pt x="362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7" name="Google Shape;11417;p32"/>
          <p:cNvGrpSpPr/>
          <p:nvPr/>
        </p:nvGrpSpPr>
        <p:grpSpPr>
          <a:xfrm>
            <a:off x="5025806" y="-12374"/>
            <a:ext cx="4270606" cy="1104740"/>
            <a:chOff x="2637925" y="3469400"/>
            <a:chExt cx="2167600" cy="560725"/>
          </a:xfrm>
        </p:grpSpPr>
        <p:sp>
          <p:nvSpPr>
            <p:cNvPr id="11418" name="Google Shape;11418;p32"/>
            <p:cNvSpPr/>
            <p:nvPr/>
          </p:nvSpPr>
          <p:spPr>
            <a:xfrm>
              <a:off x="2637925" y="3473925"/>
              <a:ext cx="1370400" cy="450975"/>
            </a:xfrm>
            <a:custGeom>
              <a:avLst/>
              <a:gdLst/>
              <a:ahLst/>
              <a:cxnLst/>
              <a:rect l="l" t="t" r="r" b="b"/>
              <a:pathLst>
                <a:path w="54816" h="18039" fill="none" extrusionOk="0">
                  <a:moveTo>
                    <a:pt x="0" y="1"/>
                  </a:moveTo>
                  <a:cubicBezTo>
                    <a:pt x="0" y="1"/>
                    <a:pt x="24669" y="18038"/>
                    <a:pt x="54815" y="680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32"/>
            <p:cNvSpPr/>
            <p:nvPr/>
          </p:nvSpPr>
          <p:spPr>
            <a:xfrm>
              <a:off x="3016450" y="3553700"/>
              <a:ext cx="877000" cy="273875"/>
            </a:xfrm>
            <a:custGeom>
              <a:avLst/>
              <a:gdLst/>
              <a:ahLst/>
              <a:cxnLst/>
              <a:rect l="l" t="t" r="r" b="b"/>
              <a:pathLst>
                <a:path w="35080" h="10955" fill="none" extrusionOk="0">
                  <a:moveTo>
                    <a:pt x="0" y="3418"/>
                  </a:moveTo>
                  <a:cubicBezTo>
                    <a:pt x="0" y="3418"/>
                    <a:pt x="19124" y="10955"/>
                    <a:pt x="35080" y="1"/>
                  </a:cubicBezTo>
                </a:path>
              </a:pathLst>
            </a:custGeom>
            <a:noFill/>
            <a:ln w="5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0" name="Google Shape;11420;p32"/>
            <p:cNvSpPr/>
            <p:nvPr/>
          </p:nvSpPr>
          <p:spPr>
            <a:xfrm>
              <a:off x="2717700" y="3523150"/>
              <a:ext cx="845900" cy="195225"/>
            </a:xfrm>
            <a:custGeom>
              <a:avLst/>
              <a:gdLst/>
              <a:ahLst/>
              <a:cxnLst/>
              <a:rect l="l" t="t" r="r" b="b"/>
              <a:pathLst>
                <a:path w="33836" h="7809" fill="none" extrusionOk="0">
                  <a:moveTo>
                    <a:pt x="0" y="1"/>
                  </a:moveTo>
                  <a:cubicBezTo>
                    <a:pt x="0" y="1"/>
                    <a:pt x="18445" y="7809"/>
                    <a:pt x="33835" y="5410"/>
                  </a:cubicBezTo>
                </a:path>
              </a:pathLst>
            </a:custGeom>
            <a:noFill/>
            <a:ln w="5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1" name="Google Shape;11421;p32"/>
            <p:cNvSpPr/>
            <p:nvPr/>
          </p:nvSpPr>
          <p:spPr>
            <a:xfrm>
              <a:off x="3834600" y="3469400"/>
              <a:ext cx="970925" cy="560725"/>
            </a:xfrm>
            <a:custGeom>
              <a:avLst/>
              <a:gdLst/>
              <a:ahLst/>
              <a:cxnLst/>
              <a:rect l="l" t="t" r="r" b="b"/>
              <a:pathLst>
                <a:path w="38837" h="22429" fill="none" extrusionOk="0">
                  <a:moveTo>
                    <a:pt x="0" y="1"/>
                  </a:moveTo>
                  <a:cubicBezTo>
                    <a:pt x="0" y="1"/>
                    <a:pt x="15639" y="22429"/>
                    <a:pt x="38837" y="20935"/>
                  </a:cubicBezTo>
                </a:path>
              </a:pathLst>
            </a:custGeom>
            <a:noFill/>
            <a:ln w="14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2" name="Google Shape;11422;p32"/>
            <p:cNvSpPr/>
            <p:nvPr/>
          </p:nvSpPr>
          <p:spPr>
            <a:xfrm>
              <a:off x="3862875" y="3502775"/>
              <a:ext cx="422125" cy="367800"/>
            </a:xfrm>
            <a:custGeom>
              <a:avLst/>
              <a:gdLst/>
              <a:ahLst/>
              <a:cxnLst/>
              <a:rect l="l" t="t" r="r" b="b"/>
              <a:pathLst>
                <a:path w="16885" h="14712" fill="none" extrusionOk="0">
                  <a:moveTo>
                    <a:pt x="1" y="1"/>
                  </a:moveTo>
                  <a:cubicBezTo>
                    <a:pt x="1" y="1"/>
                    <a:pt x="9597" y="8714"/>
                    <a:pt x="16884" y="14712"/>
                  </a:cubicBezTo>
                </a:path>
              </a:pathLst>
            </a:custGeom>
            <a:noFill/>
            <a:ln w="5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3" name="Google Shape;11423;p32"/>
          <p:cNvGrpSpPr/>
          <p:nvPr/>
        </p:nvGrpSpPr>
        <p:grpSpPr>
          <a:xfrm flipH="1">
            <a:off x="5784845" y="-85831"/>
            <a:ext cx="949833" cy="732422"/>
            <a:chOff x="4866600" y="2956225"/>
            <a:chExt cx="482100" cy="371750"/>
          </a:xfrm>
        </p:grpSpPr>
        <p:sp>
          <p:nvSpPr>
            <p:cNvPr id="11424" name="Google Shape;11424;p32"/>
            <p:cNvSpPr/>
            <p:nvPr/>
          </p:nvSpPr>
          <p:spPr>
            <a:xfrm>
              <a:off x="4929400" y="2972625"/>
              <a:ext cx="419300" cy="314050"/>
            </a:xfrm>
            <a:custGeom>
              <a:avLst/>
              <a:gdLst/>
              <a:ahLst/>
              <a:cxnLst/>
              <a:rect l="l" t="t" r="r" b="b"/>
              <a:pathLst>
                <a:path w="16772" h="12562" fill="none" extrusionOk="0">
                  <a:moveTo>
                    <a:pt x="227" y="1"/>
                  </a:moveTo>
                  <a:cubicBezTo>
                    <a:pt x="46" y="3011"/>
                    <a:pt x="1" y="6247"/>
                    <a:pt x="1608" y="8827"/>
                  </a:cubicBezTo>
                  <a:cubicBezTo>
                    <a:pt x="2807" y="10683"/>
                    <a:pt x="4844" y="11996"/>
                    <a:pt x="7017" y="12267"/>
                  </a:cubicBezTo>
                  <a:cubicBezTo>
                    <a:pt x="9190" y="12561"/>
                    <a:pt x="11521" y="11815"/>
                    <a:pt x="13150" y="10343"/>
                  </a:cubicBezTo>
                  <a:cubicBezTo>
                    <a:pt x="15843" y="7877"/>
                    <a:pt x="16387" y="3916"/>
                    <a:pt x="16771" y="295"/>
                  </a:cubicBezTo>
                </a:path>
              </a:pathLst>
            </a:custGeom>
            <a:noFill/>
            <a:ln w="220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5" name="Google Shape;11425;p32"/>
            <p:cNvSpPr/>
            <p:nvPr/>
          </p:nvSpPr>
          <p:spPr>
            <a:xfrm>
              <a:off x="4908475" y="2956225"/>
              <a:ext cx="419275" cy="314050"/>
            </a:xfrm>
            <a:custGeom>
              <a:avLst/>
              <a:gdLst/>
              <a:ahLst/>
              <a:cxnLst/>
              <a:rect l="l" t="t" r="r" b="b"/>
              <a:pathLst>
                <a:path w="16771" h="12562" fill="none" extrusionOk="0">
                  <a:moveTo>
                    <a:pt x="227" y="0"/>
                  </a:moveTo>
                  <a:cubicBezTo>
                    <a:pt x="46" y="3033"/>
                    <a:pt x="1" y="6247"/>
                    <a:pt x="1607" y="8827"/>
                  </a:cubicBezTo>
                  <a:cubicBezTo>
                    <a:pt x="2784" y="10683"/>
                    <a:pt x="4821" y="11995"/>
                    <a:pt x="7017" y="12267"/>
                  </a:cubicBezTo>
                  <a:cubicBezTo>
                    <a:pt x="9189" y="12561"/>
                    <a:pt x="11498" y="11814"/>
                    <a:pt x="13150" y="10343"/>
                  </a:cubicBezTo>
                  <a:cubicBezTo>
                    <a:pt x="15843" y="7899"/>
                    <a:pt x="16364" y="3938"/>
                    <a:pt x="16771" y="317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32"/>
            <p:cNvSpPr/>
            <p:nvPr/>
          </p:nvSpPr>
          <p:spPr>
            <a:xfrm>
              <a:off x="5201000" y="3230075"/>
              <a:ext cx="65100" cy="97900"/>
            </a:xfrm>
            <a:custGeom>
              <a:avLst/>
              <a:gdLst/>
              <a:ahLst/>
              <a:cxnLst/>
              <a:rect l="l" t="t" r="r" b="b"/>
              <a:pathLst>
                <a:path w="2604" h="3916" fill="none" extrusionOk="0">
                  <a:moveTo>
                    <a:pt x="589" y="3848"/>
                  </a:moveTo>
                  <a:cubicBezTo>
                    <a:pt x="521" y="3893"/>
                    <a:pt x="430" y="3916"/>
                    <a:pt x="340" y="3916"/>
                  </a:cubicBezTo>
                  <a:cubicBezTo>
                    <a:pt x="204" y="3916"/>
                    <a:pt x="68" y="3780"/>
                    <a:pt x="23" y="3644"/>
                  </a:cubicBezTo>
                  <a:cubicBezTo>
                    <a:pt x="0" y="3508"/>
                    <a:pt x="0" y="3327"/>
                    <a:pt x="68" y="3191"/>
                  </a:cubicBezTo>
                  <a:cubicBezTo>
                    <a:pt x="227" y="2490"/>
                    <a:pt x="566" y="1811"/>
                    <a:pt x="974" y="1177"/>
                  </a:cubicBezTo>
                  <a:cubicBezTo>
                    <a:pt x="1336" y="634"/>
                    <a:pt x="1766" y="23"/>
                    <a:pt x="2445" y="0"/>
                  </a:cubicBezTo>
                  <a:cubicBezTo>
                    <a:pt x="2603" y="838"/>
                    <a:pt x="2218" y="1924"/>
                    <a:pt x="1788" y="2648"/>
                  </a:cubicBezTo>
                  <a:cubicBezTo>
                    <a:pt x="1494" y="3123"/>
                    <a:pt x="1109" y="3553"/>
                    <a:pt x="589" y="3848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7" name="Google Shape;11427;p32"/>
            <p:cNvSpPr/>
            <p:nvPr/>
          </p:nvSpPr>
          <p:spPr>
            <a:xfrm>
              <a:off x="5209475" y="3237425"/>
              <a:ext cx="45850" cy="87725"/>
            </a:xfrm>
            <a:custGeom>
              <a:avLst/>
              <a:gdLst/>
              <a:ahLst/>
              <a:cxnLst/>
              <a:rect l="l" t="t" r="r" b="b"/>
              <a:pathLst>
                <a:path w="1834" h="3509" fill="none" extrusionOk="0">
                  <a:moveTo>
                    <a:pt x="453" y="3463"/>
                  </a:moveTo>
                  <a:cubicBezTo>
                    <a:pt x="974" y="2490"/>
                    <a:pt x="1495" y="1313"/>
                    <a:pt x="1811" y="272"/>
                  </a:cubicBezTo>
                  <a:cubicBezTo>
                    <a:pt x="1834" y="181"/>
                    <a:pt x="1834" y="46"/>
                    <a:pt x="1766" y="0"/>
                  </a:cubicBezTo>
                  <a:cubicBezTo>
                    <a:pt x="1698" y="0"/>
                    <a:pt x="1676" y="0"/>
                    <a:pt x="1608" y="46"/>
                  </a:cubicBezTo>
                  <a:cubicBezTo>
                    <a:pt x="1042" y="385"/>
                    <a:pt x="883" y="1019"/>
                    <a:pt x="680" y="1653"/>
                  </a:cubicBezTo>
                  <a:cubicBezTo>
                    <a:pt x="476" y="2264"/>
                    <a:pt x="250" y="2920"/>
                    <a:pt x="1" y="3508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8" name="Google Shape;11428;p32"/>
            <p:cNvSpPr/>
            <p:nvPr/>
          </p:nvSpPr>
          <p:spPr>
            <a:xfrm>
              <a:off x="4866600" y="3084100"/>
              <a:ext cx="90550" cy="76975"/>
            </a:xfrm>
            <a:custGeom>
              <a:avLst/>
              <a:gdLst/>
              <a:ahLst/>
              <a:cxnLst/>
              <a:rect l="l" t="t" r="r" b="b"/>
              <a:pathLst>
                <a:path w="3622" h="3079" fill="none" extrusionOk="0">
                  <a:moveTo>
                    <a:pt x="46" y="543"/>
                  </a:moveTo>
                  <a:cubicBezTo>
                    <a:pt x="23" y="453"/>
                    <a:pt x="1" y="362"/>
                    <a:pt x="23" y="249"/>
                  </a:cubicBezTo>
                  <a:cubicBezTo>
                    <a:pt x="46" y="113"/>
                    <a:pt x="227" y="0"/>
                    <a:pt x="363" y="0"/>
                  </a:cubicBezTo>
                  <a:cubicBezTo>
                    <a:pt x="499" y="0"/>
                    <a:pt x="680" y="23"/>
                    <a:pt x="816" y="113"/>
                  </a:cubicBezTo>
                  <a:cubicBezTo>
                    <a:pt x="1495" y="408"/>
                    <a:pt x="2083" y="860"/>
                    <a:pt x="2626" y="1381"/>
                  </a:cubicBezTo>
                  <a:cubicBezTo>
                    <a:pt x="3079" y="1833"/>
                    <a:pt x="3622" y="2376"/>
                    <a:pt x="3531" y="3055"/>
                  </a:cubicBezTo>
                  <a:cubicBezTo>
                    <a:pt x="2649" y="3078"/>
                    <a:pt x="1653" y="2490"/>
                    <a:pt x="1042" y="1924"/>
                  </a:cubicBezTo>
                  <a:cubicBezTo>
                    <a:pt x="589" y="1562"/>
                    <a:pt x="250" y="1086"/>
                    <a:pt x="46" y="543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9" name="Google Shape;11429;p32"/>
            <p:cNvSpPr/>
            <p:nvPr/>
          </p:nvSpPr>
          <p:spPr>
            <a:xfrm>
              <a:off x="4869425" y="3090325"/>
              <a:ext cx="79825" cy="61675"/>
            </a:xfrm>
            <a:custGeom>
              <a:avLst/>
              <a:gdLst/>
              <a:ahLst/>
              <a:cxnLst/>
              <a:rect l="l" t="t" r="r" b="b"/>
              <a:pathLst>
                <a:path w="3193" h="2467" fill="none" extrusionOk="0">
                  <a:moveTo>
                    <a:pt x="1" y="498"/>
                  </a:moveTo>
                  <a:cubicBezTo>
                    <a:pt x="838" y="1177"/>
                    <a:pt x="1925" y="1924"/>
                    <a:pt x="2921" y="2422"/>
                  </a:cubicBezTo>
                  <a:cubicBezTo>
                    <a:pt x="2988" y="2444"/>
                    <a:pt x="3102" y="2467"/>
                    <a:pt x="3169" y="2376"/>
                  </a:cubicBezTo>
                  <a:cubicBezTo>
                    <a:pt x="3192" y="2354"/>
                    <a:pt x="3169" y="2309"/>
                    <a:pt x="3169" y="2241"/>
                  </a:cubicBezTo>
                  <a:cubicBezTo>
                    <a:pt x="2943" y="1630"/>
                    <a:pt x="2309" y="1335"/>
                    <a:pt x="1744" y="1019"/>
                  </a:cubicBezTo>
                  <a:cubicBezTo>
                    <a:pt x="1155" y="702"/>
                    <a:pt x="567" y="385"/>
                    <a:pt x="24" y="0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0" name="Google Shape;11430;p32"/>
            <p:cNvSpPr/>
            <p:nvPr/>
          </p:nvSpPr>
          <p:spPr>
            <a:xfrm>
              <a:off x="5052750" y="3213100"/>
              <a:ext cx="79250" cy="53775"/>
            </a:xfrm>
            <a:custGeom>
              <a:avLst/>
              <a:gdLst/>
              <a:ahLst/>
              <a:cxnLst/>
              <a:rect l="l" t="t" r="r" b="b"/>
              <a:pathLst>
                <a:path w="3170" h="2151" fill="none" extrusionOk="0">
                  <a:moveTo>
                    <a:pt x="2762" y="181"/>
                  </a:moveTo>
                  <a:cubicBezTo>
                    <a:pt x="2988" y="362"/>
                    <a:pt x="3169" y="679"/>
                    <a:pt x="3101" y="951"/>
                  </a:cubicBezTo>
                  <a:cubicBezTo>
                    <a:pt x="3011" y="1290"/>
                    <a:pt x="2717" y="1517"/>
                    <a:pt x="2400" y="1652"/>
                  </a:cubicBezTo>
                  <a:cubicBezTo>
                    <a:pt x="1766" y="1947"/>
                    <a:pt x="748" y="2150"/>
                    <a:pt x="69" y="1856"/>
                  </a:cubicBezTo>
                  <a:cubicBezTo>
                    <a:pt x="1" y="1833"/>
                    <a:pt x="521" y="1019"/>
                    <a:pt x="567" y="951"/>
                  </a:cubicBezTo>
                  <a:cubicBezTo>
                    <a:pt x="861" y="566"/>
                    <a:pt x="1178" y="272"/>
                    <a:pt x="1653" y="113"/>
                  </a:cubicBezTo>
                  <a:cubicBezTo>
                    <a:pt x="1970" y="0"/>
                    <a:pt x="2332" y="0"/>
                    <a:pt x="2649" y="136"/>
                  </a:cubicBezTo>
                  <a:cubicBezTo>
                    <a:pt x="2671" y="136"/>
                    <a:pt x="2739" y="159"/>
                    <a:pt x="2762" y="181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1" name="Google Shape;11431;p32"/>
            <p:cNvSpPr/>
            <p:nvPr/>
          </p:nvSpPr>
          <p:spPr>
            <a:xfrm>
              <a:off x="5064650" y="3213100"/>
              <a:ext cx="59425" cy="45850"/>
            </a:xfrm>
            <a:custGeom>
              <a:avLst/>
              <a:gdLst/>
              <a:ahLst/>
              <a:cxnLst/>
              <a:rect l="l" t="t" r="r" b="b"/>
              <a:pathLst>
                <a:path w="2377" h="1834" fill="none" extrusionOk="0">
                  <a:moveTo>
                    <a:pt x="1720" y="0"/>
                  </a:moveTo>
                  <a:cubicBezTo>
                    <a:pt x="1177" y="408"/>
                    <a:pt x="453" y="928"/>
                    <a:pt x="45" y="1517"/>
                  </a:cubicBezTo>
                  <a:cubicBezTo>
                    <a:pt x="23" y="1584"/>
                    <a:pt x="0" y="1652"/>
                    <a:pt x="45" y="1720"/>
                  </a:cubicBezTo>
                  <a:cubicBezTo>
                    <a:pt x="91" y="1743"/>
                    <a:pt x="113" y="1743"/>
                    <a:pt x="136" y="1766"/>
                  </a:cubicBezTo>
                  <a:cubicBezTo>
                    <a:pt x="588" y="1833"/>
                    <a:pt x="2082" y="294"/>
                    <a:pt x="2376" y="385"/>
                  </a:cubicBezTo>
                  <a:cubicBezTo>
                    <a:pt x="2241" y="1019"/>
                    <a:pt x="1788" y="1245"/>
                    <a:pt x="1064" y="1833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2" name="Google Shape;11432;p32"/>
          <p:cNvGrpSpPr/>
          <p:nvPr/>
        </p:nvGrpSpPr>
        <p:grpSpPr>
          <a:xfrm flipH="1">
            <a:off x="4708328" y="-315002"/>
            <a:ext cx="950917" cy="733555"/>
            <a:chOff x="2920825" y="1027400"/>
            <a:chExt cx="482650" cy="372325"/>
          </a:xfrm>
        </p:grpSpPr>
        <p:sp>
          <p:nvSpPr>
            <p:cNvPr id="11433" name="Google Shape;11433;p32"/>
            <p:cNvSpPr/>
            <p:nvPr/>
          </p:nvSpPr>
          <p:spPr>
            <a:xfrm>
              <a:off x="2983625" y="1043825"/>
              <a:ext cx="419850" cy="314025"/>
            </a:xfrm>
            <a:custGeom>
              <a:avLst/>
              <a:gdLst/>
              <a:ahLst/>
              <a:cxnLst/>
              <a:rect l="l" t="t" r="r" b="b"/>
              <a:pathLst>
                <a:path w="16794" h="12561" fill="none" extrusionOk="0">
                  <a:moveTo>
                    <a:pt x="227" y="0"/>
                  </a:moveTo>
                  <a:cubicBezTo>
                    <a:pt x="68" y="3033"/>
                    <a:pt x="0" y="6246"/>
                    <a:pt x="1630" y="8827"/>
                  </a:cubicBezTo>
                  <a:cubicBezTo>
                    <a:pt x="2807" y="10682"/>
                    <a:pt x="4844" y="11995"/>
                    <a:pt x="7016" y="12267"/>
                  </a:cubicBezTo>
                  <a:cubicBezTo>
                    <a:pt x="9212" y="12561"/>
                    <a:pt x="11520" y="11814"/>
                    <a:pt x="13172" y="10343"/>
                  </a:cubicBezTo>
                  <a:cubicBezTo>
                    <a:pt x="15843" y="7876"/>
                    <a:pt x="16386" y="3915"/>
                    <a:pt x="16793" y="294"/>
                  </a:cubicBezTo>
                </a:path>
              </a:pathLst>
            </a:custGeom>
            <a:noFill/>
            <a:ln w="220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4" name="Google Shape;11434;p32"/>
            <p:cNvSpPr/>
            <p:nvPr/>
          </p:nvSpPr>
          <p:spPr>
            <a:xfrm>
              <a:off x="2962700" y="1027400"/>
              <a:ext cx="419275" cy="314050"/>
            </a:xfrm>
            <a:custGeom>
              <a:avLst/>
              <a:gdLst/>
              <a:ahLst/>
              <a:cxnLst/>
              <a:rect l="l" t="t" r="r" b="b"/>
              <a:pathLst>
                <a:path w="16771" h="12562" fill="none" extrusionOk="0">
                  <a:moveTo>
                    <a:pt x="226" y="1"/>
                  </a:moveTo>
                  <a:cubicBezTo>
                    <a:pt x="45" y="3033"/>
                    <a:pt x="0" y="6247"/>
                    <a:pt x="1607" y="8827"/>
                  </a:cubicBezTo>
                  <a:cubicBezTo>
                    <a:pt x="2806" y="10683"/>
                    <a:pt x="4843" y="11996"/>
                    <a:pt x="7016" y="12267"/>
                  </a:cubicBezTo>
                  <a:cubicBezTo>
                    <a:pt x="9189" y="12561"/>
                    <a:pt x="11520" y="11815"/>
                    <a:pt x="13149" y="10344"/>
                  </a:cubicBezTo>
                  <a:cubicBezTo>
                    <a:pt x="15842" y="7899"/>
                    <a:pt x="16386" y="3939"/>
                    <a:pt x="16770" y="318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5" name="Google Shape;11435;p32"/>
            <p:cNvSpPr/>
            <p:nvPr/>
          </p:nvSpPr>
          <p:spPr>
            <a:xfrm>
              <a:off x="3255200" y="1301250"/>
              <a:ext cx="65100" cy="98475"/>
            </a:xfrm>
            <a:custGeom>
              <a:avLst/>
              <a:gdLst/>
              <a:ahLst/>
              <a:cxnLst/>
              <a:rect l="l" t="t" r="r" b="b"/>
              <a:pathLst>
                <a:path w="2604" h="3939" fill="none" extrusionOk="0">
                  <a:moveTo>
                    <a:pt x="612" y="3848"/>
                  </a:moveTo>
                  <a:cubicBezTo>
                    <a:pt x="521" y="3893"/>
                    <a:pt x="431" y="3939"/>
                    <a:pt x="340" y="3939"/>
                  </a:cubicBezTo>
                  <a:cubicBezTo>
                    <a:pt x="204" y="3939"/>
                    <a:pt x="69" y="3780"/>
                    <a:pt x="46" y="3644"/>
                  </a:cubicBezTo>
                  <a:cubicBezTo>
                    <a:pt x="1" y="3509"/>
                    <a:pt x="1" y="3328"/>
                    <a:pt x="69" y="3192"/>
                  </a:cubicBezTo>
                  <a:cubicBezTo>
                    <a:pt x="227" y="2490"/>
                    <a:pt x="567" y="1811"/>
                    <a:pt x="974" y="1177"/>
                  </a:cubicBezTo>
                  <a:cubicBezTo>
                    <a:pt x="1336" y="657"/>
                    <a:pt x="1766" y="23"/>
                    <a:pt x="2445" y="1"/>
                  </a:cubicBezTo>
                  <a:cubicBezTo>
                    <a:pt x="2603" y="838"/>
                    <a:pt x="2219" y="1924"/>
                    <a:pt x="1789" y="2649"/>
                  </a:cubicBezTo>
                  <a:cubicBezTo>
                    <a:pt x="1517" y="3169"/>
                    <a:pt x="1087" y="3554"/>
                    <a:pt x="612" y="3848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6" name="Google Shape;11436;p32"/>
            <p:cNvSpPr/>
            <p:nvPr/>
          </p:nvSpPr>
          <p:spPr>
            <a:xfrm>
              <a:off x="3263125" y="1308600"/>
              <a:ext cx="45850" cy="87725"/>
            </a:xfrm>
            <a:custGeom>
              <a:avLst/>
              <a:gdLst/>
              <a:ahLst/>
              <a:cxnLst/>
              <a:rect l="l" t="t" r="r" b="b"/>
              <a:pathLst>
                <a:path w="1834" h="3509" fill="none" extrusionOk="0">
                  <a:moveTo>
                    <a:pt x="453" y="3464"/>
                  </a:moveTo>
                  <a:cubicBezTo>
                    <a:pt x="974" y="2490"/>
                    <a:pt x="1494" y="1313"/>
                    <a:pt x="1811" y="272"/>
                  </a:cubicBezTo>
                  <a:cubicBezTo>
                    <a:pt x="1834" y="182"/>
                    <a:pt x="1834" y="46"/>
                    <a:pt x="1766" y="1"/>
                  </a:cubicBezTo>
                  <a:cubicBezTo>
                    <a:pt x="1698" y="1"/>
                    <a:pt x="1675" y="1"/>
                    <a:pt x="1608" y="46"/>
                  </a:cubicBezTo>
                  <a:cubicBezTo>
                    <a:pt x="1042" y="386"/>
                    <a:pt x="883" y="1019"/>
                    <a:pt x="680" y="1653"/>
                  </a:cubicBezTo>
                  <a:cubicBezTo>
                    <a:pt x="476" y="2264"/>
                    <a:pt x="250" y="2920"/>
                    <a:pt x="1" y="3509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7" name="Google Shape;11437;p32"/>
            <p:cNvSpPr/>
            <p:nvPr/>
          </p:nvSpPr>
          <p:spPr>
            <a:xfrm>
              <a:off x="2920825" y="1155275"/>
              <a:ext cx="90550" cy="77550"/>
            </a:xfrm>
            <a:custGeom>
              <a:avLst/>
              <a:gdLst/>
              <a:ahLst/>
              <a:cxnLst/>
              <a:rect l="l" t="t" r="r" b="b"/>
              <a:pathLst>
                <a:path w="3622" h="3102" fill="none" extrusionOk="0">
                  <a:moveTo>
                    <a:pt x="68" y="544"/>
                  </a:moveTo>
                  <a:cubicBezTo>
                    <a:pt x="23" y="453"/>
                    <a:pt x="0" y="385"/>
                    <a:pt x="23" y="272"/>
                  </a:cubicBezTo>
                  <a:cubicBezTo>
                    <a:pt x="68" y="114"/>
                    <a:pt x="227" y="1"/>
                    <a:pt x="362" y="1"/>
                  </a:cubicBezTo>
                  <a:cubicBezTo>
                    <a:pt x="521" y="1"/>
                    <a:pt x="679" y="23"/>
                    <a:pt x="815" y="114"/>
                  </a:cubicBezTo>
                  <a:cubicBezTo>
                    <a:pt x="1494" y="408"/>
                    <a:pt x="2105" y="861"/>
                    <a:pt x="2626" y="1404"/>
                  </a:cubicBezTo>
                  <a:cubicBezTo>
                    <a:pt x="3078" y="1834"/>
                    <a:pt x="3621" y="2377"/>
                    <a:pt x="3531" y="3056"/>
                  </a:cubicBezTo>
                  <a:cubicBezTo>
                    <a:pt x="2671" y="3101"/>
                    <a:pt x="1675" y="2490"/>
                    <a:pt x="1041" y="1924"/>
                  </a:cubicBezTo>
                  <a:cubicBezTo>
                    <a:pt x="566" y="1562"/>
                    <a:pt x="227" y="1087"/>
                    <a:pt x="68" y="544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8" name="Google Shape;11438;p32"/>
            <p:cNvSpPr/>
            <p:nvPr/>
          </p:nvSpPr>
          <p:spPr>
            <a:xfrm>
              <a:off x="2923650" y="1162625"/>
              <a:ext cx="79800" cy="61700"/>
            </a:xfrm>
            <a:custGeom>
              <a:avLst/>
              <a:gdLst/>
              <a:ahLst/>
              <a:cxnLst/>
              <a:rect l="l" t="t" r="r" b="b"/>
              <a:pathLst>
                <a:path w="3192" h="2468" fill="none" extrusionOk="0">
                  <a:moveTo>
                    <a:pt x="0" y="476"/>
                  </a:moveTo>
                  <a:cubicBezTo>
                    <a:pt x="860" y="1155"/>
                    <a:pt x="1924" y="1924"/>
                    <a:pt x="2920" y="2400"/>
                  </a:cubicBezTo>
                  <a:cubicBezTo>
                    <a:pt x="3010" y="2422"/>
                    <a:pt x="3124" y="2468"/>
                    <a:pt x="3169" y="2377"/>
                  </a:cubicBezTo>
                  <a:cubicBezTo>
                    <a:pt x="3192" y="2354"/>
                    <a:pt x="3169" y="2287"/>
                    <a:pt x="3169" y="2241"/>
                  </a:cubicBezTo>
                  <a:cubicBezTo>
                    <a:pt x="2943" y="1608"/>
                    <a:pt x="2332" y="1336"/>
                    <a:pt x="1766" y="1019"/>
                  </a:cubicBezTo>
                  <a:cubicBezTo>
                    <a:pt x="1155" y="702"/>
                    <a:pt x="566" y="363"/>
                    <a:pt x="23" y="1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9" name="Google Shape;11439;p32"/>
            <p:cNvSpPr/>
            <p:nvPr/>
          </p:nvSpPr>
          <p:spPr>
            <a:xfrm>
              <a:off x="3106975" y="1284275"/>
              <a:ext cx="79225" cy="53775"/>
            </a:xfrm>
            <a:custGeom>
              <a:avLst/>
              <a:gdLst/>
              <a:ahLst/>
              <a:cxnLst/>
              <a:rect l="l" t="t" r="r" b="b"/>
              <a:pathLst>
                <a:path w="3169" h="2151" fill="none" extrusionOk="0">
                  <a:moveTo>
                    <a:pt x="2761" y="204"/>
                  </a:moveTo>
                  <a:cubicBezTo>
                    <a:pt x="2988" y="363"/>
                    <a:pt x="3169" y="680"/>
                    <a:pt x="3101" y="951"/>
                  </a:cubicBezTo>
                  <a:cubicBezTo>
                    <a:pt x="3010" y="1291"/>
                    <a:pt x="2716" y="1517"/>
                    <a:pt x="2399" y="1653"/>
                  </a:cubicBezTo>
                  <a:cubicBezTo>
                    <a:pt x="1766" y="1947"/>
                    <a:pt x="747" y="2151"/>
                    <a:pt x="68" y="1856"/>
                  </a:cubicBezTo>
                  <a:cubicBezTo>
                    <a:pt x="0" y="1834"/>
                    <a:pt x="521" y="1019"/>
                    <a:pt x="566" y="951"/>
                  </a:cubicBezTo>
                  <a:cubicBezTo>
                    <a:pt x="860" y="566"/>
                    <a:pt x="1177" y="272"/>
                    <a:pt x="1652" y="114"/>
                  </a:cubicBezTo>
                  <a:cubicBezTo>
                    <a:pt x="1969" y="1"/>
                    <a:pt x="2331" y="1"/>
                    <a:pt x="2648" y="136"/>
                  </a:cubicBezTo>
                  <a:cubicBezTo>
                    <a:pt x="2693" y="136"/>
                    <a:pt x="2716" y="159"/>
                    <a:pt x="2761" y="204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0" name="Google Shape;11440;p32"/>
          <p:cNvGrpSpPr/>
          <p:nvPr/>
        </p:nvGrpSpPr>
        <p:grpSpPr>
          <a:xfrm>
            <a:off x="8148032" y="-203525"/>
            <a:ext cx="292131" cy="1327718"/>
            <a:chOff x="2806525" y="620025"/>
            <a:chExt cx="148275" cy="673900"/>
          </a:xfrm>
        </p:grpSpPr>
        <p:sp>
          <p:nvSpPr>
            <p:cNvPr id="11441" name="Google Shape;11441;p32"/>
            <p:cNvSpPr/>
            <p:nvPr/>
          </p:nvSpPr>
          <p:spPr>
            <a:xfrm>
              <a:off x="2867075" y="917075"/>
              <a:ext cx="64525" cy="48125"/>
            </a:xfrm>
            <a:custGeom>
              <a:avLst/>
              <a:gdLst/>
              <a:ahLst/>
              <a:cxnLst/>
              <a:rect l="l" t="t" r="r" b="b"/>
              <a:pathLst>
                <a:path w="2581" h="1925" fill="none" extrusionOk="0">
                  <a:moveTo>
                    <a:pt x="2241" y="0"/>
                  </a:moveTo>
                  <a:cubicBezTo>
                    <a:pt x="2286" y="0"/>
                    <a:pt x="2377" y="0"/>
                    <a:pt x="2444" y="23"/>
                  </a:cubicBezTo>
                  <a:cubicBezTo>
                    <a:pt x="2512" y="91"/>
                    <a:pt x="2580" y="227"/>
                    <a:pt x="2558" y="317"/>
                  </a:cubicBezTo>
                  <a:cubicBezTo>
                    <a:pt x="2512" y="430"/>
                    <a:pt x="2467" y="521"/>
                    <a:pt x="2399" y="589"/>
                  </a:cubicBezTo>
                  <a:cubicBezTo>
                    <a:pt x="2105" y="996"/>
                    <a:pt x="1698" y="1268"/>
                    <a:pt x="1268" y="1494"/>
                  </a:cubicBezTo>
                  <a:cubicBezTo>
                    <a:pt x="906" y="1698"/>
                    <a:pt x="453" y="1924"/>
                    <a:pt x="0" y="1698"/>
                  </a:cubicBezTo>
                  <a:cubicBezTo>
                    <a:pt x="136" y="1109"/>
                    <a:pt x="679" y="566"/>
                    <a:pt x="1154" y="295"/>
                  </a:cubicBezTo>
                  <a:cubicBezTo>
                    <a:pt x="1494" y="114"/>
                    <a:pt x="1879" y="0"/>
                    <a:pt x="2241" y="0"/>
                  </a:cubicBezTo>
                  <a:close/>
                </a:path>
              </a:pathLst>
            </a:custGeom>
            <a:noFill/>
            <a:ln w="10175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2" name="Google Shape;11442;p32"/>
            <p:cNvSpPr/>
            <p:nvPr/>
          </p:nvSpPr>
          <p:spPr>
            <a:xfrm>
              <a:off x="2873300" y="917075"/>
              <a:ext cx="53200" cy="43025"/>
            </a:xfrm>
            <a:custGeom>
              <a:avLst/>
              <a:gdLst/>
              <a:ahLst/>
              <a:cxnLst/>
              <a:rect l="l" t="t" r="r" b="b"/>
              <a:pathLst>
                <a:path w="2128" h="1721" fill="none" extrusionOk="0">
                  <a:moveTo>
                    <a:pt x="1856" y="0"/>
                  </a:moveTo>
                  <a:cubicBezTo>
                    <a:pt x="1245" y="430"/>
                    <a:pt x="566" y="974"/>
                    <a:pt x="91" y="1539"/>
                  </a:cubicBezTo>
                  <a:cubicBezTo>
                    <a:pt x="68" y="1585"/>
                    <a:pt x="0" y="1653"/>
                    <a:pt x="68" y="1698"/>
                  </a:cubicBezTo>
                  <a:cubicBezTo>
                    <a:pt x="91" y="1720"/>
                    <a:pt x="113" y="1720"/>
                    <a:pt x="159" y="1720"/>
                  </a:cubicBezTo>
                  <a:cubicBezTo>
                    <a:pt x="611" y="1720"/>
                    <a:pt x="883" y="1381"/>
                    <a:pt x="1177" y="1042"/>
                  </a:cubicBezTo>
                  <a:cubicBezTo>
                    <a:pt x="1449" y="702"/>
                    <a:pt x="1788" y="408"/>
                    <a:pt x="2128" y="114"/>
                  </a:cubicBezTo>
                </a:path>
              </a:pathLst>
            </a:custGeom>
            <a:noFill/>
            <a:ln w="10175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3" name="Google Shape;11443;p32"/>
            <p:cNvSpPr/>
            <p:nvPr/>
          </p:nvSpPr>
          <p:spPr>
            <a:xfrm>
              <a:off x="2806525" y="703775"/>
              <a:ext cx="47550" cy="83200"/>
            </a:xfrm>
            <a:custGeom>
              <a:avLst/>
              <a:gdLst/>
              <a:ahLst/>
              <a:cxnLst/>
              <a:rect l="l" t="t" r="r" b="b"/>
              <a:pathLst>
                <a:path w="1902" h="3328" fill="none" extrusionOk="0">
                  <a:moveTo>
                    <a:pt x="340" y="294"/>
                  </a:moveTo>
                  <a:cubicBezTo>
                    <a:pt x="521" y="113"/>
                    <a:pt x="861" y="0"/>
                    <a:pt x="1132" y="113"/>
                  </a:cubicBezTo>
                  <a:cubicBezTo>
                    <a:pt x="1426" y="226"/>
                    <a:pt x="1607" y="589"/>
                    <a:pt x="1698" y="928"/>
                  </a:cubicBezTo>
                  <a:cubicBezTo>
                    <a:pt x="1856" y="1607"/>
                    <a:pt x="1902" y="2625"/>
                    <a:pt x="1517" y="3237"/>
                  </a:cubicBezTo>
                  <a:cubicBezTo>
                    <a:pt x="1472" y="3327"/>
                    <a:pt x="747" y="2671"/>
                    <a:pt x="702" y="2625"/>
                  </a:cubicBezTo>
                  <a:cubicBezTo>
                    <a:pt x="340" y="2263"/>
                    <a:pt x="136" y="1924"/>
                    <a:pt x="46" y="1403"/>
                  </a:cubicBezTo>
                  <a:cubicBezTo>
                    <a:pt x="1" y="1064"/>
                    <a:pt x="23" y="702"/>
                    <a:pt x="204" y="453"/>
                  </a:cubicBezTo>
                  <a:cubicBezTo>
                    <a:pt x="272" y="385"/>
                    <a:pt x="295" y="340"/>
                    <a:pt x="340" y="294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4" name="Google Shape;11444;p32"/>
            <p:cNvSpPr/>
            <p:nvPr/>
          </p:nvSpPr>
          <p:spPr>
            <a:xfrm>
              <a:off x="2811050" y="956675"/>
              <a:ext cx="66800" cy="46425"/>
            </a:xfrm>
            <a:custGeom>
              <a:avLst/>
              <a:gdLst/>
              <a:ahLst/>
              <a:cxnLst/>
              <a:rect l="l" t="t" r="r" b="b"/>
              <a:pathLst>
                <a:path w="2672" h="1857" fill="none" extrusionOk="0">
                  <a:moveTo>
                    <a:pt x="46" y="861"/>
                  </a:moveTo>
                  <a:cubicBezTo>
                    <a:pt x="1" y="589"/>
                    <a:pt x="114" y="318"/>
                    <a:pt x="318" y="159"/>
                  </a:cubicBezTo>
                  <a:cubicBezTo>
                    <a:pt x="566" y="1"/>
                    <a:pt x="906" y="91"/>
                    <a:pt x="1178" y="204"/>
                  </a:cubicBezTo>
                  <a:cubicBezTo>
                    <a:pt x="1698" y="453"/>
                    <a:pt x="2445" y="951"/>
                    <a:pt x="2649" y="1585"/>
                  </a:cubicBezTo>
                  <a:cubicBezTo>
                    <a:pt x="2671" y="1675"/>
                    <a:pt x="1856" y="1811"/>
                    <a:pt x="1789" y="1811"/>
                  </a:cubicBezTo>
                  <a:cubicBezTo>
                    <a:pt x="1359" y="1857"/>
                    <a:pt x="996" y="1834"/>
                    <a:pt x="612" y="1608"/>
                  </a:cubicBezTo>
                  <a:cubicBezTo>
                    <a:pt x="340" y="1472"/>
                    <a:pt x="114" y="1245"/>
                    <a:pt x="69" y="951"/>
                  </a:cubicBezTo>
                  <a:cubicBezTo>
                    <a:pt x="69" y="929"/>
                    <a:pt x="46" y="883"/>
                    <a:pt x="46" y="861"/>
                  </a:cubicBezTo>
                  <a:close/>
                </a:path>
              </a:pathLst>
            </a:custGeom>
            <a:noFill/>
            <a:ln w="124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5" name="Google Shape;11445;p32"/>
            <p:cNvSpPr/>
            <p:nvPr/>
          </p:nvSpPr>
          <p:spPr>
            <a:xfrm>
              <a:off x="2821800" y="620025"/>
              <a:ext cx="133000" cy="673900"/>
            </a:xfrm>
            <a:custGeom>
              <a:avLst/>
              <a:gdLst/>
              <a:ahLst/>
              <a:cxnLst/>
              <a:rect l="l" t="t" r="r" b="b"/>
              <a:pathLst>
                <a:path w="5320" h="26956" fill="none" extrusionOk="0">
                  <a:moveTo>
                    <a:pt x="3916" y="1"/>
                  </a:moveTo>
                  <a:cubicBezTo>
                    <a:pt x="3395" y="3690"/>
                    <a:pt x="1" y="6745"/>
                    <a:pt x="589" y="10615"/>
                  </a:cubicBezTo>
                  <a:cubicBezTo>
                    <a:pt x="996" y="13331"/>
                    <a:pt x="3486" y="15685"/>
                    <a:pt x="2852" y="18355"/>
                  </a:cubicBezTo>
                  <a:cubicBezTo>
                    <a:pt x="2603" y="19487"/>
                    <a:pt x="1811" y="20460"/>
                    <a:pt x="1472" y="21569"/>
                  </a:cubicBezTo>
                  <a:cubicBezTo>
                    <a:pt x="1110" y="22768"/>
                    <a:pt x="1336" y="24172"/>
                    <a:pt x="2060" y="25213"/>
                  </a:cubicBezTo>
                  <a:cubicBezTo>
                    <a:pt x="2807" y="26254"/>
                    <a:pt x="4052" y="26933"/>
                    <a:pt x="5319" y="26955"/>
                  </a:cubicBezTo>
                </a:path>
              </a:pathLst>
            </a:custGeom>
            <a:noFill/>
            <a:ln w="141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6" name="Google Shape;11446;p32"/>
            <p:cNvSpPr/>
            <p:nvPr/>
          </p:nvSpPr>
          <p:spPr>
            <a:xfrm>
              <a:off x="2843875" y="668125"/>
              <a:ext cx="102425" cy="621825"/>
            </a:xfrm>
            <a:custGeom>
              <a:avLst/>
              <a:gdLst/>
              <a:ahLst/>
              <a:cxnLst/>
              <a:rect l="l" t="t" r="r" b="b"/>
              <a:pathLst>
                <a:path w="4097" h="24873" fill="none" extrusionOk="0">
                  <a:moveTo>
                    <a:pt x="2739" y="0"/>
                  </a:moveTo>
                  <a:cubicBezTo>
                    <a:pt x="2286" y="1924"/>
                    <a:pt x="1336" y="3689"/>
                    <a:pt x="611" y="5477"/>
                  </a:cubicBezTo>
                  <a:cubicBezTo>
                    <a:pt x="46" y="6994"/>
                    <a:pt x="0" y="8668"/>
                    <a:pt x="249" y="10230"/>
                  </a:cubicBezTo>
                  <a:cubicBezTo>
                    <a:pt x="453" y="11565"/>
                    <a:pt x="906" y="12833"/>
                    <a:pt x="1177" y="14168"/>
                  </a:cubicBezTo>
                  <a:cubicBezTo>
                    <a:pt x="1404" y="15141"/>
                    <a:pt x="1358" y="16137"/>
                    <a:pt x="1177" y="17110"/>
                  </a:cubicBezTo>
                  <a:cubicBezTo>
                    <a:pt x="1132" y="17540"/>
                    <a:pt x="1019" y="17880"/>
                    <a:pt x="838" y="18287"/>
                  </a:cubicBezTo>
                  <a:cubicBezTo>
                    <a:pt x="679" y="18717"/>
                    <a:pt x="702" y="19260"/>
                    <a:pt x="702" y="19758"/>
                  </a:cubicBezTo>
                  <a:cubicBezTo>
                    <a:pt x="702" y="21184"/>
                    <a:pt x="1177" y="22542"/>
                    <a:pt x="2264" y="23538"/>
                  </a:cubicBezTo>
                  <a:cubicBezTo>
                    <a:pt x="2829" y="24058"/>
                    <a:pt x="3486" y="24466"/>
                    <a:pt x="4097" y="24873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7" name="Google Shape;11447;p32"/>
            <p:cNvSpPr/>
            <p:nvPr/>
          </p:nvSpPr>
          <p:spPr>
            <a:xfrm>
              <a:off x="2859150" y="1169025"/>
              <a:ext cx="67350" cy="67175"/>
            </a:xfrm>
            <a:custGeom>
              <a:avLst/>
              <a:gdLst/>
              <a:ahLst/>
              <a:cxnLst/>
              <a:rect l="l" t="t" r="r" b="b"/>
              <a:pathLst>
                <a:path w="2694" h="2687" extrusionOk="0">
                  <a:moveTo>
                    <a:pt x="2196" y="537"/>
                  </a:moveTo>
                  <a:cubicBezTo>
                    <a:pt x="2218" y="537"/>
                    <a:pt x="2241" y="559"/>
                    <a:pt x="2241" y="605"/>
                  </a:cubicBezTo>
                  <a:cubicBezTo>
                    <a:pt x="2264" y="673"/>
                    <a:pt x="2241" y="763"/>
                    <a:pt x="2218" y="854"/>
                  </a:cubicBezTo>
                  <a:cubicBezTo>
                    <a:pt x="2105" y="1284"/>
                    <a:pt x="1788" y="1601"/>
                    <a:pt x="1336" y="1691"/>
                  </a:cubicBezTo>
                  <a:cubicBezTo>
                    <a:pt x="1064" y="1782"/>
                    <a:pt x="770" y="1827"/>
                    <a:pt x="430" y="1940"/>
                  </a:cubicBezTo>
                  <a:cubicBezTo>
                    <a:pt x="498" y="1329"/>
                    <a:pt x="860" y="808"/>
                    <a:pt x="1177" y="763"/>
                  </a:cubicBezTo>
                  <a:cubicBezTo>
                    <a:pt x="1426" y="650"/>
                    <a:pt x="1766" y="673"/>
                    <a:pt x="2105" y="559"/>
                  </a:cubicBezTo>
                  <a:cubicBezTo>
                    <a:pt x="2128" y="559"/>
                    <a:pt x="2150" y="537"/>
                    <a:pt x="2196" y="537"/>
                  </a:cubicBezTo>
                  <a:close/>
                  <a:moveTo>
                    <a:pt x="2448" y="0"/>
                  </a:moveTo>
                  <a:cubicBezTo>
                    <a:pt x="2413" y="0"/>
                    <a:pt x="2374" y="6"/>
                    <a:pt x="2331" y="16"/>
                  </a:cubicBezTo>
                  <a:cubicBezTo>
                    <a:pt x="2218" y="62"/>
                    <a:pt x="2105" y="84"/>
                    <a:pt x="2015" y="107"/>
                  </a:cubicBezTo>
                  <a:cubicBezTo>
                    <a:pt x="1585" y="220"/>
                    <a:pt x="1155" y="84"/>
                    <a:pt x="860" y="288"/>
                  </a:cubicBezTo>
                  <a:cubicBezTo>
                    <a:pt x="408" y="424"/>
                    <a:pt x="0" y="1646"/>
                    <a:pt x="68" y="2506"/>
                  </a:cubicBezTo>
                  <a:lnTo>
                    <a:pt x="68" y="2687"/>
                  </a:lnTo>
                  <a:cubicBezTo>
                    <a:pt x="114" y="2619"/>
                    <a:pt x="159" y="2574"/>
                    <a:pt x="204" y="2551"/>
                  </a:cubicBezTo>
                  <a:cubicBezTo>
                    <a:pt x="317" y="2438"/>
                    <a:pt x="430" y="2370"/>
                    <a:pt x="544" y="2347"/>
                  </a:cubicBezTo>
                  <a:cubicBezTo>
                    <a:pt x="996" y="2234"/>
                    <a:pt x="1426" y="2257"/>
                    <a:pt x="1720" y="2144"/>
                  </a:cubicBezTo>
                  <a:cubicBezTo>
                    <a:pt x="2241" y="2031"/>
                    <a:pt x="2513" y="1487"/>
                    <a:pt x="2626" y="763"/>
                  </a:cubicBezTo>
                  <a:cubicBezTo>
                    <a:pt x="2671" y="559"/>
                    <a:pt x="2694" y="356"/>
                    <a:pt x="2671" y="197"/>
                  </a:cubicBezTo>
                  <a:cubicBezTo>
                    <a:pt x="2636" y="59"/>
                    <a:pt x="2562" y="0"/>
                    <a:pt x="2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8" name="Google Shape;11448;p32"/>
            <p:cNvSpPr/>
            <p:nvPr/>
          </p:nvSpPr>
          <p:spPr>
            <a:xfrm>
              <a:off x="2864800" y="1173950"/>
              <a:ext cx="54925" cy="50625"/>
            </a:xfrm>
            <a:custGeom>
              <a:avLst/>
              <a:gdLst/>
              <a:ahLst/>
              <a:cxnLst/>
              <a:rect l="l" t="t" r="r" b="b"/>
              <a:pathLst>
                <a:path w="2197" h="2025" extrusionOk="0">
                  <a:moveTo>
                    <a:pt x="1223" y="906"/>
                  </a:moveTo>
                  <a:lnTo>
                    <a:pt x="1223" y="906"/>
                  </a:lnTo>
                  <a:cubicBezTo>
                    <a:pt x="1200" y="928"/>
                    <a:pt x="1178" y="951"/>
                    <a:pt x="1132" y="1019"/>
                  </a:cubicBezTo>
                  <a:lnTo>
                    <a:pt x="1110" y="1041"/>
                  </a:lnTo>
                  <a:cubicBezTo>
                    <a:pt x="974" y="1223"/>
                    <a:pt x="838" y="1381"/>
                    <a:pt x="634" y="1471"/>
                  </a:cubicBezTo>
                  <a:cubicBezTo>
                    <a:pt x="793" y="1223"/>
                    <a:pt x="997" y="1041"/>
                    <a:pt x="1223" y="906"/>
                  </a:cubicBezTo>
                  <a:close/>
                  <a:moveTo>
                    <a:pt x="1494" y="0"/>
                  </a:moveTo>
                  <a:cubicBezTo>
                    <a:pt x="1087" y="362"/>
                    <a:pt x="431" y="498"/>
                    <a:pt x="91" y="1562"/>
                  </a:cubicBezTo>
                  <a:cubicBezTo>
                    <a:pt x="1" y="1811"/>
                    <a:pt x="69" y="1969"/>
                    <a:pt x="204" y="2015"/>
                  </a:cubicBezTo>
                  <a:cubicBezTo>
                    <a:pt x="235" y="2022"/>
                    <a:pt x="260" y="2025"/>
                    <a:pt x="282" y="2025"/>
                  </a:cubicBezTo>
                  <a:cubicBezTo>
                    <a:pt x="328" y="2025"/>
                    <a:pt x="363" y="2015"/>
                    <a:pt x="408" y="2015"/>
                  </a:cubicBezTo>
                  <a:cubicBezTo>
                    <a:pt x="431" y="1969"/>
                    <a:pt x="453" y="1969"/>
                    <a:pt x="453" y="1969"/>
                  </a:cubicBezTo>
                  <a:cubicBezTo>
                    <a:pt x="1019" y="1924"/>
                    <a:pt x="1313" y="1788"/>
                    <a:pt x="1517" y="1449"/>
                  </a:cubicBezTo>
                  <a:cubicBezTo>
                    <a:pt x="1540" y="1449"/>
                    <a:pt x="1540" y="1404"/>
                    <a:pt x="1540" y="1404"/>
                  </a:cubicBezTo>
                  <a:cubicBezTo>
                    <a:pt x="1789" y="1109"/>
                    <a:pt x="2015" y="770"/>
                    <a:pt x="2196" y="227"/>
                  </a:cubicBezTo>
                  <a:cubicBezTo>
                    <a:pt x="2060" y="204"/>
                    <a:pt x="1970" y="159"/>
                    <a:pt x="1834" y="91"/>
                  </a:cubicBezTo>
                  <a:cubicBezTo>
                    <a:pt x="1811" y="114"/>
                    <a:pt x="1789" y="159"/>
                    <a:pt x="1766" y="227"/>
                  </a:cubicBezTo>
                  <a:cubicBezTo>
                    <a:pt x="1675" y="159"/>
                    <a:pt x="1585" y="91"/>
                    <a:pt x="1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9" name="Google Shape;11449;p32"/>
          <p:cNvGrpSpPr/>
          <p:nvPr/>
        </p:nvGrpSpPr>
        <p:grpSpPr>
          <a:xfrm>
            <a:off x="7889791" y="156705"/>
            <a:ext cx="237508" cy="247359"/>
            <a:chOff x="2650925" y="4637475"/>
            <a:chExt cx="120550" cy="125550"/>
          </a:xfrm>
        </p:grpSpPr>
        <p:sp>
          <p:nvSpPr>
            <p:cNvPr id="11450" name="Google Shape;11450;p32"/>
            <p:cNvSpPr/>
            <p:nvPr/>
          </p:nvSpPr>
          <p:spPr>
            <a:xfrm>
              <a:off x="2650925" y="4637475"/>
              <a:ext cx="120550" cy="125550"/>
            </a:xfrm>
            <a:custGeom>
              <a:avLst/>
              <a:gdLst/>
              <a:ahLst/>
              <a:cxnLst/>
              <a:rect l="l" t="t" r="r" b="b"/>
              <a:pathLst>
                <a:path w="4822" h="5022" extrusionOk="0">
                  <a:moveTo>
                    <a:pt x="2397" y="1"/>
                  </a:moveTo>
                  <a:cubicBezTo>
                    <a:pt x="2225" y="1"/>
                    <a:pt x="2045" y="71"/>
                    <a:pt x="1879" y="126"/>
                  </a:cubicBezTo>
                  <a:cubicBezTo>
                    <a:pt x="1630" y="216"/>
                    <a:pt x="1359" y="352"/>
                    <a:pt x="1200" y="579"/>
                  </a:cubicBezTo>
                  <a:cubicBezTo>
                    <a:pt x="1087" y="760"/>
                    <a:pt x="1065" y="963"/>
                    <a:pt x="1065" y="1144"/>
                  </a:cubicBezTo>
                  <a:cubicBezTo>
                    <a:pt x="1065" y="1241"/>
                    <a:pt x="1085" y="1541"/>
                    <a:pt x="1146" y="1832"/>
                  </a:cubicBezTo>
                  <a:lnTo>
                    <a:pt x="1146" y="1832"/>
                  </a:lnTo>
                  <a:cubicBezTo>
                    <a:pt x="1049" y="1848"/>
                    <a:pt x="953" y="1876"/>
                    <a:pt x="861" y="1914"/>
                  </a:cubicBezTo>
                  <a:cubicBezTo>
                    <a:pt x="521" y="2095"/>
                    <a:pt x="250" y="2434"/>
                    <a:pt x="114" y="2796"/>
                  </a:cubicBezTo>
                  <a:cubicBezTo>
                    <a:pt x="23" y="3045"/>
                    <a:pt x="1" y="3362"/>
                    <a:pt x="69" y="3611"/>
                  </a:cubicBezTo>
                  <a:cubicBezTo>
                    <a:pt x="159" y="3905"/>
                    <a:pt x="363" y="4132"/>
                    <a:pt x="635" y="4177"/>
                  </a:cubicBezTo>
                  <a:cubicBezTo>
                    <a:pt x="690" y="4194"/>
                    <a:pt x="748" y="4201"/>
                    <a:pt x="807" y="4201"/>
                  </a:cubicBezTo>
                  <a:cubicBezTo>
                    <a:pt x="991" y="4201"/>
                    <a:pt x="1188" y="4132"/>
                    <a:pt x="1359" y="4064"/>
                  </a:cubicBezTo>
                  <a:cubicBezTo>
                    <a:pt x="1510" y="3995"/>
                    <a:pt x="1670" y="3893"/>
                    <a:pt x="1767" y="3762"/>
                  </a:cubicBezTo>
                  <a:lnTo>
                    <a:pt x="1767" y="3762"/>
                  </a:lnTo>
                  <a:cubicBezTo>
                    <a:pt x="1762" y="3931"/>
                    <a:pt x="1826" y="4113"/>
                    <a:pt x="1925" y="4268"/>
                  </a:cubicBezTo>
                  <a:cubicBezTo>
                    <a:pt x="2151" y="4630"/>
                    <a:pt x="2558" y="4924"/>
                    <a:pt x="3011" y="4992"/>
                  </a:cubicBezTo>
                  <a:cubicBezTo>
                    <a:pt x="3095" y="5010"/>
                    <a:pt x="3180" y="5021"/>
                    <a:pt x="3261" y="5021"/>
                  </a:cubicBezTo>
                  <a:cubicBezTo>
                    <a:pt x="3376" y="5021"/>
                    <a:pt x="3484" y="5000"/>
                    <a:pt x="3577" y="4946"/>
                  </a:cubicBezTo>
                  <a:cubicBezTo>
                    <a:pt x="3848" y="4856"/>
                    <a:pt x="4007" y="4630"/>
                    <a:pt x="4120" y="4381"/>
                  </a:cubicBezTo>
                  <a:cubicBezTo>
                    <a:pt x="4233" y="4086"/>
                    <a:pt x="4256" y="3747"/>
                    <a:pt x="4142" y="3475"/>
                  </a:cubicBezTo>
                  <a:cubicBezTo>
                    <a:pt x="4036" y="3198"/>
                    <a:pt x="3768" y="3021"/>
                    <a:pt x="3471" y="3021"/>
                  </a:cubicBezTo>
                  <a:cubicBezTo>
                    <a:pt x="3454" y="3021"/>
                    <a:pt x="3436" y="3021"/>
                    <a:pt x="3418" y="3023"/>
                  </a:cubicBezTo>
                  <a:cubicBezTo>
                    <a:pt x="3735" y="3000"/>
                    <a:pt x="4029" y="2887"/>
                    <a:pt x="4301" y="2706"/>
                  </a:cubicBezTo>
                  <a:cubicBezTo>
                    <a:pt x="4437" y="2615"/>
                    <a:pt x="4572" y="2547"/>
                    <a:pt x="4663" y="2389"/>
                  </a:cubicBezTo>
                  <a:cubicBezTo>
                    <a:pt x="4799" y="2185"/>
                    <a:pt x="4821" y="1936"/>
                    <a:pt x="4799" y="1687"/>
                  </a:cubicBezTo>
                  <a:cubicBezTo>
                    <a:pt x="4754" y="1235"/>
                    <a:pt x="4550" y="760"/>
                    <a:pt x="4120" y="646"/>
                  </a:cubicBezTo>
                  <a:cubicBezTo>
                    <a:pt x="4058" y="624"/>
                    <a:pt x="3993" y="614"/>
                    <a:pt x="3927" y="614"/>
                  </a:cubicBezTo>
                  <a:cubicBezTo>
                    <a:pt x="3731" y="614"/>
                    <a:pt x="3531" y="703"/>
                    <a:pt x="3396" y="805"/>
                  </a:cubicBezTo>
                  <a:cubicBezTo>
                    <a:pt x="3260" y="906"/>
                    <a:pt x="3153" y="1036"/>
                    <a:pt x="3091" y="1174"/>
                  </a:cubicBezTo>
                  <a:lnTo>
                    <a:pt x="3091" y="1174"/>
                  </a:lnTo>
                  <a:cubicBezTo>
                    <a:pt x="3067" y="1008"/>
                    <a:pt x="3013" y="835"/>
                    <a:pt x="2966" y="669"/>
                  </a:cubicBezTo>
                  <a:cubicBezTo>
                    <a:pt x="2875" y="420"/>
                    <a:pt x="2762" y="103"/>
                    <a:pt x="2513" y="13"/>
                  </a:cubicBezTo>
                  <a:cubicBezTo>
                    <a:pt x="2475" y="4"/>
                    <a:pt x="2436" y="1"/>
                    <a:pt x="2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1" name="Google Shape;11451;p32"/>
            <p:cNvSpPr/>
            <p:nvPr/>
          </p:nvSpPr>
          <p:spPr>
            <a:xfrm>
              <a:off x="2684875" y="4675075"/>
              <a:ext cx="52075" cy="45400"/>
            </a:xfrm>
            <a:custGeom>
              <a:avLst/>
              <a:gdLst/>
              <a:ahLst/>
              <a:cxnLst/>
              <a:rect l="l" t="t" r="r" b="b"/>
              <a:pathLst>
                <a:path w="2083" h="1816" extrusionOk="0">
                  <a:moveTo>
                    <a:pt x="479" y="1636"/>
                  </a:moveTo>
                  <a:lnTo>
                    <a:pt x="1268" y="1677"/>
                  </a:lnTo>
                  <a:cubicBezTo>
                    <a:pt x="1161" y="1720"/>
                    <a:pt x="1047" y="1740"/>
                    <a:pt x="932" y="1740"/>
                  </a:cubicBezTo>
                  <a:cubicBezTo>
                    <a:pt x="776" y="1740"/>
                    <a:pt x="619" y="1703"/>
                    <a:pt x="479" y="1636"/>
                  </a:cubicBezTo>
                  <a:close/>
                  <a:moveTo>
                    <a:pt x="1182" y="0"/>
                  </a:moveTo>
                  <a:cubicBezTo>
                    <a:pt x="796" y="0"/>
                    <a:pt x="377" y="221"/>
                    <a:pt x="182" y="546"/>
                  </a:cubicBezTo>
                  <a:cubicBezTo>
                    <a:pt x="145" y="608"/>
                    <a:pt x="114" y="675"/>
                    <a:pt x="88" y="745"/>
                  </a:cubicBezTo>
                  <a:lnTo>
                    <a:pt x="88" y="745"/>
                  </a:lnTo>
                  <a:cubicBezTo>
                    <a:pt x="224" y="482"/>
                    <a:pt x="531" y="274"/>
                    <a:pt x="838" y="274"/>
                  </a:cubicBezTo>
                  <a:cubicBezTo>
                    <a:pt x="521" y="274"/>
                    <a:pt x="159" y="636"/>
                    <a:pt x="46" y="885"/>
                  </a:cubicBezTo>
                  <a:cubicBezTo>
                    <a:pt x="46" y="885"/>
                    <a:pt x="46" y="885"/>
                    <a:pt x="46" y="885"/>
                  </a:cubicBezTo>
                  <a:lnTo>
                    <a:pt x="46" y="885"/>
                  </a:lnTo>
                  <a:cubicBezTo>
                    <a:pt x="57" y="838"/>
                    <a:pt x="71" y="791"/>
                    <a:pt x="88" y="745"/>
                  </a:cubicBezTo>
                  <a:lnTo>
                    <a:pt x="88" y="745"/>
                  </a:lnTo>
                  <a:cubicBezTo>
                    <a:pt x="54" y="811"/>
                    <a:pt x="30" y="881"/>
                    <a:pt x="20" y="952"/>
                  </a:cubicBezTo>
                  <a:lnTo>
                    <a:pt x="20" y="952"/>
                  </a:lnTo>
                  <a:cubicBezTo>
                    <a:pt x="27" y="929"/>
                    <a:pt x="35" y="907"/>
                    <a:pt x="46" y="885"/>
                  </a:cubicBezTo>
                  <a:lnTo>
                    <a:pt x="46" y="885"/>
                  </a:lnTo>
                  <a:cubicBezTo>
                    <a:pt x="30" y="955"/>
                    <a:pt x="20" y="1025"/>
                    <a:pt x="19" y="1093"/>
                  </a:cubicBezTo>
                  <a:lnTo>
                    <a:pt x="19" y="1093"/>
                  </a:lnTo>
                  <a:cubicBezTo>
                    <a:pt x="13" y="1046"/>
                    <a:pt x="14" y="998"/>
                    <a:pt x="20" y="952"/>
                  </a:cubicBezTo>
                  <a:lnTo>
                    <a:pt x="20" y="952"/>
                  </a:lnTo>
                  <a:cubicBezTo>
                    <a:pt x="1" y="1020"/>
                    <a:pt x="1" y="1088"/>
                    <a:pt x="1" y="1157"/>
                  </a:cubicBezTo>
                  <a:cubicBezTo>
                    <a:pt x="1" y="1202"/>
                    <a:pt x="23" y="1270"/>
                    <a:pt x="46" y="1315"/>
                  </a:cubicBezTo>
                  <a:cubicBezTo>
                    <a:pt x="49" y="1321"/>
                    <a:pt x="52" y="1327"/>
                    <a:pt x="55" y="1333"/>
                  </a:cubicBezTo>
                  <a:lnTo>
                    <a:pt x="55" y="1333"/>
                  </a:lnTo>
                  <a:cubicBezTo>
                    <a:pt x="87" y="1420"/>
                    <a:pt x="141" y="1496"/>
                    <a:pt x="221" y="1552"/>
                  </a:cubicBezTo>
                  <a:lnTo>
                    <a:pt x="221" y="1552"/>
                  </a:lnTo>
                  <a:cubicBezTo>
                    <a:pt x="403" y="1730"/>
                    <a:pt x="647" y="1815"/>
                    <a:pt x="895" y="1815"/>
                  </a:cubicBezTo>
                  <a:cubicBezTo>
                    <a:pt x="1121" y="1815"/>
                    <a:pt x="1350" y="1745"/>
                    <a:pt x="1540" y="1609"/>
                  </a:cubicBezTo>
                  <a:cubicBezTo>
                    <a:pt x="1924" y="1315"/>
                    <a:pt x="2083" y="817"/>
                    <a:pt x="1879" y="410"/>
                  </a:cubicBezTo>
                  <a:cubicBezTo>
                    <a:pt x="1735" y="121"/>
                    <a:pt x="1467" y="0"/>
                    <a:pt x="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2" name="Google Shape;11452;p32"/>
          <p:cNvGrpSpPr/>
          <p:nvPr/>
        </p:nvGrpSpPr>
        <p:grpSpPr>
          <a:xfrm flipH="1">
            <a:off x="8440180" y="1501506"/>
            <a:ext cx="241941" cy="218741"/>
            <a:chOff x="2097025" y="4644575"/>
            <a:chExt cx="122800" cy="111025"/>
          </a:xfrm>
        </p:grpSpPr>
        <p:sp>
          <p:nvSpPr>
            <p:cNvPr id="11453" name="Google Shape;11453;p32"/>
            <p:cNvSpPr/>
            <p:nvPr/>
          </p:nvSpPr>
          <p:spPr>
            <a:xfrm>
              <a:off x="2097025" y="4644575"/>
              <a:ext cx="122800" cy="111025"/>
            </a:xfrm>
            <a:custGeom>
              <a:avLst/>
              <a:gdLst/>
              <a:ahLst/>
              <a:cxnLst/>
              <a:rect l="l" t="t" r="r" b="b"/>
              <a:pathLst>
                <a:path w="4912" h="4441" extrusionOk="0">
                  <a:moveTo>
                    <a:pt x="3417" y="0"/>
                  </a:moveTo>
                  <a:cubicBezTo>
                    <a:pt x="3214" y="0"/>
                    <a:pt x="3033" y="68"/>
                    <a:pt x="2852" y="159"/>
                  </a:cubicBezTo>
                  <a:cubicBezTo>
                    <a:pt x="2762" y="204"/>
                    <a:pt x="2534" y="348"/>
                    <a:pt x="2327" y="523"/>
                  </a:cubicBezTo>
                  <a:lnTo>
                    <a:pt x="2327" y="523"/>
                  </a:lnTo>
                  <a:cubicBezTo>
                    <a:pt x="2274" y="463"/>
                    <a:pt x="2215" y="409"/>
                    <a:pt x="2150" y="362"/>
                  </a:cubicBezTo>
                  <a:cubicBezTo>
                    <a:pt x="1901" y="149"/>
                    <a:pt x="1583" y="76"/>
                    <a:pt x="1272" y="76"/>
                  </a:cubicBezTo>
                  <a:cubicBezTo>
                    <a:pt x="1186" y="76"/>
                    <a:pt x="1101" y="81"/>
                    <a:pt x="1018" y="91"/>
                  </a:cubicBezTo>
                  <a:cubicBezTo>
                    <a:pt x="724" y="136"/>
                    <a:pt x="475" y="272"/>
                    <a:pt x="272" y="476"/>
                  </a:cubicBezTo>
                  <a:cubicBezTo>
                    <a:pt x="91" y="657"/>
                    <a:pt x="0" y="973"/>
                    <a:pt x="91" y="1222"/>
                  </a:cubicBezTo>
                  <a:cubicBezTo>
                    <a:pt x="136" y="1449"/>
                    <a:pt x="340" y="1652"/>
                    <a:pt x="543" y="1788"/>
                  </a:cubicBezTo>
                  <a:cubicBezTo>
                    <a:pt x="684" y="1901"/>
                    <a:pt x="852" y="2005"/>
                    <a:pt x="1013" y="2029"/>
                  </a:cubicBezTo>
                  <a:lnTo>
                    <a:pt x="1013" y="2029"/>
                  </a:lnTo>
                  <a:cubicBezTo>
                    <a:pt x="853" y="2110"/>
                    <a:pt x="713" y="2261"/>
                    <a:pt x="611" y="2422"/>
                  </a:cubicBezTo>
                  <a:cubicBezTo>
                    <a:pt x="385" y="2807"/>
                    <a:pt x="340" y="3327"/>
                    <a:pt x="498" y="3757"/>
                  </a:cubicBezTo>
                  <a:cubicBezTo>
                    <a:pt x="566" y="3938"/>
                    <a:pt x="679" y="4119"/>
                    <a:pt x="815" y="4232"/>
                  </a:cubicBezTo>
                  <a:cubicBezTo>
                    <a:pt x="993" y="4371"/>
                    <a:pt x="1223" y="4440"/>
                    <a:pt x="1475" y="4440"/>
                  </a:cubicBezTo>
                  <a:cubicBezTo>
                    <a:pt x="1511" y="4440"/>
                    <a:pt x="1548" y="4439"/>
                    <a:pt x="1584" y="4436"/>
                  </a:cubicBezTo>
                  <a:cubicBezTo>
                    <a:pt x="1901" y="4391"/>
                    <a:pt x="2195" y="4255"/>
                    <a:pt x="2376" y="4006"/>
                  </a:cubicBezTo>
                  <a:cubicBezTo>
                    <a:pt x="2535" y="3757"/>
                    <a:pt x="2603" y="3373"/>
                    <a:pt x="2399" y="3124"/>
                  </a:cubicBezTo>
                  <a:lnTo>
                    <a:pt x="2399" y="3124"/>
                  </a:lnTo>
                  <a:cubicBezTo>
                    <a:pt x="2603" y="3372"/>
                    <a:pt x="2829" y="3576"/>
                    <a:pt x="3101" y="3712"/>
                  </a:cubicBezTo>
                  <a:cubicBezTo>
                    <a:pt x="3259" y="3780"/>
                    <a:pt x="3395" y="3870"/>
                    <a:pt x="3553" y="3870"/>
                  </a:cubicBezTo>
                  <a:cubicBezTo>
                    <a:pt x="3573" y="3872"/>
                    <a:pt x="3593" y="3873"/>
                    <a:pt x="3613" y="3873"/>
                  </a:cubicBezTo>
                  <a:cubicBezTo>
                    <a:pt x="3826" y="3873"/>
                    <a:pt x="4067" y="3768"/>
                    <a:pt x="4232" y="3644"/>
                  </a:cubicBezTo>
                  <a:cubicBezTo>
                    <a:pt x="4617" y="3395"/>
                    <a:pt x="4911" y="2965"/>
                    <a:pt x="4798" y="2535"/>
                  </a:cubicBezTo>
                  <a:cubicBezTo>
                    <a:pt x="4753" y="2286"/>
                    <a:pt x="4526" y="2105"/>
                    <a:pt x="4300" y="1992"/>
                  </a:cubicBezTo>
                  <a:cubicBezTo>
                    <a:pt x="4172" y="1933"/>
                    <a:pt x="4030" y="1899"/>
                    <a:pt x="3895" y="1899"/>
                  </a:cubicBezTo>
                  <a:cubicBezTo>
                    <a:pt x="3873" y="1899"/>
                    <a:pt x="3851" y="1900"/>
                    <a:pt x="3830" y="1902"/>
                  </a:cubicBezTo>
                  <a:lnTo>
                    <a:pt x="3830" y="1902"/>
                  </a:lnTo>
                  <a:cubicBezTo>
                    <a:pt x="3966" y="1796"/>
                    <a:pt x="4088" y="1661"/>
                    <a:pt x="4210" y="1539"/>
                  </a:cubicBezTo>
                  <a:cubicBezTo>
                    <a:pt x="4413" y="1336"/>
                    <a:pt x="4617" y="1132"/>
                    <a:pt x="4549" y="838"/>
                  </a:cubicBezTo>
                  <a:cubicBezTo>
                    <a:pt x="4526" y="634"/>
                    <a:pt x="4323" y="498"/>
                    <a:pt x="4164" y="362"/>
                  </a:cubicBezTo>
                  <a:cubicBezTo>
                    <a:pt x="3938" y="181"/>
                    <a:pt x="3712" y="0"/>
                    <a:pt x="3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4" name="Google Shape;11454;p32"/>
            <p:cNvSpPr/>
            <p:nvPr/>
          </p:nvSpPr>
          <p:spPr>
            <a:xfrm>
              <a:off x="2127000" y="4669950"/>
              <a:ext cx="61700" cy="44675"/>
            </a:xfrm>
            <a:custGeom>
              <a:avLst/>
              <a:gdLst/>
              <a:ahLst/>
              <a:cxnLst/>
              <a:rect l="l" t="t" r="r" b="b"/>
              <a:pathLst>
                <a:path w="2468" h="1787" extrusionOk="0">
                  <a:moveTo>
                    <a:pt x="264" y="694"/>
                  </a:moveTo>
                  <a:lnTo>
                    <a:pt x="264" y="694"/>
                  </a:lnTo>
                  <a:cubicBezTo>
                    <a:pt x="266" y="705"/>
                    <a:pt x="269" y="716"/>
                    <a:pt x="272" y="728"/>
                  </a:cubicBezTo>
                  <a:lnTo>
                    <a:pt x="612" y="1497"/>
                  </a:lnTo>
                  <a:cubicBezTo>
                    <a:pt x="380" y="1310"/>
                    <a:pt x="251" y="993"/>
                    <a:pt x="264" y="694"/>
                  </a:cubicBezTo>
                  <a:close/>
                  <a:moveTo>
                    <a:pt x="924" y="0"/>
                  </a:moveTo>
                  <a:cubicBezTo>
                    <a:pt x="831" y="0"/>
                    <a:pt x="740" y="17"/>
                    <a:pt x="657" y="54"/>
                  </a:cubicBezTo>
                  <a:lnTo>
                    <a:pt x="657" y="54"/>
                  </a:lnTo>
                  <a:cubicBezTo>
                    <a:pt x="680" y="50"/>
                    <a:pt x="702" y="49"/>
                    <a:pt x="725" y="49"/>
                  </a:cubicBezTo>
                  <a:cubicBezTo>
                    <a:pt x="736" y="48"/>
                    <a:pt x="747" y="47"/>
                    <a:pt x="758" y="47"/>
                  </a:cubicBezTo>
                  <a:lnTo>
                    <a:pt x="758" y="47"/>
                  </a:lnTo>
                  <a:cubicBezTo>
                    <a:pt x="662" y="73"/>
                    <a:pt x="570" y="111"/>
                    <a:pt x="492" y="162"/>
                  </a:cubicBezTo>
                  <a:lnTo>
                    <a:pt x="492" y="162"/>
                  </a:lnTo>
                  <a:cubicBezTo>
                    <a:pt x="542" y="115"/>
                    <a:pt x="597" y="80"/>
                    <a:pt x="657" y="54"/>
                  </a:cubicBezTo>
                  <a:lnTo>
                    <a:pt x="657" y="54"/>
                  </a:lnTo>
                  <a:cubicBezTo>
                    <a:pt x="589" y="63"/>
                    <a:pt x="521" y="89"/>
                    <a:pt x="453" y="140"/>
                  </a:cubicBezTo>
                  <a:cubicBezTo>
                    <a:pt x="431" y="162"/>
                    <a:pt x="385" y="230"/>
                    <a:pt x="340" y="275"/>
                  </a:cubicBezTo>
                  <a:cubicBezTo>
                    <a:pt x="1" y="796"/>
                    <a:pt x="340" y="1430"/>
                    <a:pt x="861" y="1701"/>
                  </a:cubicBezTo>
                  <a:cubicBezTo>
                    <a:pt x="982" y="1758"/>
                    <a:pt x="1119" y="1786"/>
                    <a:pt x="1258" y="1786"/>
                  </a:cubicBezTo>
                  <a:cubicBezTo>
                    <a:pt x="1561" y="1786"/>
                    <a:pt x="1874" y="1655"/>
                    <a:pt x="2060" y="1407"/>
                  </a:cubicBezTo>
                  <a:cubicBezTo>
                    <a:pt x="2467" y="796"/>
                    <a:pt x="1743" y="26"/>
                    <a:pt x="1087" y="4"/>
                  </a:cubicBezTo>
                  <a:cubicBezTo>
                    <a:pt x="1063" y="4"/>
                    <a:pt x="1039" y="4"/>
                    <a:pt x="1015" y="6"/>
                  </a:cubicBezTo>
                  <a:lnTo>
                    <a:pt x="1015" y="6"/>
                  </a:lnTo>
                  <a:cubicBezTo>
                    <a:pt x="1274" y="36"/>
                    <a:pt x="1530" y="190"/>
                    <a:pt x="1653" y="411"/>
                  </a:cubicBezTo>
                  <a:cubicBezTo>
                    <a:pt x="1485" y="180"/>
                    <a:pt x="1063" y="47"/>
                    <a:pt x="787" y="47"/>
                  </a:cubicBezTo>
                  <a:cubicBezTo>
                    <a:pt x="777" y="47"/>
                    <a:pt x="768" y="47"/>
                    <a:pt x="758" y="47"/>
                  </a:cubicBezTo>
                  <a:lnTo>
                    <a:pt x="758" y="47"/>
                  </a:lnTo>
                  <a:cubicBezTo>
                    <a:pt x="842" y="24"/>
                    <a:pt x="930" y="11"/>
                    <a:pt x="1015" y="6"/>
                  </a:cubicBezTo>
                  <a:lnTo>
                    <a:pt x="1015" y="6"/>
                  </a:lnTo>
                  <a:cubicBezTo>
                    <a:pt x="985" y="2"/>
                    <a:pt x="954" y="0"/>
                    <a:pt x="9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5" name="Google Shape;11455;p32"/>
          <p:cNvGrpSpPr/>
          <p:nvPr/>
        </p:nvGrpSpPr>
        <p:grpSpPr>
          <a:xfrm flipH="1">
            <a:off x="5979130" y="51031"/>
            <a:ext cx="241941" cy="218741"/>
            <a:chOff x="2097025" y="4644575"/>
            <a:chExt cx="122800" cy="111025"/>
          </a:xfrm>
        </p:grpSpPr>
        <p:sp>
          <p:nvSpPr>
            <p:cNvPr id="11456" name="Google Shape;11456;p32"/>
            <p:cNvSpPr/>
            <p:nvPr/>
          </p:nvSpPr>
          <p:spPr>
            <a:xfrm>
              <a:off x="2097025" y="4644575"/>
              <a:ext cx="122800" cy="111025"/>
            </a:xfrm>
            <a:custGeom>
              <a:avLst/>
              <a:gdLst/>
              <a:ahLst/>
              <a:cxnLst/>
              <a:rect l="l" t="t" r="r" b="b"/>
              <a:pathLst>
                <a:path w="4912" h="4441" extrusionOk="0">
                  <a:moveTo>
                    <a:pt x="3417" y="0"/>
                  </a:moveTo>
                  <a:cubicBezTo>
                    <a:pt x="3214" y="0"/>
                    <a:pt x="3033" y="68"/>
                    <a:pt x="2852" y="159"/>
                  </a:cubicBezTo>
                  <a:cubicBezTo>
                    <a:pt x="2762" y="204"/>
                    <a:pt x="2534" y="348"/>
                    <a:pt x="2327" y="523"/>
                  </a:cubicBezTo>
                  <a:lnTo>
                    <a:pt x="2327" y="523"/>
                  </a:lnTo>
                  <a:cubicBezTo>
                    <a:pt x="2274" y="463"/>
                    <a:pt x="2215" y="409"/>
                    <a:pt x="2150" y="362"/>
                  </a:cubicBezTo>
                  <a:cubicBezTo>
                    <a:pt x="1901" y="149"/>
                    <a:pt x="1583" y="76"/>
                    <a:pt x="1272" y="76"/>
                  </a:cubicBezTo>
                  <a:cubicBezTo>
                    <a:pt x="1186" y="76"/>
                    <a:pt x="1101" y="81"/>
                    <a:pt x="1018" y="91"/>
                  </a:cubicBezTo>
                  <a:cubicBezTo>
                    <a:pt x="724" y="136"/>
                    <a:pt x="475" y="272"/>
                    <a:pt x="272" y="476"/>
                  </a:cubicBezTo>
                  <a:cubicBezTo>
                    <a:pt x="91" y="657"/>
                    <a:pt x="0" y="973"/>
                    <a:pt x="91" y="1222"/>
                  </a:cubicBezTo>
                  <a:cubicBezTo>
                    <a:pt x="136" y="1449"/>
                    <a:pt x="340" y="1652"/>
                    <a:pt x="543" y="1788"/>
                  </a:cubicBezTo>
                  <a:cubicBezTo>
                    <a:pt x="684" y="1901"/>
                    <a:pt x="852" y="2005"/>
                    <a:pt x="1013" y="2029"/>
                  </a:cubicBezTo>
                  <a:lnTo>
                    <a:pt x="1013" y="2029"/>
                  </a:lnTo>
                  <a:cubicBezTo>
                    <a:pt x="853" y="2110"/>
                    <a:pt x="713" y="2261"/>
                    <a:pt x="611" y="2422"/>
                  </a:cubicBezTo>
                  <a:cubicBezTo>
                    <a:pt x="385" y="2807"/>
                    <a:pt x="340" y="3327"/>
                    <a:pt x="498" y="3757"/>
                  </a:cubicBezTo>
                  <a:cubicBezTo>
                    <a:pt x="566" y="3938"/>
                    <a:pt x="679" y="4119"/>
                    <a:pt x="815" y="4232"/>
                  </a:cubicBezTo>
                  <a:cubicBezTo>
                    <a:pt x="993" y="4371"/>
                    <a:pt x="1223" y="4440"/>
                    <a:pt x="1475" y="4440"/>
                  </a:cubicBezTo>
                  <a:cubicBezTo>
                    <a:pt x="1511" y="4440"/>
                    <a:pt x="1548" y="4439"/>
                    <a:pt x="1584" y="4436"/>
                  </a:cubicBezTo>
                  <a:cubicBezTo>
                    <a:pt x="1901" y="4391"/>
                    <a:pt x="2195" y="4255"/>
                    <a:pt x="2376" y="4006"/>
                  </a:cubicBezTo>
                  <a:cubicBezTo>
                    <a:pt x="2535" y="3757"/>
                    <a:pt x="2603" y="3373"/>
                    <a:pt x="2399" y="3124"/>
                  </a:cubicBezTo>
                  <a:lnTo>
                    <a:pt x="2399" y="3124"/>
                  </a:lnTo>
                  <a:cubicBezTo>
                    <a:pt x="2603" y="3372"/>
                    <a:pt x="2829" y="3576"/>
                    <a:pt x="3101" y="3712"/>
                  </a:cubicBezTo>
                  <a:cubicBezTo>
                    <a:pt x="3259" y="3780"/>
                    <a:pt x="3395" y="3870"/>
                    <a:pt x="3553" y="3870"/>
                  </a:cubicBezTo>
                  <a:cubicBezTo>
                    <a:pt x="3573" y="3872"/>
                    <a:pt x="3593" y="3873"/>
                    <a:pt x="3613" y="3873"/>
                  </a:cubicBezTo>
                  <a:cubicBezTo>
                    <a:pt x="3826" y="3873"/>
                    <a:pt x="4067" y="3768"/>
                    <a:pt x="4232" y="3644"/>
                  </a:cubicBezTo>
                  <a:cubicBezTo>
                    <a:pt x="4617" y="3395"/>
                    <a:pt x="4911" y="2965"/>
                    <a:pt x="4798" y="2535"/>
                  </a:cubicBezTo>
                  <a:cubicBezTo>
                    <a:pt x="4753" y="2286"/>
                    <a:pt x="4526" y="2105"/>
                    <a:pt x="4300" y="1992"/>
                  </a:cubicBezTo>
                  <a:cubicBezTo>
                    <a:pt x="4172" y="1933"/>
                    <a:pt x="4030" y="1899"/>
                    <a:pt x="3895" y="1899"/>
                  </a:cubicBezTo>
                  <a:cubicBezTo>
                    <a:pt x="3873" y="1899"/>
                    <a:pt x="3851" y="1900"/>
                    <a:pt x="3830" y="1902"/>
                  </a:cubicBezTo>
                  <a:lnTo>
                    <a:pt x="3830" y="1902"/>
                  </a:lnTo>
                  <a:cubicBezTo>
                    <a:pt x="3966" y="1796"/>
                    <a:pt x="4088" y="1661"/>
                    <a:pt x="4210" y="1539"/>
                  </a:cubicBezTo>
                  <a:cubicBezTo>
                    <a:pt x="4413" y="1336"/>
                    <a:pt x="4617" y="1132"/>
                    <a:pt x="4549" y="838"/>
                  </a:cubicBezTo>
                  <a:cubicBezTo>
                    <a:pt x="4526" y="634"/>
                    <a:pt x="4323" y="498"/>
                    <a:pt x="4164" y="362"/>
                  </a:cubicBezTo>
                  <a:cubicBezTo>
                    <a:pt x="3938" y="181"/>
                    <a:pt x="3712" y="0"/>
                    <a:pt x="3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7" name="Google Shape;11457;p32"/>
            <p:cNvSpPr/>
            <p:nvPr/>
          </p:nvSpPr>
          <p:spPr>
            <a:xfrm>
              <a:off x="2127000" y="4669950"/>
              <a:ext cx="61700" cy="44675"/>
            </a:xfrm>
            <a:custGeom>
              <a:avLst/>
              <a:gdLst/>
              <a:ahLst/>
              <a:cxnLst/>
              <a:rect l="l" t="t" r="r" b="b"/>
              <a:pathLst>
                <a:path w="2468" h="1787" extrusionOk="0">
                  <a:moveTo>
                    <a:pt x="264" y="694"/>
                  </a:moveTo>
                  <a:lnTo>
                    <a:pt x="264" y="694"/>
                  </a:lnTo>
                  <a:cubicBezTo>
                    <a:pt x="266" y="705"/>
                    <a:pt x="269" y="716"/>
                    <a:pt x="272" y="728"/>
                  </a:cubicBezTo>
                  <a:lnTo>
                    <a:pt x="612" y="1497"/>
                  </a:lnTo>
                  <a:cubicBezTo>
                    <a:pt x="380" y="1310"/>
                    <a:pt x="251" y="993"/>
                    <a:pt x="264" y="694"/>
                  </a:cubicBezTo>
                  <a:close/>
                  <a:moveTo>
                    <a:pt x="924" y="0"/>
                  </a:moveTo>
                  <a:cubicBezTo>
                    <a:pt x="831" y="0"/>
                    <a:pt x="740" y="17"/>
                    <a:pt x="657" y="54"/>
                  </a:cubicBezTo>
                  <a:lnTo>
                    <a:pt x="657" y="54"/>
                  </a:lnTo>
                  <a:cubicBezTo>
                    <a:pt x="680" y="50"/>
                    <a:pt x="702" y="49"/>
                    <a:pt x="725" y="49"/>
                  </a:cubicBezTo>
                  <a:cubicBezTo>
                    <a:pt x="736" y="48"/>
                    <a:pt x="747" y="47"/>
                    <a:pt x="758" y="47"/>
                  </a:cubicBezTo>
                  <a:lnTo>
                    <a:pt x="758" y="47"/>
                  </a:lnTo>
                  <a:cubicBezTo>
                    <a:pt x="662" y="73"/>
                    <a:pt x="570" y="111"/>
                    <a:pt x="492" y="162"/>
                  </a:cubicBezTo>
                  <a:lnTo>
                    <a:pt x="492" y="162"/>
                  </a:lnTo>
                  <a:cubicBezTo>
                    <a:pt x="542" y="115"/>
                    <a:pt x="597" y="80"/>
                    <a:pt x="657" y="54"/>
                  </a:cubicBezTo>
                  <a:lnTo>
                    <a:pt x="657" y="54"/>
                  </a:lnTo>
                  <a:cubicBezTo>
                    <a:pt x="589" y="63"/>
                    <a:pt x="521" y="89"/>
                    <a:pt x="453" y="140"/>
                  </a:cubicBezTo>
                  <a:cubicBezTo>
                    <a:pt x="431" y="162"/>
                    <a:pt x="385" y="230"/>
                    <a:pt x="340" y="275"/>
                  </a:cubicBezTo>
                  <a:cubicBezTo>
                    <a:pt x="1" y="796"/>
                    <a:pt x="340" y="1430"/>
                    <a:pt x="861" y="1701"/>
                  </a:cubicBezTo>
                  <a:cubicBezTo>
                    <a:pt x="982" y="1758"/>
                    <a:pt x="1119" y="1786"/>
                    <a:pt x="1258" y="1786"/>
                  </a:cubicBezTo>
                  <a:cubicBezTo>
                    <a:pt x="1561" y="1786"/>
                    <a:pt x="1874" y="1655"/>
                    <a:pt x="2060" y="1407"/>
                  </a:cubicBezTo>
                  <a:cubicBezTo>
                    <a:pt x="2467" y="796"/>
                    <a:pt x="1743" y="26"/>
                    <a:pt x="1087" y="4"/>
                  </a:cubicBezTo>
                  <a:cubicBezTo>
                    <a:pt x="1063" y="4"/>
                    <a:pt x="1039" y="4"/>
                    <a:pt x="1015" y="6"/>
                  </a:cubicBezTo>
                  <a:lnTo>
                    <a:pt x="1015" y="6"/>
                  </a:lnTo>
                  <a:cubicBezTo>
                    <a:pt x="1274" y="36"/>
                    <a:pt x="1530" y="190"/>
                    <a:pt x="1653" y="411"/>
                  </a:cubicBezTo>
                  <a:cubicBezTo>
                    <a:pt x="1485" y="180"/>
                    <a:pt x="1063" y="47"/>
                    <a:pt x="787" y="47"/>
                  </a:cubicBezTo>
                  <a:cubicBezTo>
                    <a:pt x="777" y="47"/>
                    <a:pt x="768" y="47"/>
                    <a:pt x="758" y="47"/>
                  </a:cubicBezTo>
                  <a:lnTo>
                    <a:pt x="758" y="47"/>
                  </a:lnTo>
                  <a:cubicBezTo>
                    <a:pt x="842" y="24"/>
                    <a:pt x="930" y="11"/>
                    <a:pt x="1015" y="6"/>
                  </a:cubicBezTo>
                  <a:lnTo>
                    <a:pt x="1015" y="6"/>
                  </a:lnTo>
                  <a:cubicBezTo>
                    <a:pt x="985" y="2"/>
                    <a:pt x="954" y="0"/>
                    <a:pt x="9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8" name="Google Shape;11458;p32"/>
          <p:cNvGrpSpPr/>
          <p:nvPr/>
        </p:nvGrpSpPr>
        <p:grpSpPr>
          <a:xfrm flipH="1">
            <a:off x="3785395" y="-85831"/>
            <a:ext cx="949833" cy="732422"/>
            <a:chOff x="4866600" y="2956225"/>
            <a:chExt cx="482100" cy="371750"/>
          </a:xfrm>
        </p:grpSpPr>
        <p:sp>
          <p:nvSpPr>
            <p:cNvPr id="11459" name="Google Shape;11459;p32"/>
            <p:cNvSpPr/>
            <p:nvPr/>
          </p:nvSpPr>
          <p:spPr>
            <a:xfrm>
              <a:off x="4929400" y="2972625"/>
              <a:ext cx="419300" cy="314050"/>
            </a:xfrm>
            <a:custGeom>
              <a:avLst/>
              <a:gdLst/>
              <a:ahLst/>
              <a:cxnLst/>
              <a:rect l="l" t="t" r="r" b="b"/>
              <a:pathLst>
                <a:path w="16772" h="12562" fill="none" extrusionOk="0">
                  <a:moveTo>
                    <a:pt x="227" y="1"/>
                  </a:moveTo>
                  <a:cubicBezTo>
                    <a:pt x="46" y="3011"/>
                    <a:pt x="1" y="6247"/>
                    <a:pt x="1608" y="8827"/>
                  </a:cubicBezTo>
                  <a:cubicBezTo>
                    <a:pt x="2807" y="10683"/>
                    <a:pt x="4844" y="11996"/>
                    <a:pt x="7017" y="12267"/>
                  </a:cubicBezTo>
                  <a:cubicBezTo>
                    <a:pt x="9190" y="12561"/>
                    <a:pt x="11521" y="11815"/>
                    <a:pt x="13150" y="10343"/>
                  </a:cubicBezTo>
                  <a:cubicBezTo>
                    <a:pt x="15843" y="7877"/>
                    <a:pt x="16387" y="3916"/>
                    <a:pt x="16771" y="295"/>
                  </a:cubicBezTo>
                </a:path>
              </a:pathLst>
            </a:custGeom>
            <a:noFill/>
            <a:ln w="220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32"/>
            <p:cNvSpPr/>
            <p:nvPr/>
          </p:nvSpPr>
          <p:spPr>
            <a:xfrm>
              <a:off x="4908475" y="2956225"/>
              <a:ext cx="419275" cy="314050"/>
            </a:xfrm>
            <a:custGeom>
              <a:avLst/>
              <a:gdLst/>
              <a:ahLst/>
              <a:cxnLst/>
              <a:rect l="l" t="t" r="r" b="b"/>
              <a:pathLst>
                <a:path w="16771" h="12562" fill="none" extrusionOk="0">
                  <a:moveTo>
                    <a:pt x="227" y="0"/>
                  </a:moveTo>
                  <a:cubicBezTo>
                    <a:pt x="46" y="3033"/>
                    <a:pt x="1" y="6247"/>
                    <a:pt x="1607" y="8827"/>
                  </a:cubicBezTo>
                  <a:cubicBezTo>
                    <a:pt x="2784" y="10683"/>
                    <a:pt x="4821" y="11995"/>
                    <a:pt x="7017" y="12267"/>
                  </a:cubicBezTo>
                  <a:cubicBezTo>
                    <a:pt x="9189" y="12561"/>
                    <a:pt x="11498" y="11814"/>
                    <a:pt x="13150" y="10343"/>
                  </a:cubicBezTo>
                  <a:cubicBezTo>
                    <a:pt x="15843" y="7899"/>
                    <a:pt x="16364" y="3938"/>
                    <a:pt x="16771" y="317"/>
                  </a:cubicBezTo>
                </a:path>
              </a:pathLst>
            </a:custGeom>
            <a:noFill/>
            <a:ln w="5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32"/>
            <p:cNvSpPr/>
            <p:nvPr/>
          </p:nvSpPr>
          <p:spPr>
            <a:xfrm>
              <a:off x="5201000" y="3230075"/>
              <a:ext cx="65100" cy="97900"/>
            </a:xfrm>
            <a:custGeom>
              <a:avLst/>
              <a:gdLst/>
              <a:ahLst/>
              <a:cxnLst/>
              <a:rect l="l" t="t" r="r" b="b"/>
              <a:pathLst>
                <a:path w="2604" h="3916" fill="none" extrusionOk="0">
                  <a:moveTo>
                    <a:pt x="589" y="3848"/>
                  </a:moveTo>
                  <a:cubicBezTo>
                    <a:pt x="521" y="3893"/>
                    <a:pt x="430" y="3916"/>
                    <a:pt x="340" y="3916"/>
                  </a:cubicBezTo>
                  <a:cubicBezTo>
                    <a:pt x="204" y="3916"/>
                    <a:pt x="68" y="3780"/>
                    <a:pt x="23" y="3644"/>
                  </a:cubicBezTo>
                  <a:cubicBezTo>
                    <a:pt x="0" y="3508"/>
                    <a:pt x="0" y="3327"/>
                    <a:pt x="68" y="3191"/>
                  </a:cubicBezTo>
                  <a:cubicBezTo>
                    <a:pt x="227" y="2490"/>
                    <a:pt x="566" y="1811"/>
                    <a:pt x="974" y="1177"/>
                  </a:cubicBezTo>
                  <a:cubicBezTo>
                    <a:pt x="1336" y="634"/>
                    <a:pt x="1766" y="23"/>
                    <a:pt x="2445" y="0"/>
                  </a:cubicBezTo>
                  <a:cubicBezTo>
                    <a:pt x="2603" y="838"/>
                    <a:pt x="2218" y="1924"/>
                    <a:pt x="1788" y="2648"/>
                  </a:cubicBezTo>
                  <a:cubicBezTo>
                    <a:pt x="1494" y="3123"/>
                    <a:pt x="1109" y="3553"/>
                    <a:pt x="589" y="3848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32"/>
            <p:cNvSpPr/>
            <p:nvPr/>
          </p:nvSpPr>
          <p:spPr>
            <a:xfrm>
              <a:off x="5209475" y="3237425"/>
              <a:ext cx="45850" cy="87725"/>
            </a:xfrm>
            <a:custGeom>
              <a:avLst/>
              <a:gdLst/>
              <a:ahLst/>
              <a:cxnLst/>
              <a:rect l="l" t="t" r="r" b="b"/>
              <a:pathLst>
                <a:path w="1834" h="3509" fill="none" extrusionOk="0">
                  <a:moveTo>
                    <a:pt x="453" y="3463"/>
                  </a:moveTo>
                  <a:cubicBezTo>
                    <a:pt x="974" y="2490"/>
                    <a:pt x="1495" y="1313"/>
                    <a:pt x="1811" y="272"/>
                  </a:cubicBezTo>
                  <a:cubicBezTo>
                    <a:pt x="1834" y="181"/>
                    <a:pt x="1834" y="46"/>
                    <a:pt x="1766" y="0"/>
                  </a:cubicBezTo>
                  <a:cubicBezTo>
                    <a:pt x="1698" y="0"/>
                    <a:pt x="1676" y="0"/>
                    <a:pt x="1608" y="46"/>
                  </a:cubicBezTo>
                  <a:cubicBezTo>
                    <a:pt x="1042" y="385"/>
                    <a:pt x="883" y="1019"/>
                    <a:pt x="680" y="1653"/>
                  </a:cubicBezTo>
                  <a:cubicBezTo>
                    <a:pt x="476" y="2264"/>
                    <a:pt x="250" y="2920"/>
                    <a:pt x="1" y="3508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32"/>
            <p:cNvSpPr/>
            <p:nvPr/>
          </p:nvSpPr>
          <p:spPr>
            <a:xfrm>
              <a:off x="4866600" y="3084100"/>
              <a:ext cx="90550" cy="76975"/>
            </a:xfrm>
            <a:custGeom>
              <a:avLst/>
              <a:gdLst/>
              <a:ahLst/>
              <a:cxnLst/>
              <a:rect l="l" t="t" r="r" b="b"/>
              <a:pathLst>
                <a:path w="3622" h="3079" fill="none" extrusionOk="0">
                  <a:moveTo>
                    <a:pt x="46" y="543"/>
                  </a:moveTo>
                  <a:cubicBezTo>
                    <a:pt x="23" y="453"/>
                    <a:pt x="1" y="362"/>
                    <a:pt x="23" y="249"/>
                  </a:cubicBezTo>
                  <a:cubicBezTo>
                    <a:pt x="46" y="113"/>
                    <a:pt x="227" y="0"/>
                    <a:pt x="363" y="0"/>
                  </a:cubicBezTo>
                  <a:cubicBezTo>
                    <a:pt x="499" y="0"/>
                    <a:pt x="680" y="23"/>
                    <a:pt x="816" y="113"/>
                  </a:cubicBezTo>
                  <a:cubicBezTo>
                    <a:pt x="1495" y="408"/>
                    <a:pt x="2083" y="860"/>
                    <a:pt x="2626" y="1381"/>
                  </a:cubicBezTo>
                  <a:cubicBezTo>
                    <a:pt x="3079" y="1833"/>
                    <a:pt x="3622" y="2376"/>
                    <a:pt x="3531" y="3055"/>
                  </a:cubicBezTo>
                  <a:cubicBezTo>
                    <a:pt x="2649" y="3078"/>
                    <a:pt x="1653" y="2490"/>
                    <a:pt x="1042" y="1924"/>
                  </a:cubicBezTo>
                  <a:cubicBezTo>
                    <a:pt x="589" y="1562"/>
                    <a:pt x="250" y="1086"/>
                    <a:pt x="46" y="543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32"/>
            <p:cNvSpPr/>
            <p:nvPr/>
          </p:nvSpPr>
          <p:spPr>
            <a:xfrm>
              <a:off x="4869425" y="3090325"/>
              <a:ext cx="79825" cy="61675"/>
            </a:xfrm>
            <a:custGeom>
              <a:avLst/>
              <a:gdLst/>
              <a:ahLst/>
              <a:cxnLst/>
              <a:rect l="l" t="t" r="r" b="b"/>
              <a:pathLst>
                <a:path w="3193" h="2467" fill="none" extrusionOk="0">
                  <a:moveTo>
                    <a:pt x="1" y="498"/>
                  </a:moveTo>
                  <a:cubicBezTo>
                    <a:pt x="838" y="1177"/>
                    <a:pt x="1925" y="1924"/>
                    <a:pt x="2921" y="2422"/>
                  </a:cubicBezTo>
                  <a:cubicBezTo>
                    <a:pt x="2988" y="2444"/>
                    <a:pt x="3102" y="2467"/>
                    <a:pt x="3169" y="2376"/>
                  </a:cubicBezTo>
                  <a:cubicBezTo>
                    <a:pt x="3192" y="2354"/>
                    <a:pt x="3169" y="2309"/>
                    <a:pt x="3169" y="2241"/>
                  </a:cubicBezTo>
                  <a:cubicBezTo>
                    <a:pt x="2943" y="1630"/>
                    <a:pt x="2309" y="1335"/>
                    <a:pt x="1744" y="1019"/>
                  </a:cubicBezTo>
                  <a:cubicBezTo>
                    <a:pt x="1155" y="702"/>
                    <a:pt x="567" y="385"/>
                    <a:pt x="24" y="0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32"/>
            <p:cNvSpPr/>
            <p:nvPr/>
          </p:nvSpPr>
          <p:spPr>
            <a:xfrm>
              <a:off x="5052750" y="3213100"/>
              <a:ext cx="79250" cy="53775"/>
            </a:xfrm>
            <a:custGeom>
              <a:avLst/>
              <a:gdLst/>
              <a:ahLst/>
              <a:cxnLst/>
              <a:rect l="l" t="t" r="r" b="b"/>
              <a:pathLst>
                <a:path w="3170" h="2151" fill="none" extrusionOk="0">
                  <a:moveTo>
                    <a:pt x="2762" y="181"/>
                  </a:moveTo>
                  <a:cubicBezTo>
                    <a:pt x="2988" y="362"/>
                    <a:pt x="3169" y="679"/>
                    <a:pt x="3101" y="951"/>
                  </a:cubicBezTo>
                  <a:cubicBezTo>
                    <a:pt x="3011" y="1290"/>
                    <a:pt x="2717" y="1517"/>
                    <a:pt x="2400" y="1652"/>
                  </a:cubicBezTo>
                  <a:cubicBezTo>
                    <a:pt x="1766" y="1947"/>
                    <a:pt x="748" y="2150"/>
                    <a:pt x="69" y="1856"/>
                  </a:cubicBezTo>
                  <a:cubicBezTo>
                    <a:pt x="1" y="1833"/>
                    <a:pt x="521" y="1019"/>
                    <a:pt x="567" y="951"/>
                  </a:cubicBezTo>
                  <a:cubicBezTo>
                    <a:pt x="861" y="566"/>
                    <a:pt x="1178" y="272"/>
                    <a:pt x="1653" y="113"/>
                  </a:cubicBezTo>
                  <a:cubicBezTo>
                    <a:pt x="1970" y="0"/>
                    <a:pt x="2332" y="0"/>
                    <a:pt x="2649" y="136"/>
                  </a:cubicBezTo>
                  <a:cubicBezTo>
                    <a:pt x="2671" y="136"/>
                    <a:pt x="2739" y="159"/>
                    <a:pt x="2762" y="181"/>
                  </a:cubicBezTo>
                  <a:close/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6" name="Google Shape;11466;p32"/>
            <p:cNvSpPr/>
            <p:nvPr/>
          </p:nvSpPr>
          <p:spPr>
            <a:xfrm>
              <a:off x="5064650" y="3213100"/>
              <a:ext cx="59425" cy="45850"/>
            </a:xfrm>
            <a:custGeom>
              <a:avLst/>
              <a:gdLst/>
              <a:ahLst/>
              <a:cxnLst/>
              <a:rect l="l" t="t" r="r" b="b"/>
              <a:pathLst>
                <a:path w="2377" h="1834" fill="none" extrusionOk="0">
                  <a:moveTo>
                    <a:pt x="1720" y="0"/>
                  </a:moveTo>
                  <a:cubicBezTo>
                    <a:pt x="1177" y="408"/>
                    <a:pt x="453" y="928"/>
                    <a:pt x="45" y="1517"/>
                  </a:cubicBezTo>
                  <a:cubicBezTo>
                    <a:pt x="23" y="1584"/>
                    <a:pt x="0" y="1652"/>
                    <a:pt x="45" y="1720"/>
                  </a:cubicBezTo>
                  <a:cubicBezTo>
                    <a:pt x="91" y="1743"/>
                    <a:pt x="113" y="1743"/>
                    <a:pt x="136" y="1766"/>
                  </a:cubicBezTo>
                  <a:cubicBezTo>
                    <a:pt x="588" y="1833"/>
                    <a:pt x="2082" y="294"/>
                    <a:pt x="2376" y="385"/>
                  </a:cubicBezTo>
                  <a:cubicBezTo>
                    <a:pt x="2241" y="1019"/>
                    <a:pt x="1788" y="1245"/>
                    <a:pt x="1064" y="1833"/>
                  </a:cubicBezTo>
                </a:path>
              </a:pathLst>
            </a:custGeom>
            <a:noFill/>
            <a:ln w="14150" cap="flat" cmpd="sng">
              <a:solidFill>
                <a:schemeClr val="lt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7" name="Google Shape;11467;p32"/>
          <p:cNvGrpSpPr/>
          <p:nvPr/>
        </p:nvGrpSpPr>
        <p:grpSpPr>
          <a:xfrm flipH="1">
            <a:off x="6693342" y="-531697"/>
            <a:ext cx="1362295" cy="1920846"/>
            <a:chOff x="4877350" y="4482750"/>
            <a:chExt cx="691450" cy="974950"/>
          </a:xfrm>
        </p:grpSpPr>
        <p:sp>
          <p:nvSpPr>
            <p:cNvPr id="11468" name="Google Shape;11468;p32"/>
            <p:cNvSpPr/>
            <p:nvPr/>
          </p:nvSpPr>
          <p:spPr>
            <a:xfrm>
              <a:off x="4877350" y="5100600"/>
              <a:ext cx="257475" cy="102025"/>
            </a:xfrm>
            <a:custGeom>
              <a:avLst/>
              <a:gdLst/>
              <a:ahLst/>
              <a:cxnLst/>
              <a:rect l="l" t="t" r="r" b="b"/>
              <a:pathLst>
                <a:path w="10299" h="4081" extrusionOk="0">
                  <a:moveTo>
                    <a:pt x="1968" y="0"/>
                  </a:moveTo>
                  <a:cubicBezTo>
                    <a:pt x="1145" y="0"/>
                    <a:pt x="387" y="156"/>
                    <a:pt x="114" y="702"/>
                  </a:cubicBezTo>
                  <a:cubicBezTo>
                    <a:pt x="1" y="906"/>
                    <a:pt x="69" y="1178"/>
                    <a:pt x="205" y="1381"/>
                  </a:cubicBezTo>
                  <a:cubicBezTo>
                    <a:pt x="499" y="1811"/>
                    <a:pt x="997" y="2015"/>
                    <a:pt x="1495" y="2196"/>
                  </a:cubicBezTo>
                  <a:cubicBezTo>
                    <a:pt x="2875" y="2807"/>
                    <a:pt x="4346" y="3373"/>
                    <a:pt x="5840" y="3735"/>
                  </a:cubicBezTo>
                  <a:cubicBezTo>
                    <a:pt x="6474" y="3871"/>
                    <a:pt x="7085" y="3984"/>
                    <a:pt x="7741" y="4052"/>
                  </a:cubicBezTo>
                  <a:cubicBezTo>
                    <a:pt x="7944" y="4065"/>
                    <a:pt x="8147" y="4081"/>
                    <a:pt x="8345" y="4081"/>
                  </a:cubicBezTo>
                  <a:cubicBezTo>
                    <a:pt x="8808" y="4081"/>
                    <a:pt x="9241" y="3996"/>
                    <a:pt x="9574" y="3599"/>
                  </a:cubicBezTo>
                  <a:cubicBezTo>
                    <a:pt x="10298" y="2762"/>
                    <a:pt x="9755" y="2173"/>
                    <a:pt x="8918" y="1743"/>
                  </a:cubicBezTo>
                  <a:cubicBezTo>
                    <a:pt x="7492" y="997"/>
                    <a:pt x="5930" y="499"/>
                    <a:pt x="4324" y="250"/>
                  </a:cubicBezTo>
                  <a:cubicBezTo>
                    <a:pt x="3808" y="179"/>
                    <a:pt x="2851" y="0"/>
                    <a:pt x="1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32"/>
            <p:cNvSpPr/>
            <p:nvPr/>
          </p:nvSpPr>
          <p:spPr>
            <a:xfrm>
              <a:off x="4883025" y="5086450"/>
              <a:ext cx="258025" cy="114325"/>
            </a:xfrm>
            <a:custGeom>
              <a:avLst/>
              <a:gdLst/>
              <a:ahLst/>
              <a:cxnLst/>
              <a:rect l="l" t="t" r="r" b="b"/>
              <a:pathLst>
                <a:path w="10321" h="4573" fill="none" extrusionOk="0">
                  <a:moveTo>
                    <a:pt x="5884" y="4165"/>
                  </a:moveTo>
                  <a:cubicBezTo>
                    <a:pt x="6496" y="4301"/>
                    <a:pt x="7129" y="4414"/>
                    <a:pt x="7763" y="4459"/>
                  </a:cubicBezTo>
                  <a:cubicBezTo>
                    <a:pt x="8442" y="4527"/>
                    <a:pt x="9121" y="4573"/>
                    <a:pt x="9619" y="4007"/>
                  </a:cubicBezTo>
                  <a:cubicBezTo>
                    <a:pt x="10320" y="3192"/>
                    <a:pt x="9800" y="2423"/>
                    <a:pt x="8962" y="2015"/>
                  </a:cubicBezTo>
                  <a:cubicBezTo>
                    <a:pt x="7514" y="1246"/>
                    <a:pt x="5930" y="816"/>
                    <a:pt x="4345" y="567"/>
                  </a:cubicBezTo>
                  <a:cubicBezTo>
                    <a:pt x="3350" y="431"/>
                    <a:pt x="702" y="1"/>
                    <a:pt x="113" y="1133"/>
                  </a:cubicBezTo>
                  <a:cubicBezTo>
                    <a:pt x="0" y="1336"/>
                    <a:pt x="68" y="1608"/>
                    <a:pt x="204" y="1811"/>
                  </a:cubicBezTo>
                  <a:cubicBezTo>
                    <a:pt x="498" y="2241"/>
                    <a:pt x="1019" y="2423"/>
                    <a:pt x="1494" y="2626"/>
                  </a:cubicBezTo>
                  <a:cubicBezTo>
                    <a:pt x="2897" y="3192"/>
                    <a:pt x="4368" y="3780"/>
                    <a:pt x="5884" y="4165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0" name="Google Shape;11470;p32"/>
            <p:cNvSpPr/>
            <p:nvPr/>
          </p:nvSpPr>
          <p:spPr>
            <a:xfrm>
              <a:off x="5238350" y="4482875"/>
              <a:ext cx="321950" cy="527225"/>
            </a:xfrm>
            <a:custGeom>
              <a:avLst/>
              <a:gdLst/>
              <a:ahLst/>
              <a:cxnLst/>
              <a:rect l="l" t="t" r="r" b="b"/>
              <a:pathLst>
                <a:path w="12878" h="21089" extrusionOk="0">
                  <a:moveTo>
                    <a:pt x="10759" y="1"/>
                  </a:moveTo>
                  <a:cubicBezTo>
                    <a:pt x="10638" y="1"/>
                    <a:pt x="10514" y="14"/>
                    <a:pt x="10388" y="41"/>
                  </a:cubicBezTo>
                  <a:cubicBezTo>
                    <a:pt x="8691" y="403"/>
                    <a:pt x="8125" y="2530"/>
                    <a:pt x="7808" y="4001"/>
                  </a:cubicBezTo>
                  <a:cubicBezTo>
                    <a:pt x="7242" y="6763"/>
                    <a:pt x="6858" y="9343"/>
                    <a:pt x="5545" y="11923"/>
                  </a:cubicBezTo>
                  <a:cubicBezTo>
                    <a:pt x="4278" y="14412"/>
                    <a:pt x="2557" y="16653"/>
                    <a:pt x="453" y="18463"/>
                  </a:cubicBezTo>
                  <a:cubicBezTo>
                    <a:pt x="0" y="18848"/>
                    <a:pt x="272" y="20296"/>
                    <a:pt x="294" y="20840"/>
                  </a:cubicBezTo>
                  <a:cubicBezTo>
                    <a:pt x="294" y="20953"/>
                    <a:pt x="317" y="21043"/>
                    <a:pt x="430" y="21089"/>
                  </a:cubicBezTo>
                  <a:cubicBezTo>
                    <a:pt x="475" y="21089"/>
                    <a:pt x="543" y="21043"/>
                    <a:pt x="611" y="20998"/>
                  </a:cubicBezTo>
                  <a:cubicBezTo>
                    <a:pt x="2784" y="19074"/>
                    <a:pt x="4640" y="16811"/>
                    <a:pt x="6111" y="14299"/>
                  </a:cubicBezTo>
                  <a:cubicBezTo>
                    <a:pt x="7197" y="12443"/>
                    <a:pt x="7989" y="10452"/>
                    <a:pt x="8600" y="8415"/>
                  </a:cubicBezTo>
                  <a:cubicBezTo>
                    <a:pt x="9166" y="6581"/>
                    <a:pt x="8872" y="4386"/>
                    <a:pt x="9913" y="2711"/>
                  </a:cubicBezTo>
                  <a:cubicBezTo>
                    <a:pt x="10071" y="2440"/>
                    <a:pt x="10343" y="2146"/>
                    <a:pt x="10614" y="2010"/>
                  </a:cubicBezTo>
                  <a:cubicBezTo>
                    <a:pt x="10799" y="1910"/>
                    <a:pt x="10970" y="1867"/>
                    <a:pt x="11128" y="1867"/>
                  </a:cubicBezTo>
                  <a:cubicBezTo>
                    <a:pt x="11475" y="1867"/>
                    <a:pt x="11762" y="2077"/>
                    <a:pt x="11995" y="2372"/>
                  </a:cubicBezTo>
                  <a:cubicBezTo>
                    <a:pt x="12186" y="2615"/>
                    <a:pt x="12361" y="2715"/>
                    <a:pt x="12503" y="2715"/>
                  </a:cubicBezTo>
                  <a:cubicBezTo>
                    <a:pt x="12732" y="2715"/>
                    <a:pt x="12878" y="2458"/>
                    <a:pt x="12878" y="2123"/>
                  </a:cubicBezTo>
                  <a:cubicBezTo>
                    <a:pt x="12878" y="2010"/>
                    <a:pt x="12878" y="1897"/>
                    <a:pt x="12832" y="1783"/>
                  </a:cubicBezTo>
                  <a:cubicBezTo>
                    <a:pt x="12550" y="856"/>
                    <a:pt x="11747" y="1"/>
                    <a:pt x="10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1" name="Google Shape;11471;p32"/>
            <p:cNvSpPr/>
            <p:nvPr/>
          </p:nvSpPr>
          <p:spPr>
            <a:xfrm>
              <a:off x="5242875" y="4482750"/>
              <a:ext cx="325925" cy="522825"/>
            </a:xfrm>
            <a:custGeom>
              <a:avLst/>
              <a:gdLst/>
              <a:ahLst/>
              <a:cxnLst/>
              <a:rect l="l" t="t" r="r" b="b"/>
              <a:pathLst>
                <a:path w="13037" h="20913" fill="none" extrusionOk="0">
                  <a:moveTo>
                    <a:pt x="13036" y="2354"/>
                  </a:moveTo>
                  <a:cubicBezTo>
                    <a:pt x="13036" y="2241"/>
                    <a:pt x="13036" y="2128"/>
                    <a:pt x="12991" y="2015"/>
                  </a:cubicBezTo>
                  <a:cubicBezTo>
                    <a:pt x="12674" y="974"/>
                    <a:pt x="11701" y="1"/>
                    <a:pt x="10547" y="272"/>
                  </a:cubicBezTo>
                  <a:cubicBezTo>
                    <a:pt x="8849" y="634"/>
                    <a:pt x="7944" y="2648"/>
                    <a:pt x="7627" y="4120"/>
                  </a:cubicBezTo>
                  <a:cubicBezTo>
                    <a:pt x="7061" y="6881"/>
                    <a:pt x="6020" y="10162"/>
                    <a:pt x="4730" y="12742"/>
                  </a:cubicBezTo>
                  <a:cubicBezTo>
                    <a:pt x="3440" y="15232"/>
                    <a:pt x="2716" y="16884"/>
                    <a:pt x="589" y="18695"/>
                  </a:cubicBezTo>
                  <a:cubicBezTo>
                    <a:pt x="136" y="19079"/>
                    <a:pt x="0" y="20120"/>
                    <a:pt x="0" y="20664"/>
                  </a:cubicBezTo>
                  <a:cubicBezTo>
                    <a:pt x="0" y="20777"/>
                    <a:pt x="23" y="20890"/>
                    <a:pt x="136" y="20913"/>
                  </a:cubicBezTo>
                  <a:cubicBezTo>
                    <a:pt x="181" y="20913"/>
                    <a:pt x="249" y="20890"/>
                    <a:pt x="294" y="20845"/>
                  </a:cubicBezTo>
                  <a:cubicBezTo>
                    <a:pt x="2490" y="18921"/>
                    <a:pt x="4029" y="17382"/>
                    <a:pt x="5477" y="14870"/>
                  </a:cubicBezTo>
                  <a:cubicBezTo>
                    <a:pt x="6563" y="13014"/>
                    <a:pt x="7808" y="11407"/>
                    <a:pt x="8555" y="8691"/>
                  </a:cubicBezTo>
                  <a:cubicBezTo>
                    <a:pt x="9098" y="6858"/>
                    <a:pt x="8962" y="4663"/>
                    <a:pt x="10003" y="2988"/>
                  </a:cubicBezTo>
                  <a:cubicBezTo>
                    <a:pt x="10185" y="2694"/>
                    <a:pt x="10433" y="2422"/>
                    <a:pt x="10705" y="2264"/>
                  </a:cubicBezTo>
                  <a:cubicBezTo>
                    <a:pt x="11316" y="1970"/>
                    <a:pt x="11769" y="2196"/>
                    <a:pt x="12108" y="2648"/>
                  </a:cubicBezTo>
                  <a:cubicBezTo>
                    <a:pt x="12606" y="3237"/>
                    <a:pt x="13014" y="2897"/>
                    <a:pt x="13036" y="2354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2" name="Google Shape;11472;p32"/>
            <p:cNvSpPr/>
            <p:nvPr/>
          </p:nvSpPr>
          <p:spPr>
            <a:xfrm>
              <a:off x="5395075" y="4886175"/>
              <a:ext cx="80925" cy="90550"/>
            </a:xfrm>
            <a:custGeom>
              <a:avLst/>
              <a:gdLst/>
              <a:ahLst/>
              <a:cxnLst/>
              <a:rect l="l" t="t" r="r" b="b"/>
              <a:pathLst>
                <a:path w="3237" h="3622" fill="none" extrusionOk="0">
                  <a:moveTo>
                    <a:pt x="3169" y="1992"/>
                  </a:moveTo>
                  <a:cubicBezTo>
                    <a:pt x="3236" y="1607"/>
                    <a:pt x="3191" y="1200"/>
                    <a:pt x="2988" y="860"/>
                  </a:cubicBezTo>
                  <a:cubicBezTo>
                    <a:pt x="2490" y="0"/>
                    <a:pt x="1539" y="68"/>
                    <a:pt x="702" y="362"/>
                  </a:cubicBezTo>
                  <a:cubicBezTo>
                    <a:pt x="0" y="815"/>
                    <a:pt x="475" y="2558"/>
                    <a:pt x="928" y="3055"/>
                  </a:cubicBezTo>
                  <a:cubicBezTo>
                    <a:pt x="1426" y="3621"/>
                    <a:pt x="2218" y="3191"/>
                    <a:pt x="2671" y="2807"/>
                  </a:cubicBezTo>
                  <a:cubicBezTo>
                    <a:pt x="2897" y="2580"/>
                    <a:pt x="3078" y="2286"/>
                    <a:pt x="3169" y="1992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3" name="Google Shape;11473;p32"/>
            <p:cNvSpPr/>
            <p:nvPr/>
          </p:nvSpPr>
          <p:spPr>
            <a:xfrm>
              <a:off x="5396200" y="4894475"/>
              <a:ext cx="81500" cy="79025"/>
            </a:xfrm>
            <a:custGeom>
              <a:avLst/>
              <a:gdLst/>
              <a:ahLst/>
              <a:cxnLst/>
              <a:rect l="l" t="t" r="r" b="b"/>
              <a:pathLst>
                <a:path w="3260" h="3161" extrusionOk="0">
                  <a:moveTo>
                    <a:pt x="1741" y="1"/>
                  </a:moveTo>
                  <a:cubicBezTo>
                    <a:pt x="1404" y="1"/>
                    <a:pt x="1047" y="84"/>
                    <a:pt x="702" y="211"/>
                  </a:cubicBezTo>
                  <a:cubicBezTo>
                    <a:pt x="0" y="664"/>
                    <a:pt x="476" y="2384"/>
                    <a:pt x="928" y="2882"/>
                  </a:cubicBezTo>
                  <a:cubicBezTo>
                    <a:pt x="1112" y="3082"/>
                    <a:pt x="1330" y="3160"/>
                    <a:pt x="1554" y="3160"/>
                  </a:cubicBezTo>
                  <a:cubicBezTo>
                    <a:pt x="1966" y="3160"/>
                    <a:pt x="2401" y="2897"/>
                    <a:pt x="2694" y="2633"/>
                  </a:cubicBezTo>
                  <a:cubicBezTo>
                    <a:pt x="2943" y="2452"/>
                    <a:pt x="3124" y="2135"/>
                    <a:pt x="3169" y="1818"/>
                  </a:cubicBezTo>
                  <a:cubicBezTo>
                    <a:pt x="3259" y="1456"/>
                    <a:pt x="3191" y="1026"/>
                    <a:pt x="3010" y="687"/>
                  </a:cubicBezTo>
                  <a:cubicBezTo>
                    <a:pt x="2699" y="186"/>
                    <a:pt x="2242" y="1"/>
                    <a:pt x="17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4" name="Google Shape;11474;p32"/>
            <p:cNvSpPr/>
            <p:nvPr/>
          </p:nvSpPr>
          <p:spPr>
            <a:xfrm>
              <a:off x="5200425" y="4798925"/>
              <a:ext cx="90000" cy="71875"/>
            </a:xfrm>
            <a:custGeom>
              <a:avLst/>
              <a:gdLst/>
              <a:ahLst/>
              <a:cxnLst/>
              <a:rect l="l" t="t" r="r" b="b"/>
              <a:pathLst>
                <a:path w="3600" h="2875" extrusionOk="0">
                  <a:moveTo>
                    <a:pt x="1604" y="1"/>
                  </a:moveTo>
                  <a:cubicBezTo>
                    <a:pt x="1347" y="1"/>
                    <a:pt x="1088" y="62"/>
                    <a:pt x="838" y="209"/>
                  </a:cubicBezTo>
                  <a:cubicBezTo>
                    <a:pt x="1" y="729"/>
                    <a:pt x="23" y="1657"/>
                    <a:pt x="340" y="2494"/>
                  </a:cubicBezTo>
                  <a:cubicBezTo>
                    <a:pt x="504" y="2769"/>
                    <a:pt x="856" y="2875"/>
                    <a:pt x="1259" y="2875"/>
                  </a:cubicBezTo>
                  <a:cubicBezTo>
                    <a:pt x="1918" y="2875"/>
                    <a:pt x="2711" y="2594"/>
                    <a:pt x="3033" y="2313"/>
                  </a:cubicBezTo>
                  <a:cubicBezTo>
                    <a:pt x="3599" y="1793"/>
                    <a:pt x="3192" y="1001"/>
                    <a:pt x="2784" y="525"/>
                  </a:cubicBezTo>
                  <a:cubicBezTo>
                    <a:pt x="2603" y="299"/>
                    <a:pt x="2309" y="118"/>
                    <a:pt x="2015" y="50"/>
                  </a:cubicBezTo>
                  <a:cubicBezTo>
                    <a:pt x="1880" y="18"/>
                    <a:pt x="1742" y="1"/>
                    <a:pt x="1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32"/>
            <p:cNvSpPr/>
            <p:nvPr/>
          </p:nvSpPr>
          <p:spPr>
            <a:xfrm>
              <a:off x="5192500" y="4797900"/>
              <a:ext cx="90000" cy="81500"/>
            </a:xfrm>
            <a:custGeom>
              <a:avLst/>
              <a:gdLst/>
              <a:ahLst/>
              <a:cxnLst/>
              <a:rect l="l" t="t" r="r" b="b"/>
              <a:pathLst>
                <a:path w="3600" h="3260" fill="none" extrusionOk="0">
                  <a:moveTo>
                    <a:pt x="2015" y="91"/>
                  </a:moveTo>
                  <a:cubicBezTo>
                    <a:pt x="1653" y="1"/>
                    <a:pt x="1223" y="23"/>
                    <a:pt x="838" y="250"/>
                  </a:cubicBezTo>
                  <a:cubicBezTo>
                    <a:pt x="1" y="770"/>
                    <a:pt x="23" y="1698"/>
                    <a:pt x="340" y="2535"/>
                  </a:cubicBezTo>
                  <a:cubicBezTo>
                    <a:pt x="770" y="3260"/>
                    <a:pt x="2513" y="2807"/>
                    <a:pt x="3034" y="2354"/>
                  </a:cubicBezTo>
                  <a:cubicBezTo>
                    <a:pt x="3599" y="1834"/>
                    <a:pt x="3192" y="1042"/>
                    <a:pt x="2807" y="566"/>
                  </a:cubicBezTo>
                  <a:cubicBezTo>
                    <a:pt x="2604" y="295"/>
                    <a:pt x="2332" y="136"/>
                    <a:pt x="2015" y="91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32"/>
            <p:cNvSpPr/>
            <p:nvPr/>
          </p:nvSpPr>
          <p:spPr>
            <a:xfrm>
              <a:off x="5146125" y="4806950"/>
              <a:ext cx="297050" cy="324800"/>
            </a:xfrm>
            <a:custGeom>
              <a:avLst/>
              <a:gdLst/>
              <a:ahLst/>
              <a:cxnLst/>
              <a:rect l="l" t="t" r="r" b="b"/>
              <a:pathLst>
                <a:path w="11882" h="12992" fill="none" extrusionOk="0">
                  <a:moveTo>
                    <a:pt x="9324" y="2830"/>
                  </a:moveTo>
                  <a:cubicBezTo>
                    <a:pt x="9845" y="3577"/>
                    <a:pt x="10479" y="3871"/>
                    <a:pt x="11090" y="4482"/>
                  </a:cubicBezTo>
                  <a:cubicBezTo>
                    <a:pt x="11882" y="5229"/>
                    <a:pt x="11723" y="6519"/>
                    <a:pt x="11542" y="7469"/>
                  </a:cubicBezTo>
                  <a:cubicBezTo>
                    <a:pt x="11339" y="8442"/>
                    <a:pt x="10931" y="9370"/>
                    <a:pt x="10320" y="10140"/>
                  </a:cubicBezTo>
                  <a:cubicBezTo>
                    <a:pt x="9573" y="11045"/>
                    <a:pt x="8532" y="11452"/>
                    <a:pt x="7627" y="12109"/>
                  </a:cubicBezTo>
                  <a:cubicBezTo>
                    <a:pt x="6405" y="12991"/>
                    <a:pt x="4979" y="12810"/>
                    <a:pt x="3780" y="12018"/>
                  </a:cubicBezTo>
                  <a:cubicBezTo>
                    <a:pt x="1267" y="10389"/>
                    <a:pt x="0" y="6587"/>
                    <a:pt x="1335" y="3825"/>
                  </a:cubicBezTo>
                  <a:cubicBezTo>
                    <a:pt x="2739" y="1042"/>
                    <a:pt x="7378" y="1"/>
                    <a:pt x="9324" y="2830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7" name="Google Shape;11477;p32"/>
            <p:cNvSpPr/>
            <p:nvPr/>
          </p:nvSpPr>
          <p:spPr>
            <a:xfrm>
              <a:off x="5143850" y="4841025"/>
              <a:ext cx="292550" cy="290750"/>
            </a:xfrm>
            <a:custGeom>
              <a:avLst/>
              <a:gdLst/>
              <a:ahLst/>
              <a:cxnLst/>
              <a:rect l="l" t="t" r="r" b="b"/>
              <a:pathLst>
                <a:path w="11702" h="11630" extrusionOk="0">
                  <a:moveTo>
                    <a:pt x="5752" y="0"/>
                  </a:moveTo>
                  <a:cubicBezTo>
                    <a:pt x="5608" y="0"/>
                    <a:pt x="5465" y="6"/>
                    <a:pt x="5319" y="18"/>
                  </a:cubicBezTo>
                  <a:cubicBezTo>
                    <a:pt x="5228" y="18"/>
                    <a:pt x="5183" y="63"/>
                    <a:pt x="5093" y="63"/>
                  </a:cubicBezTo>
                  <a:cubicBezTo>
                    <a:pt x="4550" y="131"/>
                    <a:pt x="4074" y="312"/>
                    <a:pt x="3622" y="561"/>
                  </a:cubicBezTo>
                  <a:cubicBezTo>
                    <a:pt x="2694" y="1105"/>
                    <a:pt x="1924" y="1942"/>
                    <a:pt x="1449" y="2825"/>
                  </a:cubicBezTo>
                  <a:cubicBezTo>
                    <a:pt x="1" y="5495"/>
                    <a:pt x="928" y="9162"/>
                    <a:pt x="3644" y="10950"/>
                  </a:cubicBezTo>
                  <a:cubicBezTo>
                    <a:pt x="4311" y="11366"/>
                    <a:pt x="4978" y="11629"/>
                    <a:pt x="5676" y="11629"/>
                  </a:cubicBezTo>
                  <a:cubicBezTo>
                    <a:pt x="6115" y="11629"/>
                    <a:pt x="6567" y="11525"/>
                    <a:pt x="7039" y="11289"/>
                  </a:cubicBezTo>
                  <a:cubicBezTo>
                    <a:pt x="7605" y="10995"/>
                    <a:pt x="8080" y="10610"/>
                    <a:pt x="8533" y="10203"/>
                  </a:cubicBezTo>
                  <a:cubicBezTo>
                    <a:pt x="8985" y="9841"/>
                    <a:pt x="9438" y="9456"/>
                    <a:pt x="9845" y="9026"/>
                  </a:cubicBezTo>
                  <a:cubicBezTo>
                    <a:pt x="10909" y="7872"/>
                    <a:pt x="11701" y="6310"/>
                    <a:pt x="11656" y="4771"/>
                  </a:cubicBezTo>
                  <a:cubicBezTo>
                    <a:pt x="11633" y="3934"/>
                    <a:pt x="11317" y="3164"/>
                    <a:pt x="10773" y="2508"/>
                  </a:cubicBezTo>
                  <a:cubicBezTo>
                    <a:pt x="10683" y="2372"/>
                    <a:pt x="10615" y="2259"/>
                    <a:pt x="10502" y="2146"/>
                  </a:cubicBezTo>
                  <a:cubicBezTo>
                    <a:pt x="9981" y="1580"/>
                    <a:pt x="9302" y="1059"/>
                    <a:pt x="8578" y="697"/>
                  </a:cubicBezTo>
                  <a:cubicBezTo>
                    <a:pt x="8058" y="448"/>
                    <a:pt x="7492" y="222"/>
                    <a:pt x="6926" y="109"/>
                  </a:cubicBezTo>
                  <a:cubicBezTo>
                    <a:pt x="6528" y="42"/>
                    <a:pt x="6143" y="0"/>
                    <a:pt x="5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8" name="Google Shape;11478;p32"/>
            <p:cNvSpPr/>
            <p:nvPr/>
          </p:nvSpPr>
          <p:spPr>
            <a:xfrm>
              <a:off x="5266075" y="4840450"/>
              <a:ext cx="147675" cy="74225"/>
            </a:xfrm>
            <a:custGeom>
              <a:avLst/>
              <a:gdLst/>
              <a:ahLst/>
              <a:cxnLst/>
              <a:rect l="l" t="t" r="r" b="b"/>
              <a:pathLst>
                <a:path w="5907" h="2969" extrusionOk="0">
                  <a:moveTo>
                    <a:pt x="863" y="1"/>
                  </a:moveTo>
                  <a:cubicBezTo>
                    <a:pt x="719" y="1"/>
                    <a:pt x="576" y="6"/>
                    <a:pt x="430" y="19"/>
                  </a:cubicBezTo>
                  <a:cubicBezTo>
                    <a:pt x="339" y="19"/>
                    <a:pt x="294" y="41"/>
                    <a:pt x="204" y="41"/>
                  </a:cubicBezTo>
                  <a:cubicBezTo>
                    <a:pt x="136" y="86"/>
                    <a:pt x="68" y="132"/>
                    <a:pt x="0" y="154"/>
                  </a:cubicBezTo>
                  <a:cubicBezTo>
                    <a:pt x="317" y="1128"/>
                    <a:pt x="1154" y="1920"/>
                    <a:pt x="2150" y="2418"/>
                  </a:cubicBezTo>
                  <a:cubicBezTo>
                    <a:pt x="2557" y="2621"/>
                    <a:pt x="2965" y="2802"/>
                    <a:pt x="3395" y="2870"/>
                  </a:cubicBezTo>
                  <a:cubicBezTo>
                    <a:pt x="3706" y="2939"/>
                    <a:pt x="4017" y="2969"/>
                    <a:pt x="4328" y="2969"/>
                  </a:cubicBezTo>
                  <a:cubicBezTo>
                    <a:pt x="4425" y="2969"/>
                    <a:pt x="4521" y="2966"/>
                    <a:pt x="4617" y="2961"/>
                  </a:cubicBezTo>
                  <a:cubicBezTo>
                    <a:pt x="5092" y="2916"/>
                    <a:pt x="5522" y="2757"/>
                    <a:pt x="5907" y="2531"/>
                  </a:cubicBezTo>
                  <a:cubicBezTo>
                    <a:pt x="5839" y="2395"/>
                    <a:pt x="5726" y="2282"/>
                    <a:pt x="5613" y="2146"/>
                  </a:cubicBezTo>
                  <a:cubicBezTo>
                    <a:pt x="5092" y="1580"/>
                    <a:pt x="4413" y="1060"/>
                    <a:pt x="3689" y="698"/>
                  </a:cubicBezTo>
                  <a:cubicBezTo>
                    <a:pt x="3169" y="449"/>
                    <a:pt x="2603" y="222"/>
                    <a:pt x="2037" y="109"/>
                  </a:cubicBezTo>
                  <a:cubicBezTo>
                    <a:pt x="1639" y="43"/>
                    <a:pt x="1254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9" name="Google Shape;11479;p32"/>
            <p:cNvSpPr/>
            <p:nvPr/>
          </p:nvSpPr>
          <p:spPr>
            <a:xfrm>
              <a:off x="5241175" y="5175500"/>
              <a:ext cx="88850" cy="282200"/>
            </a:xfrm>
            <a:custGeom>
              <a:avLst/>
              <a:gdLst/>
              <a:ahLst/>
              <a:cxnLst/>
              <a:rect l="l" t="t" r="r" b="b"/>
              <a:pathLst>
                <a:path w="3554" h="11288" extrusionOk="0">
                  <a:moveTo>
                    <a:pt x="1322" y="1"/>
                  </a:moveTo>
                  <a:cubicBezTo>
                    <a:pt x="459" y="1"/>
                    <a:pt x="222" y="1872"/>
                    <a:pt x="159" y="2753"/>
                  </a:cubicBezTo>
                  <a:cubicBezTo>
                    <a:pt x="0" y="4360"/>
                    <a:pt x="181" y="5990"/>
                    <a:pt x="611" y="7574"/>
                  </a:cubicBezTo>
                  <a:cubicBezTo>
                    <a:pt x="860" y="8547"/>
                    <a:pt x="1426" y="11172"/>
                    <a:pt x="2693" y="11286"/>
                  </a:cubicBezTo>
                  <a:cubicBezTo>
                    <a:pt x="2706" y="11287"/>
                    <a:pt x="2719" y="11287"/>
                    <a:pt x="2732" y="11287"/>
                  </a:cubicBezTo>
                  <a:cubicBezTo>
                    <a:pt x="2945" y="11287"/>
                    <a:pt x="3153" y="11115"/>
                    <a:pt x="3259" y="10923"/>
                  </a:cubicBezTo>
                  <a:cubicBezTo>
                    <a:pt x="3553" y="10493"/>
                    <a:pt x="3508" y="9950"/>
                    <a:pt x="3508" y="9452"/>
                  </a:cubicBezTo>
                  <a:cubicBezTo>
                    <a:pt x="3486" y="7891"/>
                    <a:pt x="3440" y="6306"/>
                    <a:pt x="3169" y="4790"/>
                  </a:cubicBezTo>
                  <a:cubicBezTo>
                    <a:pt x="3056" y="4156"/>
                    <a:pt x="2241" y="264"/>
                    <a:pt x="1539" y="37"/>
                  </a:cubicBezTo>
                  <a:cubicBezTo>
                    <a:pt x="1463" y="12"/>
                    <a:pt x="1390" y="1"/>
                    <a:pt x="13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0" name="Google Shape;11480;p32"/>
            <p:cNvSpPr/>
            <p:nvPr/>
          </p:nvSpPr>
          <p:spPr>
            <a:xfrm>
              <a:off x="5223625" y="5180950"/>
              <a:ext cx="101875" cy="271600"/>
            </a:xfrm>
            <a:custGeom>
              <a:avLst/>
              <a:gdLst/>
              <a:ahLst/>
              <a:cxnLst/>
              <a:rect l="l" t="t" r="r" b="b"/>
              <a:pathLst>
                <a:path w="4075" h="10864" fill="none" extrusionOk="0">
                  <a:moveTo>
                    <a:pt x="3237" y="3395"/>
                  </a:moveTo>
                  <a:cubicBezTo>
                    <a:pt x="3056" y="2784"/>
                    <a:pt x="2830" y="2196"/>
                    <a:pt x="2581" y="1630"/>
                  </a:cubicBezTo>
                  <a:cubicBezTo>
                    <a:pt x="2286" y="996"/>
                    <a:pt x="2015" y="385"/>
                    <a:pt x="1313" y="227"/>
                  </a:cubicBezTo>
                  <a:cubicBezTo>
                    <a:pt x="227" y="0"/>
                    <a:pt x="1" y="770"/>
                    <a:pt x="23" y="1698"/>
                  </a:cubicBezTo>
                  <a:cubicBezTo>
                    <a:pt x="91" y="4504"/>
                    <a:pt x="815" y="7107"/>
                    <a:pt x="1879" y="9687"/>
                  </a:cubicBezTo>
                  <a:cubicBezTo>
                    <a:pt x="2060" y="10185"/>
                    <a:pt x="2513" y="10864"/>
                    <a:pt x="3146" y="10841"/>
                  </a:cubicBezTo>
                  <a:cubicBezTo>
                    <a:pt x="3373" y="10841"/>
                    <a:pt x="3576" y="10638"/>
                    <a:pt x="3690" y="10411"/>
                  </a:cubicBezTo>
                  <a:cubicBezTo>
                    <a:pt x="3916" y="9959"/>
                    <a:pt x="4074" y="8646"/>
                    <a:pt x="4029" y="8125"/>
                  </a:cubicBezTo>
                  <a:cubicBezTo>
                    <a:pt x="3803" y="6609"/>
                    <a:pt x="3644" y="4912"/>
                    <a:pt x="3237" y="3395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1" name="Google Shape;11481;p32"/>
            <p:cNvSpPr/>
            <p:nvPr/>
          </p:nvSpPr>
          <p:spPr>
            <a:xfrm>
              <a:off x="5027300" y="4954625"/>
              <a:ext cx="342325" cy="361000"/>
            </a:xfrm>
            <a:custGeom>
              <a:avLst/>
              <a:gdLst/>
              <a:ahLst/>
              <a:cxnLst/>
              <a:rect l="l" t="t" r="r" b="b"/>
              <a:pathLst>
                <a:path w="13693" h="14440" fill="none" extrusionOk="0">
                  <a:moveTo>
                    <a:pt x="13512" y="7650"/>
                  </a:moveTo>
                  <a:cubicBezTo>
                    <a:pt x="13534" y="7854"/>
                    <a:pt x="13580" y="8080"/>
                    <a:pt x="13602" y="8261"/>
                  </a:cubicBezTo>
                  <a:cubicBezTo>
                    <a:pt x="13693" y="9235"/>
                    <a:pt x="13602" y="10230"/>
                    <a:pt x="13195" y="11090"/>
                  </a:cubicBezTo>
                  <a:cubicBezTo>
                    <a:pt x="12742" y="12064"/>
                    <a:pt x="12018" y="12675"/>
                    <a:pt x="11135" y="13240"/>
                  </a:cubicBezTo>
                  <a:cubicBezTo>
                    <a:pt x="9913" y="14033"/>
                    <a:pt x="8623" y="14440"/>
                    <a:pt x="7197" y="14214"/>
                  </a:cubicBezTo>
                  <a:cubicBezTo>
                    <a:pt x="5364" y="13897"/>
                    <a:pt x="3463" y="13467"/>
                    <a:pt x="2082" y="12177"/>
                  </a:cubicBezTo>
                  <a:cubicBezTo>
                    <a:pt x="1313" y="11475"/>
                    <a:pt x="928" y="10615"/>
                    <a:pt x="611" y="9619"/>
                  </a:cubicBezTo>
                  <a:cubicBezTo>
                    <a:pt x="0" y="7650"/>
                    <a:pt x="181" y="5410"/>
                    <a:pt x="1403" y="3690"/>
                  </a:cubicBezTo>
                  <a:cubicBezTo>
                    <a:pt x="2105" y="2694"/>
                    <a:pt x="3056" y="1879"/>
                    <a:pt x="4097" y="1291"/>
                  </a:cubicBezTo>
                  <a:cubicBezTo>
                    <a:pt x="5138" y="680"/>
                    <a:pt x="6790" y="1"/>
                    <a:pt x="7989" y="227"/>
                  </a:cubicBezTo>
                  <a:cubicBezTo>
                    <a:pt x="8963" y="408"/>
                    <a:pt x="10026" y="1472"/>
                    <a:pt x="10683" y="2128"/>
                  </a:cubicBezTo>
                  <a:cubicBezTo>
                    <a:pt x="12176" y="3667"/>
                    <a:pt x="13195" y="5613"/>
                    <a:pt x="13512" y="7650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2" name="Google Shape;11482;p32"/>
            <p:cNvSpPr/>
            <p:nvPr/>
          </p:nvSpPr>
          <p:spPr>
            <a:xfrm>
              <a:off x="5298875" y="5106850"/>
              <a:ext cx="170325" cy="163525"/>
            </a:xfrm>
            <a:custGeom>
              <a:avLst/>
              <a:gdLst/>
              <a:ahLst/>
              <a:cxnLst/>
              <a:rect l="l" t="t" r="r" b="b"/>
              <a:pathLst>
                <a:path w="6813" h="6541" extrusionOk="0">
                  <a:moveTo>
                    <a:pt x="3613" y="0"/>
                  </a:moveTo>
                  <a:cubicBezTo>
                    <a:pt x="3101" y="0"/>
                    <a:pt x="2598" y="161"/>
                    <a:pt x="2105" y="430"/>
                  </a:cubicBezTo>
                  <a:cubicBezTo>
                    <a:pt x="815" y="1131"/>
                    <a:pt x="1" y="2783"/>
                    <a:pt x="1" y="4209"/>
                  </a:cubicBezTo>
                  <a:cubicBezTo>
                    <a:pt x="1" y="4730"/>
                    <a:pt x="136" y="5273"/>
                    <a:pt x="499" y="5658"/>
                  </a:cubicBezTo>
                  <a:cubicBezTo>
                    <a:pt x="1008" y="6226"/>
                    <a:pt x="1875" y="6540"/>
                    <a:pt x="2642" y="6540"/>
                  </a:cubicBezTo>
                  <a:cubicBezTo>
                    <a:pt x="2761" y="6540"/>
                    <a:pt x="2876" y="6533"/>
                    <a:pt x="2988" y="6518"/>
                  </a:cubicBezTo>
                  <a:cubicBezTo>
                    <a:pt x="3667" y="6427"/>
                    <a:pt x="4369" y="6133"/>
                    <a:pt x="5025" y="5748"/>
                  </a:cubicBezTo>
                  <a:cubicBezTo>
                    <a:pt x="5772" y="5273"/>
                    <a:pt x="6292" y="4526"/>
                    <a:pt x="6587" y="3711"/>
                  </a:cubicBezTo>
                  <a:cubicBezTo>
                    <a:pt x="6813" y="2964"/>
                    <a:pt x="6700" y="2399"/>
                    <a:pt x="6292" y="1720"/>
                  </a:cubicBezTo>
                  <a:cubicBezTo>
                    <a:pt x="5885" y="995"/>
                    <a:pt x="5206" y="430"/>
                    <a:pt x="4414" y="135"/>
                  </a:cubicBezTo>
                  <a:cubicBezTo>
                    <a:pt x="4144" y="43"/>
                    <a:pt x="3878" y="0"/>
                    <a:pt x="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32"/>
            <p:cNvSpPr/>
            <p:nvPr/>
          </p:nvSpPr>
          <p:spPr>
            <a:xfrm>
              <a:off x="5304525" y="5085900"/>
              <a:ext cx="166950" cy="193525"/>
            </a:xfrm>
            <a:custGeom>
              <a:avLst/>
              <a:gdLst/>
              <a:ahLst/>
              <a:cxnLst/>
              <a:rect l="l" t="t" r="r" b="b"/>
              <a:pathLst>
                <a:path w="6678" h="7741" fill="none" extrusionOk="0">
                  <a:moveTo>
                    <a:pt x="4980" y="6450"/>
                  </a:moveTo>
                  <a:cubicBezTo>
                    <a:pt x="3667" y="7424"/>
                    <a:pt x="1698" y="7740"/>
                    <a:pt x="499" y="6473"/>
                  </a:cubicBezTo>
                  <a:cubicBezTo>
                    <a:pt x="137" y="6066"/>
                    <a:pt x="1" y="5545"/>
                    <a:pt x="1" y="5025"/>
                  </a:cubicBezTo>
                  <a:cubicBezTo>
                    <a:pt x="1" y="4187"/>
                    <a:pt x="295" y="3395"/>
                    <a:pt x="589" y="2603"/>
                  </a:cubicBezTo>
                  <a:cubicBezTo>
                    <a:pt x="838" y="1879"/>
                    <a:pt x="1608" y="1245"/>
                    <a:pt x="2264" y="928"/>
                  </a:cubicBezTo>
                  <a:cubicBezTo>
                    <a:pt x="4188" y="0"/>
                    <a:pt x="6677" y="1313"/>
                    <a:pt x="6519" y="3554"/>
                  </a:cubicBezTo>
                  <a:cubicBezTo>
                    <a:pt x="6474" y="4459"/>
                    <a:pt x="6112" y="5364"/>
                    <a:pt x="5478" y="6020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4" name="Google Shape;11484;p32"/>
            <p:cNvSpPr/>
            <p:nvPr/>
          </p:nvSpPr>
          <p:spPr>
            <a:xfrm>
              <a:off x="5307925" y="5129925"/>
              <a:ext cx="126200" cy="113050"/>
            </a:xfrm>
            <a:custGeom>
              <a:avLst/>
              <a:gdLst/>
              <a:ahLst/>
              <a:cxnLst/>
              <a:rect l="l" t="t" r="r" b="b"/>
              <a:pathLst>
                <a:path w="5048" h="4522" extrusionOk="0">
                  <a:moveTo>
                    <a:pt x="2591" y="0"/>
                  </a:moveTo>
                  <a:cubicBezTo>
                    <a:pt x="2197" y="0"/>
                    <a:pt x="1806" y="91"/>
                    <a:pt x="1472" y="276"/>
                  </a:cubicBezTo>
                  <a:cubicBezTo>
                    <a:pt x="567" y="751"/>
                    <a:pt x="1" y="1883"/>
                    <a:pt x="1" y="2901"/>
                  </a:cubicBezTo>
                  <a:cubicBezTo>
                    <a:pt x="23" y="3264"/>
                    <a:pt x="114" y="3671"/>
                    <a:pt x="363" y="3920"/>
                  </a:cubicBezTo>
                  <a:cubicBezTo>
                    <a:pt x="739" y="4316"/>
                    <a:pt x="1322" y="4521"/>
                    <a:pt x="1857" y="4521"/>
                  </a:cubicBezTo>
                  <a:cubicBezTo>
                    <a:pt x="1933" y="4521"/>
                    <a:pt x="2009" y="4517"/>
                    <a:pt x="2083" y="4508"/>
                  </a:cubicBezTo>
                  <a:cubicBezTo>
                    <a:pt x="2581" y="4463"/>
                    <a:pt x="3056" y="4259"/>
                    <a:pt x="3509" y="3965"/>
                  </a:cubicBezTo>
                  <a:cubicBezTo>
                    <a:pt x="4075" y="3626"/>
                    <a:pt x="4550" y="3128"/>
                    <a:pt x="4776" y="2585"/>
                  </a:cubicBezTo>
                  <a:cubicBezTo>
                    <a:pt x="5048" y="1974"/>
                    <a:pt x="4640" y="978"/>
                    <a:pt x="4142" y="548"/>
                  </a:cubicBezTo>
                  <a:cubicBezTo>
                    <a:pt x="3729" y="187"/>
                    <a:pt x="3157" y="0"/>
                    <a:pt x="2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5" name="Google Shape;11485;p32"/>
            <p:cNvSpPr/>
            <p:nvPr/>
          </p:nvSpPr>
          <p:spPr>
            <a:xfrm>
              <a:off x="5006350" y="4927075"/>
              <a:ext cx="165825" cy="178225"/>
            </a:xfrm>
            <a:custGeom>
              <a:avLst/>
              <a:gdLst/>
              <a:ahLst/>
              <a:cxnLst/>
              <a:rect l="l" t="t" r="r" b="b"/>
              <a:pathLst>
                <a:path w="6633" h="7129" extrusionOk="0">
                  <a:moveTo>
                    <a:pt x="2896" y="0"/>
                  </a:moveTo>
                  <a:cubicBezTo>
                    <a:pt x="2737" y="0"/>
                    <a:pt x="2579" y="13"/>
                    <a:pt x="2423" y="39"/>
                  </a:cubicBezTo>
                  <a:cubicBezTo>
                    <a:pt x="1472" y="175"/>
                    <a:pt x="205" y="1057"/>
                    <a:pt x="91" y="2053"/>
                  </a:cubicBezTo>
                  <a:cubicBezTo>
                    <a:pt x="1" y="2845"/>
                    <a:pt x="205" y="3796"/>
                    <a:pt x="612" y="4679"/>
                  </a:cubicBezTo>
                  <a:cubicBezTo>
                    <a:pt x="906" y="5357"/>
                    <a:pt x="1359" y="5969"/>
                    <a:pt x="1902" y="6421"/>
                  </a:cubicBezTo>
                  <a:cubicBezTo>
                    <a:pt x="2430" y="6843"/>
                    <a:pt x="3162" y="7129"/>
                    <a:pt x="3866" y="7129"/>
                  </a:cubicBezTo>
                  <a:cubicBezTo>
                    <a:pt x="4068" y="7129"/>
                    <a:pt x="4268" y="7105"/>
                    <a:pt x="4459" y="7055"/>
                  </a:cubicBezTo>
                  <a:cubicBezTo>
                    <a:pt x="4957" y="6919"/>
                    <a:pt x="5387" y="6534"/>
                    <a:pt x="5659" y="6127"/>
                  </a:cubicBezTo>
                  <a:cubicBezTo>
                    <a:pt x="6451" y="4905"/>
                    <a:pt x="6632" y="3072"/>
                    <a:pt x="5931" y="1782"/>
                  </a:cubicBezTo>
                  <a:cubicBezTo>
                    <a:pt x="5350" y="740"/>
                    <a:pt x="4114" y="0"/>
                    <a:pt x="2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6" name="Google Shape;11486;p32"/>
            <p:cNvSpPr/>
            <p:nvPr/>
          </p:nvSpPr>
          <p:spPr>
            <a:xfrm>
              <a:off x="4999575" y="4930300"/>
              <a:ext cx="173725" cy="171450"/>
            </a:xfrm>
            <a:custGeom>
              <a:avLst/>
              <a:gdLst/>
              <a:ahLst/>
              <a:cxnLst/>
              <a:rect l="l" t="t" r="r" b="b"/>
              <a:pathLst>
                <a:path w="6949" h="6858" fill="none" extrusionOk="0">
                  <a:moveTo>
                    <a:pt x="5772" y="5704"/>
                  </a:moveTo>
                  <a:cubicBezTo>
                    <a:pt x="6654" y="4346"/>
                    <a:pt x="6948" y="1766"/>
                    <a:pt x="5364" y="793"/>
                  </a:cubicBezTo>
                  <a:cubicBezTo>
                    <a:pt x="5025" y="589"/>
                    <a:pt x="4685" y="408"/>
                    <a:pt x="4323" y="295"/>
                  </a:cubicBezTo>
                  <a:cubicBezTo>
                    <a:pt x="3961" y="182"/>
                    <a:pt x="3554" y="68"/>
                    <a:pt x="3146" y="46"/>
                  </a:cubicBezTo>
                  <a:cubicBezTo>
                    <a:pt x="2241" y="0"/>
                    <a:pt x="1336" y="340"/>
                    <a:pt x="679" y="951"/>
                  </a:cubicBezTo>
                  <a:cubicBezTo>
                    <a:pt x="272" y="1358"/>
                    <a:pt x="46" y="1947"/>
                    <a:pt x="23" y="2490"/>
                  </a:cubicBezTo>
                  <a:cubicBezTo>
                    <a:pt x="0" y="2943"/>
                    <a:pt x="91" y="3350"/>
                    <a:pt x="204" y="3780"/>
                  </a:cubicBezTo>
                  <a:cubicBezTo>
                    <a:pt x="453" y="4685"/>
                    <a:pt x="1019" y="5591"/>
                    <a:pt x="1856" y="6021"/>
                  </a:cubicBezTo>
                  <a:cubicBezTo>
                    <a:pt x="2694" y="6451"/>
                    <a:pt x="3599" y="6858"/>
                    <a:pt x="4527" y="6609"/>
                  </a:cubicBezTo>
                  <a:cubicBezTo>
                    <a:pt x="5070" y="6496"/>
                    <a:pt x="5477" y="6134"/>
                    <a:pt x="5772" y="5704"/>
                  </a:cubicBezTo>
                  <a:close/>
                </a:path>
              </a:pathLst>
            </a:custGeom>
            <a:noFill/>
            <a:ln w="5100" cap="flat" cmpd="sng">
              <a:solidFill>
                <a:schemeClr val="dk2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7" name="Google Shape;11487;p32"/>
            <p:cNvSpPr/>
            <p:nvPr/>
          </p:nvSpPr>
          <p:spPr>
            <a:xfrm>
              <a:off x="5035775" y="4962475"/>
              <a:ext cx="131300" cy="142175"/>
            </a:xfrm>
            <a:custGeom>
              <a:avLst/>
              <a:gdLst/>
              <a:ahLst/>
              <a:cxnLst/>
              <a:rect l="l" t="t" r="r" b="b"/>
              <a:pathLst>
                <a:path w="5252" h="5687" extrusionOk="0">
                  <a:moveTo>
                    <a:pt x="2277" y="0"/>
                  </a:moveTo>
                  <a:cubicBezTo>
                    <a:pt x="2158" y="0"/>
                    <a:pt x="2041" y="9"/>
                    <a:pt x="1925" y="26"/>
                  </a:cubicBezTo>
                  <a:cubicBezTo>
                    <a:pt x="1178" y="139"/>
                    <a:pt x="159" y="818"/>
                    <a:pt x="69" y="1610"/>
                  </a:cubicBezTo>
                  <a:cubicBezTo>
                    <a:pt x="1" y="2289"/>
                    <a:pt x="159" y="3059"/>
                    <a:pt x="476" y="3738"/>
                  </a:cubicBezTo>
                  <a:cubicBezTo>
                    <a:pt x="725" y="4281"/>
                    <a:pt x="1087" y="4779"/>
                    <a:pt x="1517" y="5118"/>
                  </a:cubicBezTo>
                  <a:cubicBezTo>
                    <a:pt x="1948" y="5460"/>
                    <a:pt x="2536" y="5687"/>
                    <a:pt x="3100" y="5687"/>
                  </a:cubicBezTo>
                  <a:cubicBezTo>
                    <a:pt x="3246" y="5687"/>
                    <a:pt x="3391" y="5672"/>
                    <a:pt x="3531" y="5639"/>
                  </a:cubicBezTo>
                  <a:cubicBezTo>
                    <a:pt x="3916" y="5526"/>
                    <a:pt x="4256" y="5231"/>
                    <a:pt x="4482" y="4869"/>
                  </a:cubicBezTo>
                  <a:cubicBezTo>
                    <a:pt x="5116" y="3919"/>
                    <a:pt x="5251" y="2470"/>
                    <a:pt x="4686" y="1407"/>
                  </a:cubicBezTo>
                  <a:cubicBezTo>
                    <a:pt x="4242" y="560"/>
                    <a:pt x="3242" y="0"/>
                    <a:pt x="2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32"/>
            <p:cNvSpPr/>
            <p:nvPr/>
          </p:nvSpPr>
          <p:spPr>
            <a:xfrm>
              <a:off x="5027300" y="4931425"/>
              <a:ext cx="368925" cy="368000"/>
            </a:xfrm>
            <a:custGeom>
              <a:avLst/>
              <a:gdLst/>
              <a:ahLst/>
              <a:cxnLst/>
              <a:rect l="l" t="t" r="r" b="b"/>
              <a:pathLst>
                <a:path w="14757" h="14720" extrusionOk="0">
                  <a:moveTo>
                    <a:pt x="9687" y="1"/>
                  </a:moveTo>
                  <a:cubicBezTo>
                    <a:pt x="9890" y="227"/>
                    <a:pt x="10049" y="476"/>
                    <a:pt x="10139" y="770"/>
                  </a:cubicBezTo>
                  <a:cubicBezTo>
                    <a:pt x="10210" y="946"/>
                    <a:pt x="10130" y="1012"/>
                    <a:pt x="10007" y="1012"/>
                  </a:cubicBezTo>
                  <a:cubicBezTo>
                    <a:pt x="9971" y="1012"/>
                    <a:pt x="9931" y="1007"/>
                    <a:pt x="9890" y="997"/>
                  </a:cubicBezTo>
                  <a:cubicBezTo>
                    <a:pt x="9239" y="777"/>
                    <a:pt x="8567" y="676"/>
                    <a:pt x="7895" y="676"/>
                  </a:cubicBezTo>
                  <a:cubicBezTo>
                    <a:pt x="6558" y="676"/>
                    <a:pt x="5218" y="1073"/>
                    <a:pt x="4029" y="1721"/>
                  </a:cubicBezTo>
                  <a:cubicBezTo>
                    <a:pt x="2988" y="2332"/>
                    <a:pt x="2060" y="3147"/>
                    <a:pt x="1358" y="4142"/>
                  </a:cubicBezTo>
                  <a:cubicBezTo>
                    <a:pt x="611" y="5183"/>
                    <a:pt x="295" y="6315"/>
                    <a:pt x="159" y="7582"/>
                  </a:cubicBezTo>
                  <a:cubicBezTo>
                    <a:pt x="0" y="9031"/>
                    <a:pt x="702" y="10321"/>
                    <a:pt x="1585" y="11407"/>
                  </a:cubicBezTo>
                  <a:cubicBezTo>
                    <a:pt x="2082" y="12018"/>
                    <a:pt x="2716" y="12584"/>
                    <a:pt x="3350" y="13082"/>
                  </a:cubicBezTo>
                  <a:cubicBezTo>
                    <a:pt x="3916" y="13489"/>
                    <a:pt x="4549" y="13829"/>
                    <a:pt x="5206" y="14100"/>
                  </a:cubicBezTo>
                  <a:cubicBezTo>
                    <a:pt x="5817" y="14327"/>
                    <a:pt x="6473" y="14508"/>
                    <a:pt x="7152" y="14621"/>
                  </a:cubicBezTo>
                  <a:cubicBezTo>
                    <a:pt x="7539" y="14685"/>
                    <a:pt x="7932" y="14720"/>
                    <a:pt x="8323" y="14720"/>
                  </a:cubicBezTo>
                  <a:cubicBezTo>
                    <a:pt x="9327" y="14720"/>
                    <a:pt x="10324" y="14489"/>
                    <a:pt x="11203" y="13919"/>
                  </a:cubicBezTo>
                  <a:cubicBezTo>
                    <a:pt x="12357" y="13150"/>
                    <a:pt x="13240" y="12018"/>
                    <a:pt x="13851" y="10819"/>
                  </a:cubicBezTo>
                  <a:cubicBezTo>
                    <a:pt x="14100" y="10321"/>
                    <a:pt x="14281" y="9755"/>
                    <a:pt x="14417" y="9257"/>
                  </a:cubicBezTo>
                  <a:cubicBezTo>
                    <a:pt x="14530" y="8782"/>
                    <a:pt x="14621" y="8284"/>
                    <a:pt x="14643" y="7809"/>
                  </a:cubicBezTo>
                  <a:cubicBezTo>
                    <a:pt x="14756" y="6021"/>
                    <a:pt x="14145" y="4210"/>
                    <a:pt x="12923" y="2943"/>
                  </a:cubicBezTo>
                  <a:cubicBezTo>
                    <a:pt x="12584" y="2558"/>
                    <a:pt x="12176" y="2219"/>
                    <a:pt x="11746" y="1902"/>
                  </a:cubicBezTo>
                  <a:cubicBezTo>
                    <a:pt x="11611" y="1811"/>
                    <a:pt x="11452" y="1721"/>
                    <a:pt x="11339" y="1608"/>
                  </a:cubicBezTo>
                  <a:cubicBezTo>
                    <a:pt x="11181" y="1494"/>
                    <a:pt x="11181" y="1427"/>
                    <a:pt x="11362" y="1336"/>
                  </a:cubicBezTo>
                  <a:cubicBezTo>
                    <a:pt x="11633" y="1155"/>
                    <a:pt x="11973" y="1110"/>
                    <a:pt x="12289" y="1087"/>
                  </a:cubicBezTo>
                  <a:cubicBezTo>
                    <a:pt x="12384" y="1077"/>
                    <a:pt x="12478" y="1072"/>
                    <a:pt x="12570" y="1072"/>
                  </a:cubicBezTo>
                  <a:cubicBezTo>
                    <a:pt x="12874" y="1072"/>
                    <a:pt x="13166" y="1120"/>
                    <a:pt x="13444" y="1155"/>
                  </a:cubicBezTo>
                  <a:cubicBezTo>
                    <a:pt x="13172" y="861"/>
                    <a:pt x="12765" y="657"/>
                    <a:pt x="12357" y="544"/>
                  </a:cubicBezTo>
                  <a:cubicBezTo>
                    <a:pt x="12202" y="475"/>
                    <a:pt x="12033" y="445"/>
                    <a:pt x="11861" y="445"/>
                  </a:cubicBezTo>
                  <a:cubicBezTo>
                    <a:pt x="11808" y="445"/>
                    <a:pt x="11754" y="448"/>
                    <a:pt x="11701" y="453"/>
                  </a:cubicBezTo>
                  <a:cubicBezTo>
                    <a:pt x="11384" y="476"/>
                    <a:pt x="10818" y="702"/>
                    <a:pt x="10728" y="1019"/>
                  </a:cubicBezTo>
                  <a:cubicBezTo>
                    <a:pt x="10547" y="544"/>
                    <a:pt x="10162" y="182"/>
                    <a:pt x="9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32"/>
            <p:cNvSpPr/>
            <p:nvPr/>
          </p:nvSpPr>
          <p:spPr>
            <a:xfrm>
              <a:off x="5021625" y="4943325"/>
              <a:ext cx="368950" cy="368450"/>
            </a:xfrm>
            <a:custGeom>
              <a:avLst/>
              <a:gdLst/>
              <a:ahLst/>
              <a:cxnLst/>
              <a:rect l="l" t="t" r="r" b="b"/>
              <a:pathLst>
                <a:path w="14758" h="14738" extrusionOk="0">
                  <a:moveTo>
                    <a:pt x="9687" y="0"/>
                  </a:moveTo>
                  <a:cubicBezTo>
                    <a:pt x="9891" y="226"/>
                    <a:pt x="10050" y="498"/>
                    <a:pt x="10140" y="769"/>
                  </a:cubicBezTo>
                  <a:cubicBezTo>
                    <a:pt x="10208" y="940"/>
                    <a:pt x="10135" y="1021"/>
                    <a:pt x="10017" y="1021"/>
                  </a:cubicBezTo>
                  <a:cubicBezTo>
                    <a:pt x="9979" y="1021"/>
                    <a:pt x="9936" y="1012"/>
                    <a:pt x="9891" y="996"/>
                  </a:cubicBezTo>
                  <a:cubicBezTo>
                    <a:pt x="9242" y="777"/>
                    <a:pt x="8573" y="676"/>
                    <a:pt x="7904" y="676"/>
                  </a:cubicBezTo>
                  <a:cubicBezTo>
                    <a:pt x="6564" y="676"/>
                    <a:pt x="5221" y="1079"/>
                    <a:pt x="4029" y="1743"/>
                  </a:cubicBezTo>
                  <a:cubicBezTo>
                    <a:pt x="2988" y="2331"/>
                    <a:pt x="2060" y="3146"/>
                    <a:pt x="1359" y="4142"/>
                  </a:cubicBezTo>
                  <a:cubicBezTo>
                    <a:pt x="612" y="5183"/>
                    <a:pt x="295" y="6314"/>
                    <a:pt x="159" y="7582"/>
                  </a:cubicBezTo>
                  <a:cubicBezTo>
                    <a:pt x="1" y="9030"/>
                    <a:pt x="703" y="10343"/>
                    <a:pt x="1585" y="11407"/>
                  </a:cubicBezTo>
                  <a:cubicBezTo>
                    <a:pt x="2083" y="12040"/>
                    <a:pt x="2717" y="12606"/>
                    <a:pt x="3351" y="13081"/>
                  </a:cubicBezTo>
                  <a:cubicBezTo>
                    <a:pt x="3916" y="13511"/>
                    <a:pt x="4550" y="13851"/>
                    <a:pt x="5206" y="14100"/>
                  </a:cubicBezTo>
                  <a:cubicBezTo>
                    <a:pt x="5817" y="14326"/>
                    <a:pt x="6474" y="14530"/>
                    <a:pt x="7153" y="14643"/>
                  </a:cubicBezTo>
                  <a:cubicBezTo>
                    <a:pt x="7526" y="14704"/>
                    <a:pt x="7904" y="14737"/>
                    <a:pt x="8282" y="14737"/>
                  </a:cubicBezTo>
                  <a:cubicBezTo>
                    <a:pt x="9300" y="14737"/>
                    <a:pt x="10312" y="14497"/>
                    <a:pt x="11204" y="13919"/>
                  </a:cubicBezTo>
                  <a:cubicBezTo>
                    <a:pt x="12358" y="13172"/>
                    <a:pt x="13241" y="12040"/>
                    <a:pt x="13852" y="10818"/>
                  </a:cubicBezTo>
                  <a:cubicBezTo>
                    <a:pt x="14101" y="10343"/>
                    <a:pt x="14282" y="9777"/>
                    <a:pt x="14418" y="9257"/>
                  </a:cubicBezTo>
                  <a:cubicBezTo>
                    <a:pt x="14531" y="8781"/>
                    <a:pt x="14621" y="8306"/>
                    <a:pt x="14644" y="7808"/>
                  </a:cubicBezTo>
                  <a:cubicBezTo>
                    <a:pt x="14757" y="6043"/>
                    <a:pt x="14146" y="4255"/>
                    <a:pt x="12924" y="2942"/>
                  </a:cubicBezTo>
                  <a:cubicBezTo>
                    <a:pt x="12584" y="2557"/>
                    <a:pt x="12177" y="2218"/>
                    <a:pt x="11747" y="1901"/>
                  </a:cubicBezTo>
                  <a:cubicBezTo>
                    <a:pt x="11611" y="1811"/>
                    <a:pt x="11453" y="1743"/>
                    <a:pt x="11340" y="1630"/>
                  </a:cubicBezTo>
                  <a:cubicBezTo>
                    <a:pt x="11181" y="1516"/>
                    <a:pt x="11181" y="1426"/>
                    <a:pt x="11362" y="1335"/>
                  </a:cubicBezTo>
                  <a:cubicBezTo>
                    <a:pt x="11634" y="1177"/>
                    <a:pt x="11973" y="1109"/>
                    <a:pt x="12290" y="1086"/>
                  </a:cubicBezTo>
                  <a:cubicBezTo>
                    <a:pt x="12362" y="1082"/>
                    <a:pt x="12434" y="1080"/>
                    <a:pt x="12505" y="1080"/>
                  </a:cubicBezTo>
                  <a:cubicBezTo>
                    <a:pt x="12833" y="1080"/>
                    <a:pt x="13146" y="1121"/>
                    <a:pt x="13444" y="1177"/>
                  </a:cubicBezTo>
                  <a:cubicBezTo>
                    <a:pt x="13173" y="860"/>
                    <a:pt x="12765" y="656"/>
                    <a:pt x="12358" y="543"/>
                  </a:cubicBezTo>
                  <a:cubicBezTo>
                    <a:pt x="12202" y="474"/>
                    <a:pt x="12034" y="444"/>
                    <a:pt x="11862" y="444"/>
                  </a:cubicBezTo>
                  <a:cubicBezTo>
                    <a:pt x="11809" y="444"/>
                    <a:pt x="11755" y="447"/>
                    <a:pt x="11702" y="453"/>
                  </a:cubicBezTo>
                  <a:cubicBezTo>
                    <a:pt x="11385" y="498"/>
                    <a:pt x="10819" y="724"/>
                    <a:pt x="10729" y="1018"/>
                  </a:cubicBezTo>
                  <a:cubicBezTo>
                    <a:pt x="10548" y="543"/>
                    <a:pt x="10163" y="181"/>
                    <a:pt x="9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32"/>
            <p:cNvSpPr/>
            <p:nvPr/>
          </p:nvSpPr>
          <p:spPr>
            <a:xfrm>
              <a:off x="5051050" y="5006600"/>
              <a:ext cx="305000" cy="276125"/>
            </a:xfrm>
            <a:custGeom>
              <a:avLst/>
              <a:gdLst/>
              <a:ahLst/>
              <a:cxnLst/>
              <a:rect l="l" t="t" r="r" b="b"/>
              <a:pathLst>
                <a:path w="12200" h="11045" extrusionOk="0">
                  <a:moveTo>
                    <a:pt x="4665" y="1"/>
                  </a:moveTo>
                  <a:cubicBezTo>
                    <a:pt x="4264" y="1"/>
                    <a:pt x="3866" y="80"/>
                    <a:pt x="3509" y="230"/>
                  </a:cubicBezTo>
                  <a:cubicBezTo>
                    <a:pt x="2558" y="592"/>
                    <a:pt x="1766" y="1362"/>
                    <a:pt x="1155" y="2176"/>
                  </a:cubicBezTo>
                  <a:cubicBezTo>
                    <a:pt x="544" y="3059"/>
                    <a:pt x="250" y="4010"/>
                    <a:pt x="137" y="5051"/>
                  </a:cubicBezTo>
                  <a:cubicBezTo>
                    <a:pt x="1" y="6250"/>
                    <a:pt x="589" y="7359"/>
                    <a:pt x="1336" y="8264"/>
                  </a:cubicBezTo>
                  <a:cubicBezTo>
                    <a:pt x="1766" y="8785"/>
                    <a:pt x="2264" y="9283"/>
                    <a:pt x="2830" y="9668"/>
                  </a:cubicBezTo>
                  <a:cubicBezTo>
                    <a:pt x="3305" y="10007"/>
                    <a:pt x="3826" y="10301"/>
                    <a:pt x="4369" y="10528"/>
                  </a:cubicBezTo>
                  <a:cubicBezTo>
                    <a:pt x="4889" y="10709"/>
                    <a:pt x="5433" y="10890"/>
                    <a:pt x="5998" y="10980"/>
                  </a:cubicBezTo>
                  <a:cubicBezTo>
                    <a:pt x="6296" y="11021"/>
                    <a:pt x="6599" y="11044"/>
                    <a:pt x="6902" y="11044"/>
                  </a:cubicBezTo>
                  <a:cubicBezTo>
                    <a:pt x="7770" y="11044"/>
                    <a:pt x="8638" y="10856"/>
                    <a:pt x="9393" y="10369"/>
                  </a:cubicBezTo>
                  <a:cubicBezTo>
                    <a:pt x="10389" y="9758"/>
                    <a:pt x="11113" y="8785"/>
                    <a:pt x="11634" y="7767"/>
                  </a:cubicBezTo>
                  <a:cubicBezTo>
                    <a:pt x="12018" y="6974"/>
                    <a:pt x="12200" y="6001"/>
                    <a:pt x="11996" y="5141"/>
                  </a:cubicBezTo>
                  <a:cubicBezTo>
                    <a:pt x="11792" y="4123"/>
                    <a:pt x="11226" y="3240"/>
                    <a:pt x="10253" y="2833"/>
                  </a:cubicBezTo>
                  <a:cubicBezTo>
                    <a:pt x="9970" y="2705"/>
                    <a:pt x="9669" y="2622"/>
                    <a:pt x="9333" y="2622"/>
                  </a:cubicBezTo>
                  <a:cubicBezTo>
                    <a:pt x="9133" y="2622"/>
                    <a:pt x="8920" y="2652"/>
                    <a:pt x="8692" y="2720"/>
                  </a:cubicBezTo>
                  <a:cubicBezTo>
                    <a:pt x="8284" y="2788"/>
                    <a:pt x="7764" y="3127"/>
                    <a:pt x="7764" y="3127"/>
                  </a:cubicBezTo>
                  <a:cubicBezTo>
                    <a:pt x="7764" y="3127"/>
                    <a:pt x="7537" y="2425"/>
                    <a:pt x="7379" y="2086"/>
                  </a:cubicBezTo>
                  <a:cubicBezTo>
                    <a:pt x="7107" y="1294"/>
                    <a:pt x="6632" y="570"/>
                    <a:pt x="5795" y="230"/>
                  </a:cubicBezTo>
                  <a:cubicBezTo>
                    <a:pt x="5439" y="75"/>
                    <a:pt x="5051" y="1"/>
                    <a:pt x="4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32"/>
            <p:cNvSpPr/>
            <p:nvPr/>
          </p:nvSpPr>
          <p:spPr>
            <a:xfrm>
              <a:off x="5084450" y="5097100"/>
              <a:ext cx="61700" cy="45200"/>
            </a:xfrm>
            <a:custGeom>
              <a:avLst/>
              <a:gdLst/>
              <a:ahLst/>
              <a:cxnLst/>
              <a:rect l="l" t="t" r="r" b="b"/>
              <a:pathLst>
                <a:path w="2468" h="1808" extrusionOk="0">
                  <a:moveTo>
                    <a:pt x="956" y="0"/>
                  </a:moveTo>
                  <a:cubicBezTo>
                    <a:pt x="637" y="0"/>
                    <a:pt x="362" y="123"/>
                    <a:pt x="226" y="367"/>
                  </a:cubicBezTo>
                  <a:cubicBezTo>
                    <a:pt x="0" y="752"/>
                    <a:pt x="272" y="1318"/>
                    <a:pt x="838" y="1634"/>
                  </a:cubicBezTo>
                  <a:cubicBezTo>
                    <a:pt x="1062" y="1751"/>
                    <a:pt x="1297" y="1807"/>
                    <a:pt x="1512" y="1807"/>
                  </a:cubicBezTo>
                  <a:cubicBezTo>
                    <a:pt x="1842" y="1807"/>
                    <a:pt x="2127" y="1677"/>
                    <a:pt x="2263" y="1431"/>
                  </a:cubicBezTo>
                  <a:cubicBezTo>
                    <a:pt x="2467" y="1046"/>
                    <a:pt x="2173" y="458"/>
                    <a:pt x="1630" y="163"/>
                  </a:cubicBezTo>
                  <a:cubicBezTo>
                    <a:pt x="1403" y="55"/>
                    <a:pt x="1170" y="0"/>
                    <a:pt x="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2" name="Google Shape;11492;p32"/>
            <p:cNvSpPr/>
            <p:nvPr/>
          </p:nvSpPr>
          <p:spPr>
            <a:xfrm>
              <a:off x="5114425" y="5071775"/>
              <a:ext cx="61700" cy="53750"/>
            </a:xfrm>
            <a:custGeom>
              <a:avLst/>
              <a:gdLst/>
              <a:ahLst/>
              <a:cxnLst/>
              <a:rect l="l" t="t" r="r" b="b"/>
              <a:pathLst>
                <a:path w="2468" h="2150" extrusionOk="0">
                  <a:moveTo>
                    <a:pt x="1187" y="0"/>
                  </a:moveTo>
                  <a:cubicBezTo>
                    <a:pt x="1008" y="0"/>
                    <a:pt x="826" y="44"/>
                    <a:pt x="657" y="135"/>
                  </a:cubicBezTo>
                  <a:cubicBezTo>
                    <a:pt x="204" y="362"/>
                    <a:pt x="1" y="859"/>
                    <a:pt x="91" y="1312"/>
                  </a:cubicBezTo>
                  <a:cubicBezTo>
                    <a:pt x="566" y="1357"/>
                    <a:pt x="1087" y="1652"/>
                    <a:pt x="1562" y="2150"/>
                  </a:cubicBezTo>
                  <a:cubicBezTo>
                    <a:pt x="1630" y="2150"/>
                    <a:pt x="1675" y="2104"/>
                    <a:pt x="1743" y="2082"/>
                  </a:cubicBezTo>
                  <a:cubicBezTo>
                    <a:pt x="2286" y="1810"/>
                    <a:pt x="2468" y="1131"/>
                    <a:pt x="2173" y="588"/>
                  </a:cubicBezTo>
                  <a:cubicBezTo>
                    <a:pt x="1971" y="214"/>
                    <a:pt x="1585" y="0"/>
                    <a:pt x="1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3" name="Google Shape;11493;p32"/>
            <p:cNvSpPr/>
            <p:nvPr/>
          </p:nvSpPr>
          <p:spPr>
            <a:xfrm>
              <a:off x="5108200" y="5101725"/>
              <a:ext cx="50950" cy="32850"/>
            </a:xfrm>
            <a:custGeom>
              <a:avLst/>
              <a:gdLst/>
              <a:ahLst/>
              <a:cxnLst/>
              <a:rect l="l" t="t" r="r" b="b"/>
              <a:pathLst>
                <a:path w="2038" h="1314" fill="none" extrusionOk="0">
                  <a:moveTo>
                    <a:pt x="1" y="159"/>
                  </a:moveTo>
                  <a:cubicBezTo>
                    <a:pt x="1" y="159"/>
                    <a:pt x="1291" y="1"/>
                    <a:pt x="2038" y="1314"/>
                  </a:cubicBezTo>
                </a:path>
              </a:pathLst>
            </a:custGeom>
            <a:noFill/>
            <a:ln w="3950" cap="rnd" cmpd="sng">
              <a:solidFill>
                <a:schemeClr val="dk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32"/>
            <p:cNvSpPr/>
            <p:nvPr/>
          </p:nvSpPr>
          <p:spPr>
            <a:xfrm>
              <a:off x="5128000" y="5078925"/>
              <a:ext cx="19825" cy="17625"/>
            </a:xfrm>
            <a:custGeom>
              <a:avLst/>
              <a:gdLst/>
              <a:ahLst/>
              <a:cxnLst/>
              <a:rect l="l" t="t" r="r" b="b"/>
              <a:pathLst>
                <a:path w="793" h="705" extrusionOk="0">
                  <a:moveTo>
                    <a:pt x="393" y="0"/>
                  </a:moveTo>
                  <a:cubicBezTo>
                    <a:pt x="337" y="0"/>
                    <a:pt x="280" y="11"/>
                    <a:pt x="227" y="30"/>
                  </a:cubicBezTo>
                  <a:cubicBezTo>
                    <a:pt x="69" y="121"/>
                    <a:pt x="1" y="347"/>
                    <a:pt x="91" y="528"/>
                  </a:cubicBezTo>
                  <a:cubicBezTo>
                    <a:pt x="154" y="638"/>
                    <a:pt x="282" y="705"/>
                    <a:pt x="408" y="705"/>
                  </a:cubicBezTo>
                  <a:cubicBezTo>
                    <a:pt x="463" y="705"/>
                    <a:pt x="518" y="692"/>
                    <a:pt x="567" y="664"/>
                  </a:cubicBezTo>
                  <a:cubicBezTo>
                    <a:pt x="748" y="573"/>
                    <a:pt x="793" y="347"/>
                    <a:pt x="725" y="189"/>
                  </a:cubicBezTo>
                  <a:cubicBezTo>
                    <a:pt x="661" y="60"/>
                    <a:pt x="529" y="0"/>
                    <a:pt x="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32"/>
            <p:cNvSpPr/>
            <p:nvPr/>
          </p:nvSpPr>
          <p:spPr>
            <a:xfrm>
              <a:off x="5249100" y="5169800"/>
              <a:ext cx="61125" cy="46650"/>
            </a:xfrm>
            <a:custGeom>
              <a:avLst/>
              <a:gdLst/>
              <a:ahLst/>
              <a:cxnLst/>
              <a:rect l="l" t="t" r="r" b="b"/>
              <a:pathLst>
                <a:path w="2445" h="1866" extrusionOk="0">
                  <a:moveTo>
                    <a:pt x="910" y="1"/>
                  </a:moveTo>
                  <a:cubicBezTo>
                    <a:pt x="609" y="1"/>
                    <a:pt x="354" y="117"/>
                    <a:pt x="226" y="333"/>
                  </a:cubicBezTo>
                  <a:cubicBezTo>
                    <a:pt x="0" y="741"/>
                    <a:pt x="249" y="1306"/>
                    <a:pt x="792" y="1646"/>
                  </a:cubicBezTo>
                  <a:cubicBezTo>
                    <a:pt x="1030" y="1795"/>
                    <a:pt x="1290" y="1865"/>
                    <a:pt x="1525" y="1865"/>
                  </a:cubicBezTo>
                  <a:cubicBezTo>
                    <a:pt x="1828" y="1865"/>
                    <a:pt x="2091" y="1749"/>
                    <a:pt x="2218" y="1533"/>
                  </a:cubicBezTo>
                  <a:cubicBezTo>
                    <a:pt x="2444" y="1125"/>
                    <a:pt x="2173" y="560"/>
                    <a:pt x="1652" y="220"/>
                  </a:cubicBezTo>
                  <a:cubicBezTo>
                    <a:pt x="1404" y="71"/>
                    <a:pt x="1144" y="1"/>
                    <a:pt x="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32"/>
            <p:cNvSpPr/>
            <p:nvPr/>
          </p:nvSpPr>
          <p:spPr>
            <a:xfrm>
              <a:off x="5252475" y="5129450"/>
              <a:ext cx="56625" cy="53775"/>
            </a:xfrm>
            <a:custGeom>
              <a:avLst/>
              <a:gdLst/>
              <a:ahLst/>
              <a:cxnLst/>
              <a:rect l="l" t="t" r="r" b="b"/>
              <a:pathLst>
                <a:path w="2265" h="2151" extrusionOk="0">
                  <a:moveTo>
                    <a:pt x="1087" y="1"/>
                  </a:moveTo>
                  <a:cubicBezTo>
                    <a:pt x="453" y="24"/>
                    <a:pt x="1" y="567"/>
                    <a:pt x="1" y="1155"/>
                  </a:cubicBezTo>
                  <a:cubicBezTo>
                    <a:pt x="1" y="1223"/>
                    <a:pt x="1" y="1268"/>
                    <a:pt x="46" y="1336"/>
                  </a:cubicBezTo>
                  <a:cubicBezTo>
                    <a:pt x="680" y="1495"/>
                    <a:pt x="1223" y="1789"/>
                    <a:pt x="1517" y="2151"/>
                  </a:cubicBezTo>
                  <a:cubicBezTo>
                    <a:pt x="1970" y="1993"/>
                    <a:pt x="2264" y="1563"/>
                    <a:pt x="2241" y="1087"/>
                  </a:cubicBezTo>
                  <a:cubicBezTo>
                    <a:pt x="2219" y="454"/>
                    <a:pt x="1698" y="1"/>
                    <a:pt x="1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7" name="Google Shape;11497;p32"/>
            <p:cNvSpPr/>
            <p:nvPr/>
          </p:nvSpPr>
          <p:spPr>
            <a:xfrm>
              <a:off x="5244000" y="5162275"/>
              <a:ext cx="50950" cy="29450"/>
            </a:xfrm>
            <a:custGeom>
              <a:avLst/>
              <a:gdLst/>
              <a:ahLst/>
              <a:cxnLst/>
              <a:rect l="l" t="t" r="r" b="b"/>
              <a:pathLst>
                <a:path w="2038" h="1178" fill="none" extrusionOk="0">
                  <a:moveTo>
                    <a:pt x="2037" y="1177"/>
                  </a:moveTo>
                  <a:cubicBezTo>
                    <a:pt x="2037" y="1177"/>
                    <a:pt x="1517" y="1"/>
                    <a:pt x="0" y="23"/>
                  </a:cubicBezTo>
                </a:path>
              </a:pathLst>
            </a:custGeom>
            <a:noFill/>
            <a:ln w="3950" cap="rnd" cmpd="sng">
              <a:solidFill>
                <a:schemeClr val="dk1"/>
              </a:solidFill>
              <a:prstDash val="solid"/>
              <a:miter lim="226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8" name="Google Shape;11498;p32"/>
            <p:cNvSpPr/>
            <p:nvPr/>
          </p:nvSpPr>
          <p:spPr>
            <a:xfrm>
              <a:off x="5285300" y="5148700"/>
              <a:ext cx="17575" cy="17575"/>
            </a:xfrm>
            <a:custGeom>
              <a:avLst/>
              <a:gdLst/>
              <a:ahLst/>
              <a:cxnLst/>
              <a:rect l="l" t="t" r="r" b="b"/>
              <a:pathLst>
                <a:path w="703" h="703" extrusionOk="0">
                  <a:moveTo>
                    <a:pt x="340" y="0"/>
                  </a:moveTo>
                  <a:cubicBezTo>
                    <a:pt x="159" y="0"/>
                    <a:pt x="1" y="159"/>
                    <a:pt x="1" y="363"/>
                  </a:cubicBezTo>
                  <a:cubicBezTo>
                    <a:pt x="1" y="566"/>
                    <a:pt x="159" y="702"/>
                    <a:pt x="363" y="702"/>
                  </a:cubicBezTo>
                  <a:cubicBezTo>
                    <a:pt x="566" y="702"/>
                    <a:pt x="702" y="544"/>
                    <a:pt x="702" y="340"/>
                  </a:cubicBezTo>
                  <a:cubicBezTo>
                    <a:pt x="702" y="136"/>
                    <a:pt x="521" y="0"/>
                    <a:pt x="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32"/>
            <p:cNvSpPr/>
            <p:nvPr/>
          </p:nvSpPr>
          <p:spPr>
            <a:xfrm>
              <a:off x="5191375" y="5157150"/>
              <a:ext cx="19825" cy="11950"/>
            </a:xfrm>
            <a:custGeom>
              <a:avLst/>
              <a:gdLst/>
              <a:ahLst/>
              <a:cxnLst/>
              <a:rect l="l" t="t" r="r" b="b"/>
              <a:pathLst>
                <a:path w="793" h="478" extrusionOk="0">
                  <a:moveTo>
                    <a:pt x="94" y="0"/>
                  </a:moveTo>
                  <a:cubicBezTo>
                    <a:pt x="69" y="0"/>
                    <a:pt x="52" y="7"/>
                    <a:pt x="46" y="25"/>
                  </a:cubicBezTo>
                  <a:cubicBezTo>
                    <a:pt x="1" y="92"/>
                    <a:pt x="68" y="206"/>
                    <a:pt x="114" y="228"/>
                  </a:cubicBezTo>
                  <a:cubicBezTo>
                    <a:pt x="159" y="273"/>
                    <a:pt x="227" y="364"/>
                    <a:pt x="272" y="432"/>
                  </a:cubicBezTo>
                  <a:cubicBezTo>
                    <a:pt x="317" y="466"/>
                    <a:pt x="368" y="477"/>
                    <a:pt x="419" y="477"/>
                  </a:cubicBezTo>
                  <a:cubicBezTo>
                    <a:pt x="470" y="477"/>
                    <a:pt x="521" y="466"/>
                    <a:pt x="566" y="455"/>
                  </a:cubicBezTo>
                  <a:cubicBezTo>
                    <a:pt x="566" y="455"/>
                    <a:pt x="612" y="455"/>
                    <a:pt x="680" y="432"/>
                  </a:cubicBezTo>
                  <a:cubicBezTo>
                    <a:pt x="725" y="387"/>
                    <a:pt x="793" y="364"/>
                    <a:pt x="793" y="296"/>
                  </a:cubicBezTo>
                  <a:cubicBezTo>
                    <a:pt x="725" y="273"/>
                    <a:pt x="634" y="228"/>
                    <a:pt x="589" y="206"/>
                  </a:cubicBezTo>
                  <a:cubicBezTo>
                    <a:pt x="498" y="138"/>
                    <a:pt x="408" y="115"/>
                    <a:pt x="340" y="92"/>
                  </a:cubicBezTo>
                  <a:cubicBezTo>
                    <a:pt x="290" y="59"/>
                    <a:pt x="164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32"/>
            <p:cNvSpPr/>
            <p:nvPr/>
          </p:nvSpPr>
          <p:spPr>
            <a:xfrm>
              <a:off x="5177800" y="5213775"/>
              <a:ext cx="36225" cy="12475"/>
            </a:xfrm>
            <a:custGeom>
              <a:avLst/>
              <a:gdLst/>
              <a:ahLst/>
              <a:cxnLst/>
              <a:rect l="l" t="t" r="r" b="b"/>
              <a:pathLst>
                <a:path w="1449" h="499" fill="none" extrusionOk="0">
                  <a:moveTo>
                    <a:pt x="0" y="0"/>
                  </a:moveTo>
                  <a:cubicBezTo>
                    <a:pt x="363" y="430"/>
                    <a:pt x="883" y="498"/>
                    <a:pt x="1449" y="204"/>
                  </a:cubicBezTo>
                </a:path>
              </a:pathLst>
            </a:custGeom>
            <a:noFill/>
            <a:ln w="7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3"/>
          <p:cNvGrpSpPr/>
          <p:nvPr/>
        </p:nvGrpSpPr>
        <p:grpSpPr>
          <a:xfrm>
            <a:off x="-136244" y="-314997"/>
            <a:ext cx="9432655" cy="5926282"/>
            <a:chOff x="-136244" y="-314997"/>
            <a:chExt cx="9432655" cy="5926282"/>
          </a:xfrm>
        </p:grpSpPr>
        <p:grpSp>
          <p:nvGrpSpPr>
            <p:cNvPr id="467" name="Google Shape;467;p3"/>
            <p:cNvGrpSpPr/>
            <p:nvPr/>
          </p:nvGrpSpPr>
          <p:grpSpPr>
            <a:xfrm flipH="1">
              <a:off x="16159" y="-12374"/>
              <a:ext cx="4270606" cy="1104740"/>
              <a:chOff x="2637925" y="3469400"/>
              <a:chExt cx="2167600" cy="560725"/>
            </a:xfrm>
          </p:grpSpPr>
          <p:sp>
            <p:nvSpPr>
              <p:cNvPr id="468" name="Google Shape;468;p3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3" name="Google Shape;473;p3"/>
            <p:cNvGrpSpPr/>
            <p:nvPr/>
          </p:nvGrpSpPr>
          <p:grpSpPr>
            <a:xfrm flipH="1">
              <a:off x="1159179" y="-104325"/>
              <a:ext cx="520625" cy="3756728"/>
              <a:chOff x="3700500" y="670375"/>
              <a:chExt cx="264250" cy="1906775"/>
            </a:xfrm>
          </p:grpSpPr>
          <p:sp>
            <p:nvSpPr>
              <p:cNvPr id="474" name="Google Shape;474;p3"/>
              <p:cNvSpPr/>
              <p:nvPr/>
            </p:nvSpPr>
            <p:spPr>
              <a:xfrm>
                <a:off x="3719175" y="967425"/>
                <a:ext cx="701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871" fill="none" extrusionOk="0">
                    <a:moveTo>
                      <a:pt x="0" y="453"/>
                    </a:moveTo>
                    <a:cubicBezTo>
                      <a:pt x="0" y="363"/>
                      <a:pt x="0" y="250"/>
                      <a:pt x="68" y="159"/>
                    </a:cubicBezTo>
                    <a:cubicBezTo>
                      <a:pt x="158" y="23"/>
                      <a:pt x="317" y="1"/>
                      <a:pt x="453" y="23"/>
                    </a:cubicBezTo>
                    <a:cubicBezTo>
                      <a:pt x="611" y="46"/>
                      <a:pt x="747" y="159"/>
                      <a:pt x="860" y="250"/>
                    </a:cubicBezTo>
                    <a:cubicBezTo>
                      <a:pt x="1426" y="725"/>
                      <a:pt x="1856" y="1359"/>
                      <a:pt x="2150" y="2015"/>
                    </a:cubicBezTo>
                    <a:cubicBezTo>
                      <a:pt x="2444" y="2581"/>
                      <a:pt x="2806" y="3260"/>
                      <a:pt x="2490" y="3871"/>
                    </a:cubicBezTo>
                    <a:cubicBezTo>
                      <a:pt x="1675" y="3622"/>
                      <a:pt x="905" y="2739"/>
                      <a:pt x="498" y="2038"/>
                    </a:cubicBezTo>
                    <a:cubicBezTo>
                      <a:pt x="181" y="1585"/>
                      <a:pt x="0" y="1019"/>
                      <a:pt x="0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3718600" y="972525"/>
                <a:ext cx="6170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305" fill="none" extrusionOk="0">
                    <a:moveTo>
                      <a:pt x="0" y="453"/>
                    </a:moveTo>
                    <a:cubicBezTo>
                      <a:pt x="589" y="1358"/>
                      <a:pt x="1381" y="2399"/>
                      <a:pt x="2173" y="3169"/>
                    </a:cubicBezTo>
                    <a:cubicBezTo>
                      <a:pt x="2241" y="3214"/>
                      <a:pt x="2354" y="3305"/>
                      <a:pt x="2445" y="3214"/>
                    </a:cubicBezTo>
                    <a:cubicBezTo>
                      <a:pt x="2467" y="3191"/>
                      <a:pt x="2467" y="3124"/>
                      <a:pt x="2467" y="3078"/>
                    </a:cubicBezTo>
                    <a:cubicBezTo>
                      <a:pt x="2445" y="2422"/>
                      <a:pt x="1947" y="1947"/>
                      <a:pt x="1472" y="1494"/>
                    </a:cubicBezTo>
                    <a:cubicBezTo>
                      <a:pt x="1019" y="1041"/>
                      <a:pt x="544" y="498"/>
                      <a:pt x="136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3801200" y="840125"/>
                <a:ext cx="63975" cy="59425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377" fill="none" extrusionOk="0">
                    <a:moveTo>
                      <a:pt x="2196" y="23"/>
                    </a:moveTo>
                    <a:cubicBezTo>
                      <a:pt x="2241" y="23"/>
                      <a:pt x="2332" y="0"/>
                      <a:pt x="2377" y="23"/>
                    </a:cubicBezTo>
                    <a:cubicBezTo>
                      <a:pt x="2490" y="46"/>
                      <a:pt x="2558" y="204"/>
                      <a:pt x="2535" y="272"/>
                    </a:cubicBezTo>
                    <a:cubicBezTo>
                      <a:pt x="2535" y="385"/>
                      <a:pt x="2468" y="476"/>
                      <a:pt x="2422" y="589"/>
                    </a:cubicBezTo>
                    <a:cubicBezTo>
                      <a:pt x="2128" y="1042"/>
                      <a:pt x="1766" y="1449"/>
                      <a:pt x="1313" y="1743"/>
                    </a:cubicBezTo>
                    <a:cubicBezTo>
                      <a:pt x="951" y="2037"/>
                      <a:pt x="521" y="2377"/>
                      <a:pt x="1" y="2241"/>
                    </a:cubicBezTo>
                    <a:cubicBezTo>
                      <a:pt x="91" y="1607"/>
                      <a:pt x="612" y="951"/>
                      <a:pt x="1064" y="566"/>
                    </a:cubicBezTo>
                    <a:cubicBezTo>
                      <a:pt x="1404" y="317"/>
                      <a:pt x="1766" y="114"/>
                      <a:pt x="2196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3808550" y="841250"/>
                <a:ext cx="5152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06" fill="none" extrusionOk="0">
                    <a:moveTo>
                      <a:pt x="1721" y="1"/>
                    </a:moveTo>
                    <a:cubicBezTo>
                      <a:pt x="1155" y="544"/>
                      <a:pt x="499" y="1246"/>
                      <a:pt x="46" y="1902"/>
                    </a:cubicBezTo>
                    <a:cubicBezTo>
                      <a:pt x="24" y="1970"/>
                      <a:pt x="1" y="2038"/>
                      <a:pt x="46" y="2083"/>
                    </a:cubicBezTo>
                    <a:cubicBezTo>
                      <a:pt x="69" y="2106"/>
                      <a:pt x="114" y="2083"/>
                      <a:pt x="137" y="2083"/>
                    </a:cubicBezTo>
                    <a:cubicBezTo>
                      <a:pt x="589" y="1947"/>
                      <a:pt x="884" y="1562"/>
                      <a:pt x="1155" y="1178"/>
                    </a:cubicBezTo>
                    <a:cubicBezTo>
                      <a:pt x="1449" y="770"/>
                      <a:pt x="1744" y="385"/>
                      <a:pt x="2060" y="46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3781975" y="1725600"/>
                <a:ext cx="5772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242" fill="none" extrusionOk="0">
                    <a:moveTo>
                      <a:pt x="1947" y="23"/>
                    </a:moveTo>
                    <a:cubicBezTo>
                      <a:pt x="1992" y="23"/>
                      <a:pt x="2082" y="1"/>
                      <a:pt x="2128" y="23"/>
                    </a:cubicBezTo>
                    <a:cubicBezTo>
                      <a:pt x="2241" y="91"/>
                      <a:pt x="2309" y="204"/>
                      <a:pt x="2309" y="317"/>
                    </a:cubicBezTo>
                    <a:cubicBezTo>
                      <a:pt x="2309" y="431"/>
                      <a:pt x="2241" y="499"/>
                      <a:pt x="2218" y="589"/>
                    </a:cubicBezTo>
                    <a:cubicBezTo>
                      <a:pt x="1992" y="1019"/>
                      <a:pt x="1630" y="1381"/>
                      <a:pt x="1222" y="1675"/>
                    </a:cubicBezTo>
                    <a:cubicBezTo>
                      <a:pt x="883" y="1924"/>
                      <a:pt x="498" y="2241"/>
                      <a:pt x="0" y="2060"/>
                    </a:cubicBezTo>
                    <a:cubicBezTo>
                      <a:pt x="45" y="1449"/>
                      <a:pt x="521" y="838"/>
                      <a:pt x="951" y="476"/>
                    </a:cubicBezTo>
                    <a:cubicBezTo>
                      <a:pt x="1200" y="250"/>
                      <a:pt x="1539" y="91"/>
                      <a:pt x="1947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3764425" y="817500"/>
                <a:ext cx="43600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13" fill="none" extrusionOk="0">
                    <a:moveTo>
                      <a:pt x="182" y="317"/>
                    </a:moveTo>
                    <a:cubicBezTo>
                      <a:pt x="317" y="113"/>
                      <a:pt x="544" y="0"/>
                      <a:pt x="770" y="45"/>
                    </a:cubicBezTo>
                    <a:cubicBezTo>
                      <a:pt x="1064" y="113"/>
                      <a:pt x="1223" y="362"/>
                      <a:pt x="1336" y="611"/>
                    </a:cubicBezTo>
                    <a:cubicBezTo>
                      <a:pt x="1562" y="1132"/>
                      <a:pt x="1743" y="1924"/>
                      <a:pt x="1472" y="2467"/>
                    </a:cubicBezTo>
                    <a:cubicBezTo>
                      <a:pt x="1449" y="2512"/>
                      <a:pt x="838" y="2128"/>
                      <a:pt x="770" y="2060"/>
                    </a:cubicBezTo>
                    <a:cubicBezTo>
                      <a:pt x="453" y="1833"/>
                      <a:pt x="227" y="1584"/>
                      <a:pt x="91" y="1177"/>
                    </a:cubicBezTo>
                    <a:cubicBezTo>
                      <a:pt x="1" y="928"/>
                      <a:pt x="1" y="634"/>
                      <a:pt x="114" y="385"/>
                    </a:cubicBezTo>
                    <a:cubicBezTo>
                      <a:pt x="159" y="362"/>
                      <a:pt x="182" y="340"/>
                      <a:pt x="182" y="317"/>
                    </a:cubicBezTo>
                    <a:close/>
                  </a:path>
                </a:pathLst>
              </a:custGeom>
              <a:noFill/>
              <a:ln w="1132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3714650" y="1508900"/>
                <a:ext cx="53200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170" fill="none" extrusionOk="0">
                    <a:moveTo>
                      <a:pt x="181" y="408"/>
                    </a:moveTo>
                    <a:cubicBezTo>
                      <a:pt x="362" y="182"/>
                      <a:pt x="679" y="1"/>
                      <a:pt x="951" y="68"/>
                    </a:cubicBezTo>
                    <a:cubicBezTo>
                      <a:pt x="1290" y="159"/>
                      <a:pt x="1516" y="453"/>
                      <a:pt x="1652" y="770"/>
                    </a:cubicBezTo>
                    <a:cubicBezTo>
                      <a:pt x="1946" y="1404"/>
                      <a:pt x="2127" y="2422"/>
                      <a:pt x="1856" y="3101"/>
                    </a:cubicBezTo>
                    <a:cubicBezTo>
                      <a:pt x="1833" y="3169"/>
                      <a:pt x="996" y="2648"/>
                      <a:pt x="951" y="2603"/>
                    </a:cubicBezTo>
                    <a:cubicBezTo>
                      <a:pt x="566" y="2309"/>
                      <a:pt x="272" y="1992"/>
                      <a:pt x="113" y="1517"/>
                    </a:cubicBezTo>
                    <a:cubicBezTo>
                      <a:pt x="0" y="1200"/>
                      <a:pt x="0" y="838"/>
                      <a:pt x="136" y="521"/>
                    </a:cubicBezTo>
                    <a:cubicBezTo>
                      <a:pt x="136" y="453"/>
                      <a:pt x="158" y="431"/>
                      <a:pt x="181" y="40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3715200" y="1515700"/>
                <a:ext cx="46425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0" fill="none" extrusionOk="0">
                    <a:moveTo>
                      <a:pt x="1" y="679"/>
                    </a:moveTo>
                    <a:cubicBezTo>
                      <a:pt x="431" y="1200"/>
                      <a:pt x="929" y="1946"/>
                      <a:pt x="1517" y="2331"/>
                    </a:cubicBezTo>
                    <a:cubicBezTo>
                      <a:pt x="1585" y="2376"/>
                      <a:pt x="1675" y="2399"/>
                      <a:pt x="1721" y="2331"/>
                    </a:cubicBezTo>
                    <a:cubicBezTo>
                      <a:pt x="1743" y="2309"/>
                      <a:pt x="1743" y="2286"/>
                      <a:pt x="1789" y="2263"/>
                    </a:cubicBezTo>
                    <a:cubicBezTo>
                      <a:pt x="1834" y="1811"/>
                      <a:pt x="317" y="249"/>
                      <a:pt x="408" y="0"/>
                    </a:cubicBezTo>
                    <a:cubicBezTo>
                      <a:pt x="1042" y="136"/>
                      <a:pt x="1268" y="611"/>
                      <a:pt x="1856" y="131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3738975" y="1875550"/>
                <a:ext cx="53200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7" fill="none" extrusionOk="0">
                    <a:moveTo>
                      <a:pt x="91" y="430"/>
                    </a:moveTo>
                    <a:cubicBezTo>
                      <a:pt x="204" y="204"/>
                      <a:pt x="430" y="0"/>
                      <a:pt x="679" y="0"/>
                    </a:cubicBezTo>
                    <a:cubicBezTo>
                      <a:pt x="996" y="0"/>
                      <a:pt x="1222" y="226"/>
                      <a:pt x="1426" y="453"/>
                    </a:cubicBezTo>
                    <a:cubicBezTo>
                      <a:pt x="1765" y="928"/>
                      <a:pt x="2128" y="1743"/>
                      <a:pt x="1992" y="2376"/>
                    </a:cubicBezTo>
                    <a:cubicBezTo>
                      <a:pt x="1969" y="2467"/>
                      <a:pt x="1200" y="2173"/>
                      <a:pt x="1132" y="2150"/>
                    </a:cubicBezTo>
                    <a:cubicBezTo>
                      <a:pt x="747" y="1969"/>
                      <a:pt x="453" y="1788"/>
                      <a:pt x="227" y="1381"/>
                    </a:cubicBezTo>
                    <a:cubicBezTo>
                      <a:pt x="91" y="1132"/>
                      <a:pt x="0" y="815"/>
                      <a:pt x="91" y="543"/>
                    </a:cubicBezTo>
                    <a:cubicBezTo>
                      <a:pt x="68" y="498"/>
                      <a:pt x="68" y="453"/>
                      <a:pt x="91" y="430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3745750" y="1882325"/>
                <a:ext cx="362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861" fill="none" extrusionOk="0">
                    <a:moveTo>
                      <a:pt x="567" y="612"/>
                    </a:moveTo>
                    <a:cubicBezTo>
                      <a:pt x="250" y="340"/>
                      <a:pt x="1" y="114"/>
                      <a:pt x="1" y="1"/>
                    </a:cubicBezTo>
                    <a:cubicBezTo>
                      <a:pt x="521" y="1"/>
                      <a:pt x="838" y="385"/>
                      <a:pt x="1449" y="86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3740100" y="1897600"/>
                <a:ext cx="45275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78" fill="none" extrusionOk="0">
                    <a:moveTo>
                      <a:pt x="0" y="46"/>
                    </a:moveTo>
                    <a:cubicBezTo>
                      <a:pt x="453" y="408"/>
                      <a:pt x="1019" y="929"/>
                      <a:pt x="1607" y="1155"/>
                    </a:cubicBezTo>
                    <a:cubicBezTo>
                      <a:pt x="1653" y="1178"/>
                      <a:pt x="1743" y="1178"/>
                      <a:pt x="1766" y="1132"/>
                    </a:cubicBezTo>
                    <a:cubicBezTo>
                      <a:pt x="1811" y="1087"/>
                      <a:pt x="1811" y="1064"/>
                      <a:pt x="1811" y="1042"/>
                    </a:cubicBezTo>
                    <a:cubicBezTo>
                      <a:pt x="1766" y="816"/>
                      <a:pt x="1245" y="363"/>
                      <a:pt x="793" y="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3780275" y="1098700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85"/>
                      <a:pt x="3169" y="679"/>
                      <a:pt x="3101" y="974"/>
                    </a:cubicBezTo>
                    <a:cubicBezTo>
                      <a:pt x="3010" y="1313"/>
                      <a:pt x="2716" y="1539"/>
                      <a:pt x="2399" y="1675"/>
                    </a:cubicBezTo>
                    <a:cubicBezTo>
                      <a:pt x="1766" y="1969"/>
                      <a:pt x="747" y="2150"/>
                      <a:pt x="68" y="1879"/>
                    </a:cubicBezTo>
                    <a:cubicBezTo>
                      <a:pt x="0" y="1856"/>
                      <a:pt x="521" y="1019"/>
                      <a:pt x="566" y="974"/>
                    </a:cubicBezTo>
                    <a:cubicBezTo>
                      <a:pt x="860" y="566"/>
                      <a:pt x="1177" y="295"/>
                      <a:pt x="1652" y="113"/>
                    </a:cubicBezTo>
                    <a:cubicBezTo>
                      <a:pt x="1969" y="0"/>
                      <a:pt x="2331" y="0"/>
                      <a:pt x="2648" y="159"/>
                    </a:cubicBezTo>
                    <a:cubicBezTo>
                      <a:pt x="2716" y="159"/>
                      <a:pt x="2739" y="181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3764425" y="681700"/>
                <a:ext cx="200325" cy="1895450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18" fill="none" extrusionOk="0">
                    <a:moveTo>
                      <a:pt x="2649" y="1"/>
                    </a:moveTo>
                    <a:cubicBezTo>
                      <a:pt x="1811" y="4640"/>
                      <a:pt x="1359" y="9370"/>
                      <a:pt x="974" y="14032"/>
                    </a:cubicBezTo>
                    <a:cubicBezTo>
                      <a:pt x="69" y="25326"/>
                      <a:pt x="1" y="36687"/>
                      <a:pt x="906" y="47980"/>
                    </a:cubicBezTo>
                    <a:cubicBezTo>
                      <a:pt x="1223" y="51851"/>
                      <a:pt x="1653" y="55721"/>
                      <a:pt x="2219" y="59568"/>
                    </a:cubicBezTo>
                    <a:cubicBezTo>
                      <a:pt x="2784" y="63370"/>
                      <a:pt x="3237" y="67353"/>
                      <a:pt x="4097" y="71088"/>
                    </a:cubicBezTo>
                    <a:cubicBezTo>
                      <a:pt x="4255" y="71744"/>
                      <a:pt x="4504" y="72355"/>
                      <a:pt x="4980" y="72808"/>
                    </a:cubicBezTo>
                    <a:cubicBezTo>
                      <a:pt x="5478" y="73260"/>
                      <a:pt x="6202" y="73487"/>
                      <a:pt x="6790" y="73215"/>
                    </a:cubicBezTo>
                    <a:cubicBezTo>
                      <a:pt x="7537" y="72876"/>
                      <a:pt x="7763" y="71789"/>
                      <a:pt x="7243" y="71178"/>
                    </a:cubicBezTo>
                    <a:cubicBezTo>
                      <a:pt x="6745" y="70545"/>
                      <a:pt x="5636" y="70590"/>
                      <a:pt x="5183" y="71224"/>
                    </a:cubicBezTo>
                    <a:cubicBezTo>
                      <a:pt x="4957" y="71540"/>
                      <a:pt x="4867" y="71948"/>
                      <a:pt x="4867" y="72332"/>
                    </a:cubicBezTo>
                    <a:cubicBezTo>
                      <a:pt x="4844" y="74053"/>
                      <a:pt x="6292" y="75682"/>
                      <a:pt x="8012" y="7581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3700500" y="1489100"/>
                <a:ext cx="148250" cy="876450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35058" fill="none" extrusionOk="0">
                    <a:moveTo>
                      <a:pt x="3010" y="0"/>
                    </a:moveTo>
                    <a:cubicBezTo>
                      <a:pt x="3010" y="0"/>
                      <a:pt x="0" y="11294"/>
                      <a:pt x="5930" y="3505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3775750" y="670375"/>
                <a:ext cx="56600" cy="818750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2750" fill="none" extrusionOk="0">
                    <a:moveTo>
                      <a:pt x="2263" y="1"/>
                    </a:moveTo>
                    <a:cubicBezTo>
                      <a:pt x="2263" y="1"/>
                      <a:pt x="1698" y="15889"/>
                      <a:pt x="0" y="32749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" name="Google Shape;489;p3"/>
            <p:cNvGrpSpPr/>
            <p:nvPr/>
          </p:nvGrpSpPr>
          <p:grpSpPr>
            <a:xfrm flipH="1">
              <a:off x="3453782" y="-203525"/>
              <a:ext cx="292131" cy="1327718"/>
              <a:chOff x="2806525" y="620025"/>
              <a:chExt cx="148275" cy="673900"/>
            </a:xfrm>
          </p:grpSpPr>
          <p:sp>
            <p:nvSpPr>
              <p:cNvPr id="490" name="Google Shape;490;p3"/>
              <p:cNvSpPr/>
              <p:nvPr/>
            </p:nvSpPr>
            <p:spPr>
              <a:xfrm>
                <a:off x="2867075" y="917075"/>
                <a:ext cx="6452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925" fill="none" extrusionOk="0">
                    <a:moveTo>
                      <a:pt x="2241" y="0"/>
                    </a:moveTo>
                    <a:cubicBezTo>
                      <a:pt x="2286" y="0"/>
                      <a:pt x="2377" y="0"/>
                      <a:pt x="2444" y="23"/>
                    </a:cubicBezTo>
                    <a:cubicBezTo>
                      <a:pt x="2512" y="91"/>
                      <a:pt x="2580" y="227"/>
                      <a:pt x="2558" y="317"/>
                    </a:cubicBezTo>
                    <a:cubicBezTo>
                      <a:pt x="2512" y="430"/>
                      <a:pt x="2467" y="521"/>
                      <a:pt x="2399" y="589"/>
                    </a:cubicBezTo>
                    <a:cubicBezTo>
                      <a:pt x="2105" y="996"/>
                      <a:pt x="1698" y="1268"/>
                      <a:pt x="1268" y="1494"/>
                    </a:cubicBezTo>
                    <a:cubicBezTo>
                      <a:pt x="906" y="1698"/>
                      <a:pt x="453" y="1924"/>
                      <a:pt x="0" y="1698"/>
                    </a:cubicBezTo>
                    <a:cubicBezTo>
                      <a:pt x="136" y="1109"/>
                      <a:pt x="679" y="566"/>
                      <a:pt x="1154" y="295"/>
                    </a:cubicBezTo>
                    <a:cubicBezTo>
                      <a:pt x="1494" y="114"/>
                      <a:pt x="1879" y="0"/>
                      <a:pt x="2241" y="0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2873300" y="917075"/>
                <a:ext cx="532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721" fill="none" extrusionOk="0">
                    <a:moveTo>
                      <a:pt x="1856" y="0"/>
                    </a:moveTo>
                    <a:cubicBezTo>
                      <a:pt x="1245" y="430"/>
                      <a:pt x="566" y="974"/>
                      <a:pt x="91" y="1539"/>
                    </a:cubicBezTo>
                    <a:cubicBezTo>
                      <a:pt x="68" y="1585"/>
                      <a:pt x="0" y="1653"/>
                      <a:pt x="68" y="1698"/>
                    </a:cubicBezTo>
                    <a:cubicBezTo>
                      <a:pt x="91" y="1720"/>
                      <a:pt x="113" y="1720"/>
                      <a:pt x="159" y="1720"/>
                    </a:cubicBezTo>
                    <a:cubicBezTo>
                      <a:pt x="611" y="1720"/>
                      <a:pt x="883" y="1381"/>
                      <a:pt x="1177" y="1042"/>
                    </a:cubicBezTo>
                    <a:cubicBezTo>
                      <a:pt x="1449" y="702"/>
                      <a:pt x="1788" y="408"/>
                      <a:pt x="2128" y="114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2806525" y="703775"/>
                <a:ext cx="475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28" fill="none" extrusionOk="0">
                    <a:moveTo>
                      <a:pt x="340" y="294"/>
                    </a:moveTo>
                    <a:cubicBezTo>
                      <a:pt x="521" y="113"/>
                      <a:pt x="861" y="0"/>
                      <a:pt x="1132" y="113"/>
                    </a:cubicBezTo>
                    <a:cubicBezTo>
                      <a:pt x="1426" y="226"/>
                      <a:pt x="1607" y="589"/>
                      <a:pt x="1698" y="928"/>
                    </a:cubicBezTo>
                    <a:cubicBezTo>
                      <a:pt x="1856" y="1607"/>
                      <a:pt x="1902" y="2625"/>
                      <a:pt x="1517" y="3237"/>
                    </a:cubicBezTo>
                    <a:cubicBezTo>
                      <a:pt x="1472" y="3327"/>
                      <a:pt x="747" y="2671"/>
                      <a:pt x="702" y="2625"/>
                    </a:cubicBezTo>
                    <a:cubicBezTo>
                      <a:pt x="340" y="2263"/>
                      <a:pt x="136" y="1924"/>
                      <a:pt x="46" y="1403"/>
                    </a:cubicBezTo>
                    <a:cubicBezTo>
                      <a:pt x="1" y="1064"/>
                      <a:pt x="23" y="702"/>
                      <a:pt x="204" y="453"/>
                    </a:cubicBezTo>
                    <a:cubicBezTo>
                      <a:pt x="272" y="385"/>
                      <a:pt x="295" y="340"/>
                      <a:pt x="340" y="29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2811050" y="956675"/>
                <a:ext cx="66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857" fill="none" extrusionOk="0">
                    <a:moveTo>
                      <a:pt x="46" y="861"/>
                    </a:moveTo>
                    <a:cubicBezTo>
                      <a:pt x="1" y="589"/>
                      <a:pt x="114" y="318"/>
                      <a:pt x="318" y="159"/>
                    </a:cubicBezTo>
                    <a:cubicBezTo>
                      <a:pt x="566" y="1"/>
                      <a:pt x="906" y="91"/>
                      <a:pt x="1178" y="204"/>
                    </a:cubicBezTo>
                    <a:cubicBezTo>
                      <a:pt x="1698" y="453"/>
                      <a:pt x="2445" y="951"/>
                      <a:pt x="2649" y="1585"/>
                    </a:cubicBezTo>
                    <a:cubicBezTo>
                      <a:pt x="2671" y="1675"/>
                      <a:pt x="1856" y="1811"/>
                      <a:pt x="1789" y="1811"/>
                    </a:cubicBezTo>
                    <a:cubicBezTo>
                      <a:pt x="1359" y="1857"/>
                      <a:pt x="996" y="1834"/>
                      <a:pt x="612" y="1608"/>
                    </a:cubicBezTo>
                    <a:cubicBezTo>
                      <a:pt x="340" y="1472"/>
                      <a:pt x="114" y="1245"/>
                      <a:pt x="69" y="951"/>
                    </a:cubicBezTo>
                    <a:cubicBezTo>
                      <a:pt x="69" y="929"/>
                      <a:pt x="46" y="883"/>
                      <a:pt x="46" y="861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2821800" y="620025"/>
                <a:ext cx="133000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26956" fill="none" extrusionOk="0">
                    <a:moveTo>
                      <a:pt x="3916" y="1"/>
                    </a:moveTo>
                    <a:cubicBezTo>
                      <a:pt x="3395" y="3690"/>
                      <a:pt x="1" y="6745"/>
                      <a:pt x="589" y="10615"/>
                    </a:cubicBezTo>
                    <a:cubicBezTo>
                      <a:pt x="996" y="13331"/>
                      <a:pt x="3486" y="15685"/>
                      <a:pt x="2852" y="18355"/>
                    </a:cubicBezTo>
                    <a:cubicBezTo>
                      <a:pt x="2603" y="19487"/>
                      <a:pt x="1811" y="20460"/>
                      <a:pt x="1472" y="21569"/>
                    </a:cubicBezTo>
                    <a:cubicBezTo>
                      <a:pt x="1110" y="22768"/>
                      <a:pt x="1336" y="24172"/>
                      <a:pt x="2060" y="25213"/>
                    </a:cubicBezTo>
                    <a:cubicBezTo>
                      <a:pt x="2807" y="26254"/>
                      <a:pt x="4052" y="26933"/>
                      <a:pt x="5319" y="26955"/>
                    </a:cubicBezTo>
                  </a:path>
                </a:pathLst>
              </a:custGeom>
              <a:noFill/>
              <a:ln w="141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2843875" y="668125"/>
                <a:ext cx="102425" cy="6218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4873" fill="none" extrusionOk="0">
                    <a:moveTo>
                      <a:pt x="2739" y="0"/>
                    </a:moveTo>
                    <a:cubicBezTo>
                      <a:pt x="2286" y="1924"/>
                      <a:pt x="1336" y="3689"/>
                      <a:pt x="611" y="5477"/>
                    </a:cubicBezTo>
                    <a:cubicBezTo>
                      <a:pt x="46" y="6994"/>
                      <a:pt x="0" y="8668"/>
                      <a:pt x="249" y="10230"/>
                    </a:cubicBezTo>
                    <a:cubicBezTo>
                      <a:pt x="453" y="11565"/>
                      <a:pt x="906" y="12833"/>
                      <a:pt x="1177" y="14168"/>
                    </a:cubicBezTo>
                    <a:cubicBezTo>
                      <a:pt x="1404" y="15141"/>
                      <a:pt x="1358" y="16137"/>
                      <a:pt x="1177" y="17110"/>
                    </a:cubicBezTo>
                    <a:cubicBezTo>
                      <a:pt x="1132" y="17540"/>
                      <a:pt x="1019" y="17880"/>
                      <a:pt x="838" y="18287"/>
                    </a:cubicBezTo>
                    <a:cubicBezTo>
                      <a:pt x="679" y="18717"/>
                      <a:pt x="702" y="19260"/>
                      <a:pt x="702" y="19758"/>
                    </a:cubicBezTo>
                    <a:cubicBezTo>
                      <a:pt x="702" y="21184"/>
                      <a:pt x="1177" y="22542"/>
                      <a:pt x="2264" y="23538"/>
                    </a:cubicBezTo>
                    <a:cubicBezTo>
                      <a:pt x="2829" y="24058"/>
                      <a:pt x="3486" y="24466"/>
                      <a:pt x="4097" y="24873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2859150" y="1169025"/>
                <a:ext cx="67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87" extrusionOk="0">
                    <a:moveTo>
                      <a:pt x="2196" y="537"/>
                    </a:moveTo>
                    <a:cubicBezTo>
                      <a:pt x="2218" y="537"/>
                      <a:pt x="2241" y="559"/>
                      <a:pt x="2241" y="605"/>
                    </a:cubicBezTo>
                    <a:cubicBezTo>
                      <a:pt x="2264" y="673"/>
                      <a:pt x="2241" y="763"/>
                      <a:pt x="2218" y="854"/>
                    </a:cubicBezTo>
                    <a:cubicBezTo>
                      <a:pt x="2105" y="1284"/>
                      <a:pt x="1788" y="1601"/>
                      <a:pt x="1336" y="1691"/>
                    </a:cubicBezTo>
                    <a:cubicBezTo>
                      <a:pt x="1064" y="1782"/>
                      <a:pt x="770" y="1827"/>
                      <a:pt x="430" y="1940"/>
                    </a:cubicBezTo>
                    <a:cubicBezTo>
                      <a:pt x="498" y="1329"/>
                      <a:pt x="860" y="808"/>
                      <a:pt x="1177" y="763"/>
                    </a:cubicBezTo>
                    <a:cubicBezTo>
                      <a:pt x="1426" y="650"/>
                      <a:pt x="1766" y="673"/>
                      <a:pt x="2105" y="559"/>
                    </a:cubicBezTo>
                    <a:cubicBezTo>
                      <a:pt x="2128" y="559"/>
                      <a:pt x="2150" y="537"/>
                      <a:pt x="2196" y="537"/>
                    </a:cubicBezTo>
                    <a:close/>
                    <a:moveTo>
                      <a:pt x="2448" y="0"/>
                    </a:moveTo>
                    <a:cubicBezTo>
                      <a:pt x="2413" y="0"/>
                      <a:pt x="2374" y="6"/>
                      <a:pt x="2331" y="16"/>
                    </a:cubicBezTo>
                    <a:cubicBezTo>
                      <a:pt x="2218" y="62"/>
                      <a:pt x="2105" y="84"/>
                      <a:pt x="2015" y="107"/>
                    </a:cubicBezTo>
                    <a:cubicBezTo>
                      <a:pt x="1585" y="220"/>
                      <a:pt x="1155" y="84"/>
                      <a:pt x="860" y="288"/>
                    </a:cubicBezTo>
                    <a:cubicBezTo>
                      <a:pt x="408" y="424"/>
                      <a:pt x="0" y="1646"/>
                      <a:pt x="68" y="2506"/>
                    </a:cubicBezTo>
                    <a:lnTo>
                      <a:pt x="68" y="2687"/>
                    </a:lnTo>
                    <a:cubicBezTo>
                      <a:pt x="114" y="2619"/>
                      <a:pt x="159" y="2574"/>
                      <a:pt x="204" y="2551"/>
                    </a:cubicBezTo>
                    <a:cubicBezTo>
                      <a:pt x="317" y="2438"/>
                      <a:pt x="430" y="2370"/>
                      <a:pt x="544" y="2347"/>
                    </a:cubicBezTo>
                    <a:cubicBezTo>
                      <a:pt x="996" y="2234"/>
                      <a:pt x="1426" y="2257"/>
                      <a:pt x="1720" y="2144"/>
                    </a:cubicBezTo>
                    <a:cubicBezTo>
                      <a:pt x="2241" y="2031"/>
                      <a:pt x="2513" y="1487"/>
                      <a:pt x="2626" y="763"/>
                    </a:cubicBezTo>
                    <a:cubicBezTo>
                      <a:pt x="2671" y="559"/>
                      <a:pt x="2694" y="356"/>
                      <a:pt x="2671" y="197"/>
                    </a:cubicBezTo>
                    <a:cubicBezTo>
                      <a:pt x="2636" y="59"/>
                      <a:pt x="2562" y="0"/>
                      <a:pt x="24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2864800" y="1173950"/>
                <a:ext cx="549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025" extrusionOk="0">
                    <a:moveTo>
                      <a:pt x="1223" y="906"/>
                    </a:moveTo>
                    <a:lnTo>
                      <a:pt x="1223" y="906"/>
                    </a:lnTo>
                    <a:cubicBezTo>
                      <a:pt x="1200" y="928"/>
                      <a:pt x="1178" y="951"/>
                      <a:pt x="1132" y="1019"/>
                    </a:cubicBezTo>
                    <a:lnTo>
                      <a:pt x="1110" y="1041"/>
                    </a:lnTo>
                    <a:cubicBezTo>
                      <a:pt x="974" y="1223"/>
                      <a:pt x="838" y="1381"/>
                      <a:pt x="634" y="1471"/>
                    </a:cubicBezTo>
                    <a:cubicBezTo>
                      <a:pt x="793" y="1223"/>
                      <a:pt x="997" y="1041"/>
                      <a:pt x="1223" y="906"/>
                    </a:cubicBezTo>
                    <a:close/>
                    <a:moveTo>
                      <a:pt x="1494" y="0"/>
                    </a:moveTo>
                    <a:cubicBezTo>
                      <a:pt x="1087" y="362"/>
                      <a:pt x="431" y="498"/>
                      <a:pt x="91" y="1562"/>
                    </a:cubicBezTo>
                    <a:cubicBezTo>
                      <a:pt x="1" y="1811"/>
                      <a:pt x="69" y="1969"/>
                      <a:pt x="204" y="2015"/>
                    </a:cubicBezTo>
                    <a:cubicBezTo>
                      <a:pt x="235" y="2022"/>
                      <a:pt x="260" y="2025"/>
                      <a:pt x="282" y="2025"/>
                    </a:cubicBezTo>
                    <a:cubicBezTo>
                      <a:pt x="328" y="2025"/>
                      <a:pt x="363" y="2015"/>
                      <a:pt x="408" y="2015"/>
                    </a:cubicBezTo>
                    <a:cubicBezTo>
                      <a:pt x="431" y="1969"/>
                      <a:pt x="453" y="1969"/>
                      <a:pt x="453" y="1969"/>
                    </a:cubicBezTo>
                    <a:cubicBezTo>
                      <a:pt x="1019" y="1924"/>
                      <a:pt x="1313" y="1788"/>
                      <a:pt x="1517" y="1449"/>
                    </a:cubicBezTo>
                    <a:cubicBezTo>
                      <a:pt x="1540" y="1449"/>
                      <a:pt x="1540" y="1404"/>
                      <a:pt x="1540" y="1404"/>
                    </a:cubicBezTo>
                    <a:cubicBezTo>
                      <a:pt x="1789" y="1109"/>
                      <a:pt x="2015" y="770"/>
                      <a:pt x="2196" y="227"/>
                    </a:cubicBezTo>
                    <a:cubicBezTo>
                      <a:pt x="2060" y="204"/>
                      <a:pt x="1970" y="159"/>
                      <a:pt x="1834" y="91"/>
                    </a:cubicBezTo>
                    <a:cubicBezTo>
                      <a:pt x="1811" y="114"/>
                      <a:pt x="1789" y="159"/>
                      <a:pt x="1766" y="227"/>
                    </a:cubicBezTo>
                    <a:cubicBezTo>
                      <a:pt x="1675" y="159"/>
                      <a:pt x="1585" y="91"/>
                      <a:pt x="1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8" name="Google Shape;498;p3"/>
            <p:cNvGrpSpPr/>
            <p:nvPr/>
          </p:nvGrpSpPr>
          <p:grpSpPr>
            <a:xfrm flipH="1">
              <a:off x="8531712" y="-314989"/>
              <a:ext cx="476050" cy="2908409"/>
              <a:chOff x="2022900" y="563450"/>
              <a:chExt cx="241625" cy="1476200"/>
            </a:xfrm>
          </p:grpSpPr>
          <p:sp>
            <p:nvSpPr>
              <p:cNvPr id="499" name="Google Shape;499;p3"/>
              <p:cNvSpPr/>
              <p:nvPr/>
            </p:nvSpPr>
            <p:spPr>
              <a:xfrm>
                <a:off x="2022900" y="574200"/>
                <a:ext cx="241625" cy="146545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58618" fill="none" extrusionOk="0">
                    <a:moveTo>
                      <a:pt x="3689" y="58617"/>
                    </a:moveTo>
                    <a:cubicBezTo>
                      <a:pt x="2512" y="58527"/>
                      <a:pt x="1494" y="57576"/>
                      <a:pt x="1154" y="56399"/>
                    </a:cubicBezTo>
                    <a:cubicBezTo>
                      <a:pt x="815" y="55268"/>
                      <a:pt x="1087" y="54000"/>
                      <a:pt x="1720" y="52982"/>
                    </a:cubicBezTo>
                    <a:cubicBezTo>
                      <a:pt x="1879" y="52710"/>
                      <a:pt x="2105" y="52416"/>
                      <a:pt x="2422" y="52303"/>
                    </a:cubicBezTo>
                    <a:cubicBezTo>
                      <a:pt x="3033" y="52077"/>
                      <a:pt x="3735" y="52733"/>
                      <a:pt x="3644" y="53389"/>
                    </a:cubicBezTo>
                    <a:cubicBezTo>
                      <a:pt x="3553" y="54023"/>
                      <a:pt x="2875" y="54476"/>
                      <a:pt x="2218" y="54408"/>
                    </a:cubicBezTo>
                    <a:cubicBezTo>
                      <a:pt x="1585" y="54340"/>
                      <a:pt x="1041" y="53842"/>
                      <a:pt x="792" y="53231"/>
                    </a:cubicBezTo>
                    <a:cubicBezTo>
                      <a:pt x="340" y="52167"/>
                      <a:pt x="747" y="50877"/>
                      <a:pt x="1381" y="49904"/>
                    </a:cubicBezTo>
                    <a:cubicBezTo>
                      <a:pt x="1992" y="48908"/>
                      <a:pt x="2829" y="48003"/>
                      <a:pt x="3282" y="46917"/>
                    </a:cubicBezTo>
                    <a:cubicBezTo>
                      <a:pt x="3780" y="45672"/>
                      <a:pt x="3757" y="44223"/>
                      <a:pt x="3191" y="42956"/>
                    </a:cubicBezTo>
                    <a:cubicBezTo>
                      <a:pt x="2603" y="41711"/>
                      <a:pt x="1494" y="40738"/>
                      <a:pt x="1041" y="39403"/>
                    </a:cubicBezTo>
                    <a:cubicBezTo>
                      <a:pt x="0" y="36370"/>
                      <a:pt x="3214" y="34175"/>
                      <a:pt x="4685" y="31957"/>
                    </a:cubicBezTo>
                    <a:cubicBezTo>
                      <a:pt x="6292" y="29580"/>
                      <a:pt x="6812" y="26503"/>
                      <a:pt x="6066" y="23696"/>
                    </a:cubicBezTo>
                    <a:cubicBezTo>
                      <a:pt x="5364" y="21048"/>
                      <a:pt x="3553" y="18581"/>
                      <a:pt x="3802" y="15843"/>
                    </a:cubicBezTo>
                    <a:cubicBezTo>
                      <a:pt x="4097" y="12629"/>
                      <a:pt x="7039" y="10366"/>
                      <a:pt x="8442" y="7492"/>
                    </a:cubicBezTo>
                    <a:cubicBezTo>
                      <a:pt x="9574" y="5161"/>
                      <a:pt x="9664" y="2377"/>
                      <a:pt x="8714" y="0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2033650" y="563450"/>
                <a:ext cx="220125" cy="1324575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52983" fill="none" extrusionOk="0">
                    <a:moveTo>
                      <a:pt x="498" y="52982"/>
                    </a:moveTo>
                    <a:cubicBezTo>
                      <a:pt x="0" y="51330"/>
                      <a:pt x="227" y="49451"/>
                      <a:pt x="1109" y="47935"/>
                    </a:cubicBezTo>
                    <a:cubicBezTo>
                      <a:pt x="2082" y="46260"/>
                      <a:pt x="3870" y="44767"/>
                      <a:pt x="3576" y="42865"/>
                    </a:cubicBezTo>
                    <a:cubicBezTo>
                      <a:pt x="3305" y="40987"/>
                      <a:pt x="1132" y="39946"/>
                      <a:pt x="566" y="38158"/>
                    </a:cubicBezTo>
                    <a:cubicBezTo>
                      <a:pt x="181" y="36913"/>
                      <a:pt x="657" y="35533"/>
                      <a:pt x="1358" y="34424"/>
                    </a:cubicBezTo>
                    <a:cubicBezTo>
                      <a:pt x="2105" y="33337"/>
                      <a:pt x="3078" y="32432"/>
                      <a:pt x="3825" y="31346"/>
                    </a:cubicBezTo>
                    <a:cubicBezTo>
                      <a:pt x="5274" y="29309"/>
                      <a:pt x="5930" y="26729"/>
                      <a:pt x="5636" y="24285"/>
                    </a:cubicBezTo>
                    <a:cubicBezTo>
                      <a:pt x="5500" y="23062"/>
                      <a:pt x="5138" y="21908"/>
                      <a:pt x="4934" y="20686"/>
                    </a:cubicBezTo>
                    <a:cubicBezTo>
                      <a:pt x="4617" y="18694"/>
                      <a:pt x="4798" y="16635"/>
                      <a:pt x="5455" y="14711"/>
                    </a:cubicBezTo>
                    <a:cubicBezTo>
                      <a:pt x="5975" y="13127"/>
                      <a:pt x="6835" y="11679"/>
                      <a:pt x="7446" y="10162"/>
                    </a:cubicBezTo>
                    <a:cubicBezTo>
                      <a:pt x="8170" y="8465"/>
                      <a:pt x="8193" y="6745"/>
                      <a:pt x="8465" y="4979"/>
                    </a:cubicBezTo>
                    <a:cubicBezTo>
                      <a:pt x="8736" y="3395"/>
                      <a:pt x="8804" y="1585"/>
                      <a:pt x="8397" y="0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2171125" y="1261025"/>
                <a:ext cx="736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312" extrusionOk="0">
                    <a:moveTo>
                      <a:pt x="2445" y="501"/>
                    </a:moveTo>
                    <a:cubicBezTo>
                      <a:pt x="2468" y="501"/>
                      <a:pt x="2490" y="523"/>
                      <a:pt x="2490" y="591"/>
                    </a:cubicBezTo>
                    <a:cubicBezTo>
                      <a:pt x="2490" y="636"/>
                      <a:pt x="2468" y="727"/>
                      <a:pt x="2445" y="817"/>
                    </a:cubicBezTo>
                    <a:cubicBezTo>
                      <a:pt x="2241" y="1270"/>
                      <a:pt x="1925" y="1496"/>
                      <a:pt x="1449" y="1519"/>
                    </a:cubicBezTo>
                    <a:cubicBezTo>
                      <a:pt x="1155" y="1542"/>
                      <a:pt x="861" y="1587"/>
                      <a:pt x="521" y="1632"/>
                    </a:cubicBezTo>
                    <a:cubicBezTo>
                      <a:pt x="635" y="1044"/>
                      <a:pt x="1087" y="591"/>
                      <a:pt x="1381" y="546"/>
                    </a:cubicBezTo>
                    <a:cubicBezTo>
                      <a:pt x="1434" y="538"/>
                      <a:pt x="1489" y="535"/>
                      <a:pt x="1544" y="535"/>
                    </a:cubicBezTo>
                    <a:cubicBezTo>
                      <a:pt x="1704" y="535"/>
                      <a:pt x="1873" y="560"/>
                      <a:pt x="2045" y="560"/>
                    </a:cubicBezTo>
                    <a:cubicBezTo>
                      <a:pt x="2148" y="560"/>
                      <a:pt x="2251" y="551"/>
                      <a:pt x="2355" y="523"/>
                    </a:cubicBezTo>
                    <a:cubicBezTo>
                      <a:pt x="2355" y="501"/>
                      <a:pt x="2400" y="501"/>
                      <a:pt x="2445" y="501"/>
                    </a:cubicBezTo>
                    <a:close/>
                    <a:moveTo>
                      <a:pt x="1430" y="1"/>
                    </a:moveTo>
                    <a:cubicBezTo>
                      <a:pt x="1334" y="1"/>
                      <a:pt x="1242" y="13"/>
                      <a:pt x="1155" y="48"/>
                    </a:cubicBezTo>
                    <a:cubicBezTo>
                      <a:pt x="680" y="139"/>
                      <a:pt x="114" y="1270"/>
                      <a:pt x="23" y="2153"/>
                    </a:cubicBezTo>
                    <a:cubicBezTo>
                      <a:pt x="1" y="2198"/>
                      <a:pt x="1" y="2266"/>
                      <a:pt x="1" y="2311"/>
                    </a:cubicBezTo>
                    <a:cubicBezTo>
                      <a:pt x="69" y="2289"/>
                      <a:pt x="114" y="2221"/>
                      <a:pt x="182" y="2198"/>
                    </a:cubicBezTo>
                    <a:cubicBezTo>
                      <a:pt x="318" y="2107"/>
                      <a:pt x="431" y="2085"/>
                      <a:pt x="544" y="2062"/>
                    </a:cubicBezTo>
                    <a:cubicBezTo>
                      <a:pt x="684" y="2042"/>
                      <a:pt x="819" y="2036"/>
                      <a:pt x="946" y="2036"/>
                    </a:cubicBezTo>
                    <a:cubicBezTo>
                      <a:pt x="1156" y="2036"/>
                      <a:pt x="1346" y="2053"/>
                      <a:pt x="1513" y="2053"/>
                    </a:cubicBezTo>
                    <a:cubicBezTo>
                      <a:pt x="1587" y="2053"/>
                      <a:pt x="1657" y="2049"/>
                      <a:pt x="1721" y="2040"/>
                    </a:cubicBezTo>
                    <a:cubicBezTo>
                      <a:pt x="2241" y="1994"/>
                      <a:pt x="2604" y="1519"/>
                      <a:pt x="2830" y="817"/>
                    </a:cubicBezTo>
                    <a:cubicBezTo>
                      <a:pt x="2898" y="614"/>
                      <a:pt x="2943" y="410"/>
                      <a:pt x="2943" y="252"/>
                    </a:cubicBezTo>
                    <a:cubicBezTo>
                      <a:pt x="2943" y="79"/>
                      <a:pt x="2862" y="20"/>
                      <a:pt x="2712" y="20"/>
                    </a:cubicBezTo>
                    <a:cubicBezTo>
                      <a:pt x="2686" y="20"/>
                      <a:pt x="2657" y="22"/>
                      <a:pt x="2626" y="25"/>
                    </a:cubicBezTo>
                    <a:cubicBezTo>
                      <a:pt x="2513" y="48"/>
                      <a:pt x="2400" y="71"/>
                      <a:pt x="2309" y="71"/>
                    </a:cubicBezTo>
                    <a:cubicBezTo>
                      <a:pt x="2267" y="75"/>
                      <a:pt x="2225" y="77"/>
                      <a:pt x="2183" y="77"/>
                    </a:cubicBezTo>
                    <a:cubicBezTo>
                      <a:pt x="1923" y="77"/>
                      <a:pt x="1666" y="1"/>
                      <a:pt x="1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2178500" y="1263900"/>
                <a:ext cx="5942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5" extrusionOk="0">
                    <a:moveTo>
                      <a:pt x="1291" y="872"/>
                    </a:moveTo>
                    <a:cubicBezTo>
                      <a:pt x="1270" y="890"/>
                      <a:pt x="1258" y="913"/>
                      <a:pt x="1245" y="951"/>
                    </a:cubicBezTo>
                    <a:lnTo>
                      <a:pt x="1200" y="974"/>
                    </a:lnTo>
                    <a:cubicBezTo>
                      <a:pt x="1064" y="1132"/>
                      <a:pt x="905" y="1268"/>
                      <a:pt x="679" y="1314"/>
                    </a:cubicBezTo>
                    <a:cubicBezTo>
                      <a:pt x="842" y="1109"/>
                      <a:pt x="1080" y="979"/>
                      <a:pt x="1291" y="872"/>
                    </a:cubicBezTo>
                    <a:close/>
                    <a:moveTo>
                      <a:pt x="1743" y="1"/>
                    </a:moveTo>
                    <a:cubicBezTo>
                      <a:pt x="1267" y="295"/>
                      <a:pt x="588" y="340"/>
                      <a:pt x="113" y="1314"/>
                    </a:cubicBezTo>
                    <a:cubicBezTo>
                      <a:pt x="0" y="1540"/>
                      <a:pt x="23" y="1744"/>
                      <a:pt x="158" y="1766"/>
                    </a:cubicBezTo>
                    <a:cubicBezTo>
                      <a:pt x="249" y="1811"/>
                      <a:pt x="294" y="1811"/>
                      <a:pt x="362" y="1811"/>
                    </a:cubicBezTo>
                    <a:cubicBezTo>
                      <a:pt x="375" y="1811"/>
                      <a:pt x="388" y="1797"/>
                      <a:pt x="393" y="1797"/>
                    </a:cubicBezTo>
                    <a:cubicBezTo>
                      <a:pt x="396" y="1797"/>
                      <a:pt x="395" y="1805"/>
                      <a:pt x="385" y="1834"/>
                    </a:cubicBezTo>
                    <a:cubicBezTo>
                      <a:pt x="951" y="1834"/>
                      <a:pt x="1267" y="1721"/>
                      <a:pt x="1516" y="1427"/>
                    </a:cubicBezTo>
                    <a:lnTo>
                      <a:pt x="1539" y="1404"/>
                    </a:lnTo>
                    <a:cubicBezTo>
                      <a:pt x="1833" y="1087"/>
                      <a:pt x="2105" y="793"/>
                      <a:pt x="2376" y="295"/>
                    </a:cubicBezTo>
                    <a:cubicBezTo>
                      <a:pt x="2263" y="272"/>
                      <a:pt x="2173" y="227"/>
                      <a:pt x="2060" y="137"/>
                    </a:cubicBezTo>
                    <a:cubicBezTo>
                      <a:pt x="2037" y="182"/>
                      <a:pt x="1969" y="227"/>
                      <a:pt x="1946" y="272"/>
                    </a:cubicBezTo>
                    <a:cubicBezTo>
                      <a:pt x="1879" y="182"/>
                      <a:pt x="1811" y="69"/>
                      <a:pt x="1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2094750" y="1580725"/>
                <a:ext cx="60575" cy="753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3012" extrusionOk="0">
                    <a:moveTo>
                      <a:pt x="2032" y="514"/>
                    </a:moveTo>
                    <a:cubicBezTo>
                      <a:pt x="2050" y="514"/>
                      <a:pt x="2071" y="539"/>
                      <a:pt x="2105" y="590"/>
                    </a:cubicBezTo>
                    <a:cubicBezTo>
                      <a:pt x="2128" y="681"/>
                      <a:pt x="2105" y="726"/>
                      <a:pt x="2105" y="839"/>
                    </a:cubicBezTo>
                    <a:cubicBezTo>
                      <a:pt x="2037" y="1314"/>
                      <a:pt x="1811" y="1654"/>
                      <a:pt x="1358" y="1835"/>
                    </a:cubicBezTo>
                    <a:cubicBezTo>
                      <a:pt x="1087" y="1948"/>
                      <a:pt x="793" y="2061"/>
                      <a:pt x="476" y="2220"/>
                    </a:cubicBezTo>
                    <a:cubicBezTo>
                      <a:pt x="431" y="1609"/>
                      <a:pt x="702" y="1043"/>
                      <a:pt x="1019" y="884"/>
                    </a:cubicBezTo>
                    <a:cubicBezTo>
                      <a:pt x="1268" y="726"/>
                      <a:pt x="1607" y="726"/>
                      <a:pt x="1924" y="568"/>
                    </a:cubicBezTo>
                    <a:cubicBezTo>
                      <a:pt x="1947" y="568"/>
                      <a:pt x="1992" y="522"/>
                      <a:pt x="2015" y="522"/>
                    </a:cubicBezTo>
                    <a:cubicBezTo>
                      <a:pt x="2020" y="517"/>
                      <a:pt x="2026" y="514"/>
                      <a:pt x="2032" y="514"/>
                    </a:cubicBezTo>
                    <a:close/>
                    <a:moveTo>
                      <a:pt x="2193" y="1"/>
                    </a:moveTo>
                    <a:cubicBezTo>
                      <a:pt x="2144" y="1"/>
                      <a:pt x="2085" y="16"/>
                      <a:pt x="2015" y="47"/>
                    </a:cubicBezTo>
                    <a:cubicBezTo>
                      <a:pt x="1902" y="115"/>
                      <a:pt x="1811" y="160"/>
                      <a:pt x="1721" y="183"/>
                    </a:cubicBezTo>
                    <a:cubicBezTo>
                      <a:pt x="1358" y="364"/>
                      <a:pt x="906" y="296"/>
                      <a:pt x="634" y="522"/>
                    </a:cubicBezTo>
                    <a:cubicBezTo>
                      <a:pt x="204" y="726"/>
                      <a:pt x="1" y="1993"/>
                      <a:pt x="204" y="2853"/>
                    </a:cubicBezTo>
                    <a:cubicBezTo>
                      <a:pt x="204" y="2899"/>
                      <a:pt x="227" y="2967"/>
                      <a:pt x="227" y="3012"/>
                    </a:cubicBezTo>
                    <a:cubicBezTo>
                      <a:pt x="249" y="2967"/>
                      <a:pt x="317" y="2899"/>
                      <a:pt x="340" y="2853"/>
                    </a:cubicBezTo>
                    <a:cubicBezTo>
                      <a:pt x="453" y="2763"/>
                      <a:pt x="544" y="2672"/>
                      <a:pt x="657" y="2627"/>
                    </a:cubicBezTo>
                    <a:cubicBezTo>
                      <a:pt x="1087" y="2401"/>
                      <a:pt x="1494" y="2378"/>
                      <a:pt x="1743" y="2220"/>
                    </a:cubicBezTo>
                    <a:cubicBezTo>
                      <a:pt x="2241" y="2039"/>
                      <a:pt x="2422" y="1473"/>
                      <a:pt x="2422" y="726"/>
                    </a:cubicBezTo>
                    <a:cubicBezTo>
                      <a:pt x="2422" y="522"/>
                      <a:pt x="2422" y="296"/>
                      <a:pt x="2377" y="160"/>
                    </a:cubicBezTo>
                    <a:cubicBezTo>
                      <a:pt x="2347" y="56"/>
                      <a:pt x="2288" y="1"/>
                      <a:pt x="21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2102675" y="1587550"/>
                <a:ext cx="481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219" extrusionOk="0">
                    <a:moveTo>
                      <a:pt x="1041" y="974"/>
                    </a:moveTo>
                    <a:cubicBezTo>
                      <a:pt x="1019" y="996"/>
                      <a:pt x="996" y="1041"/>
                      <a:pt x="974" y="1087"/>
                    </a:cubicBezTo>
                    <a:cubicBezTo>
                      <a:pt x="951" y="1087"/>
                      <a:pt x="951" y="1109"/>
                      <a:pt x="951" y="1109"/>
                    </a:cubicBezTo>
                    <a:cubicBezTo>
                      <a:pt x="838" y="1313"/>
                      <a:pt x="725" y="1471"/>
                      <a:pt x="544" y="1607"/>
                    </a:cubicBezTo>
                    <a:cubicBezTo>
                      <a:pt x="679" y="1336"/>
                      <a:pt x="838" y="1132"/>
                      <a:pt x="1041" y="974"/>
                    </a:cubicBezTo>
                    <a:close/>
                    <a:moveTo>
                      <a:pt x="1223" y="0"/>
                    </a:moveTo>
                    <a:cubicBezTo>
                      <a:pt x="838" y="453"/>
                      <a:pt x="227" y="679"/>
                      <a:pt x="46" y="1788"/>
                    </a:cubicBezTo>
                    <a:cubicBezTo>
                      <a:pt x="0" y="2060"/>
                      <a:pt x="91" y="2218"/>
                      <a:pt x="227" y="2218"/>
                    </a:cubicBezTo>
                    <a:cubicBezTo>
                      <a:pt x="272" y="2218"/>
                      <a:pt x="340" y="2218"/>
                      <a:pt x="385" y="2173"/>
                    </a:cubicBezTo>
                    <a:cubicBezTo>
                      <a:pt x="430" y="2150"/>
                      <a:pt x="453" y="2150"/>
                      <a:pt x="476" y="2128"/>
                    </a:cubicBezTo>
                    <a:cubicBezTo>
                      <a:pt x="1019" y="1992"/>
                      <a:pt x="1268" y="1788"/>
                      <a:pt x="1449" y="1426"/>
                    </a:cubicBezTo>
                    <a:cubicBezTo>
                      <a:pt x="1471" y="1426"/>
                      <a:pt x="1471" y="1381"/>
                      <a:pt x="1471" y="1381"/>
                    </a:cubicBezTo>
                    <a:cubicBezTo>
                      <a:pt x="1675" y="1041"/>
                      <a:pt x="1811" y="657"/>
                      <a:pt x="1924" y="114"/>
                    </a:cubicBezTo>
                    <a:cubicBezTo>
                      <a:pt x="1811" y="114"/>
                      <a:pt x="1675" y="91"/>
                      <a:pt x="1562" y="23"/>
                    </a:cubicBezTo>
                    <a:cubicBezTo>
                      <a:pt x="1562" y="91"/>
                      <a:pt x="1517" y="136"/>
                      <a:pt x="1494" y="204"/>
                    </a:cubicBezTo>
                    <a:cubicBezTo>
                      <a:pt x="1404" y="136"/>
                      <a:pt x="1290" y="91"/>
                      <a:pt x="1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2031950" y="1737475"/>
                <a:ext cx="4075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396" fill="none" extrusionOk="0">
                    <a:moveTo>
                      <a:pt x="362" y="227"/>
                    </a:moveTo>
                    <a:cubicBezTo>
                      <a:pt x="430" y="182"/>
                      <a:pt x="453" y="91"/>
                      <a:pt x="521" y="69"/>
                    </a:cubicBezTo>
                    <a:cubicBezTo>
                      <a:pt x="679" y="1"/>
                      <a:pt x="838" y="24"/>
                      <a:pt x="996" y="91"/>
                    </a:cubicBezTo>
                    <a:cubicBezTo>
                      <a:pt x="1132" y="137"/>
                      <a:pt x="1177" y="250"/>
                      <a:pt x="1245" y="363"/>
                    </a:cubicBezTo>
                    <a:cubicBezTo>
                      <a:pt x="1517" y="884"/>
                      <a:pt x="1630" y="1449"/>
                      <a:pt x="1607" y="2015"/>
                    </a:cubicBezTo>
                    <a:cubicBezTo>
                      <a:pt x="1607" y="2490"/>
                      <a:pt x="1607" y="3056"/>
                      <a:pt x="1019" y="3396"/>
                    </a:cubicBezTo>
                    <a:cubicBezTo>
                      <a:pt x="362" y="2943"/>
                      <a:pt x="68" y="2128"/>
                      <a:pt x="23" y="1472"/>
                    </a:cubicBezTo>
                    <a:cubicBezTo>
                      <a:pt x="0" y="1087"/>
                      <a:pt x="114" y="635"/>
                      <a:pt x="362" y="227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2090225" y="1282575"/>
                <a:ext cx="7357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3124" fill="none" extrusionOk="0">
                    <a:moveTo>
                      <a:pt x="136" y="385"/>
                    </a:moveTo>
                    <a:cubicBezTo>
                      <a:pt x="272" y="114"/>
                      <a:pt x="770" y="1"/>
                      <a:pt x="1336" y="114"/>
                    </a:cubicBezTo>
                    <a:cubicBezTo>
                      <a:pt x="1992" y="227"/>
                      <a:pt x="2377" y="589"/>
                      <a:pt x="2558" y="906"/>
                    </a:cubicBezTo>
                    <a:cubicBezTo>
                      <a:pt x="2943" y="1540"/>
                      <a:pt x="2694" y="2422"/>
                      <a:pt x="2422" y="3033"/>
                    </a:cubicBezTo>
                    <a:cubicBezTo>
                      <a:pt x="2445" y="3124"/>
                      <a:pt x="2037" y="2717"/>
                      <a:pt x="1902" y="2671"/>
                    </a:cubicBezTo>
                    <a:cubicBezTo>
                      <a:pt x="1562" y="2400"/>
                      <a:pt x="1177" y="2106"/>
                      <a:pt x="657" y="1562"/>
                    </a:cubicBezTo>
                    <a:cubicBezTo>
                      <a:pt x="317" y="1223"/>
                      <a:pt x="0" y="838"/>
                      <a:pt x="91" y="521"/>
                    </a:cubicBezTo>
                    <a:cubicBezTo>
                      <a:pt x="68" y="431"/>
                      <a:pt x="91" y="408"/>
                      <a:pt x="136" y="385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2172825" y="722450"/>
                <a:ext cx="498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2422" fill="none" extrusionOk="0">
                    <a:moveTo>
                      <a:pt x="69" y="634"/>
                    </a:moveTo>
                    <a:cubicBezTo>
                      <a:pt x="182" y="430"/>
                      <a:pt x="476" y="272"/>
                      <a:pt x="793" y="158"/>
                    </a:cubicBezTo>
                    <a:cubicBezTo>
                      <a:pt x="1155" y="0"/>
                      <a:pt x="1404" y="158"/>
                      <a:pt x="1585" y="385"/>
                    </a:cubicBezTo>
                    <a:cubicBezTo>
                      <a:pt x="1879" y="815"/>
                      <a:pt x="1992" y="1856"/>
                      <a:pt x="1766" y="2422"/>
                    </a:cubicBezTo>
                    <a:cubicBezTo>
                      <a:pt x="1743" y="2422"/>
                      <a:pt x="1178" y="2150"/>
                      <a:pt x="1087" y="2195"/>
                    </a:cubicBezTo>
                    <a:cubicBezTo>
                      <a:pt x="748" y="2105"/>
                      <a:pt x="499" y="1924"/>
                      <a:pt x="272" y="1539"/>
                    </a:cubicBezTo>
                    <a:cubicBezTo>
                      <a:pt x="114" y="1245"/>
                      <a:pt x="1" y="951"/>
                      <a:pt x="69" y="724"/>
                    </a:cubicBezTo>
                    <a:cubicBezTo>
                      <a:pt x="46" y="679"/>
                      <a:pt x="46" y="656"/>
                      <a:pt x="69" y="634"/>
                    </a:cubicBezTo>
                    <a:close/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2173400" y="735450"/>
                <a:ext cx="45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563" fill="none" extrusionOk="0">
                    <a:moveTo>
                      <a:pt x="0" y="566"/>
                    </a:moveTo>
                    <a:cubicBezTo>
                      <a:pt x="498" y="1132"/>
                      <a:pt x="1041" y="1291"/>
                      <a:pt x="1494" y="1517"/>
                    </a:cubicBezTo>
                    <a:cubicBezTo>
                      <a:pt x="1517" y="1562"/>
                      <a:pt x="1607" y="1562"/>
                      <a:pt x="1675" y="1494"/>
                    </a:cubicBezTo>
                    <a:cubicBezTo>
                      <a:pt x="1698" y="1472"/>
                      <a:pt x="1698" y="1449"/>
                      <a:pt x="1698" y="1404"/>
                    </a:cubicBezTo>
                    <a:cubicBezTo>
                      <a:pt x="1834" y="793"/>
                      <a:pt x="317" y="317"/>
                      <a:pt x="249" y="23"/>
                    </a:cubicBezTo>
                    <a:cubicBezTo>
                      <a:pt x="906" y="1"/>
                      <a:pt x="1245" y="23"/>
                      <a:pt x="1743" y="589"/>
                    </a:cubicBezTo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9" name="Google Shape;509;p3"/>
            <p:cNvGrpSpPr/>
            <p:nvPr/>
          </p:nvGrpSpPr>
          <p:grpSpPr>
            <a:xfrm flipH="1">
              <a:off x="800657" y="-99961"/>
              <a:ext cx="380199" cy="2861617"/>
              <a:chOff x="3345725" y="238675"/>
              <a:chExt cx="192975" cy="1452450"/>
            </a:xfrm>
          </p:grpSpPr>
          <p:sp>
            <p:nvSpPr>
              <p:cNvPr id="510" name="Google Shape;510;p3"/>
              <p:cNvSpPr/>
              <p:nvPr/>
            </p:nvSpPr>
            <p:spPr>
              <a:xfrm>
                <a:off x="3345725" y="250550"/>
                <a:ext cx="185625" cy="1427550"/>
              </a:xfrm>
              <a:custGeom>
                <a:avLst/>
                <a:gdLst/>
                <a:ahLst/>
                <a:cxnLst/>
                <a:rect l="l" t="t" r="r" b="b"/>
                <a:pathLst>
                  <a:path w="7425" h="57102" fill="none" extrusionOk="0">
                    <a:moveTo>
                      <a:pt x="4233" y="54635"/>
                    </a:moveTo>
                    <a:cubicBezTo>
                      <a:pt x="3599" y="54069"/>
                      <a:pt x="4346" y="53345"/>
                      <a:pt x="4957" y="53322"/>
                    </a:cubicBezTo>
                    <a:cubicBezTo>
                      <a:pt x="7424" y="53254"/>
                      <a:pt x="6293" y="56309"/>
                      <a:pt x="4708" y="56785"/>
                    </a:cubicBezTo>
                    <a:cubicBezTo>
                      <a:pt x="3690" y="57102"/>
                      <a:pt x="2445" y="56604"/>
                      <a:pt x="1993" y="55630"/>
                    </a:cubicBezTo>
                    <a:cubicBezTo>
                      <a:pt x="1744" y="55133"/>
                      <a:pt x="1744" y="54521"/>
                      <a:pt x="1811" y="53956"/>
                    </a:cubicBezTo>
                    <a:cubicBezTo>
                      <a:pt x="2015" y="52801"/>
                      <a:pt x="2581" y="51783"/>
                      <a:pt x="3102" y="50742"/>
                    </a:cubicBezTo>
                    <a:cubicBezTo>
                      <a:pt x="3667" y="49610"/>
                      <a:pt x="4278" y="48479"/>
                      <a:pt x="4618" y="47234"/>
                    </a:cubicBezTo>
                    <a:cubicBezTo>
                      <a:pt x="4957" y="45921"/>
                      <a:pt x="4754" y="44450"/>
                      <a:pt x="4029" y="43319"/>
                    </a:cubicBezTo>
                    <a:cubicBezTo>
                      <a:pt x="3283" y="42164"/>
                      <a:pt x="2038" y="41327"/>
                      <a:pt x="1427" y="40082"/>
                    </a:cubicBezTo>
                    <a:cubicBezTo>
                      <a:pt x="1" y="37208"/>
                      <a:pt x="2898" y="34605"/>
                      <a:pt x="4075" y="32229"/>
                    </a:cubicBezTo>
                    <a:cubicBezTo>
                      <a:pt x="5387" y="29672"/>
                      <a:pt x="5501" y="26526"/>
                      <a:pt x="4392" y="23855"/>
                    </a:cubicBezTo>
                    <a:cubicBezTo>
                      <a:pt x="3350" y="21320"/>
                      <a:pt x="1223" y="19102"/>
                      <a:pt x="1133" y="16364"/>
                    </a:cubicBezTo>
                    <a:cubicBezTo>
                      <a:pt x="997" y="13150"/>
                      <a:pt x="3622" y="10525"/>
                      <a:pt x="4686" y="7469"/>
                    </a:cubicBezTo>
                    <a:cubicBezTo>
                      <a:pt x="5501" y="5048"/>
                      <a:pt x="5206" y="2241"/>
                      <a:pt x="3962" y="1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3360103" y="238675"/>
                <a:ext cx="143750" cy="1452450"/>
              </a:xfrm>
              <a:custGeom>
                <a:avLst/>
                <a:gdLst/>
                <a:ahLst/>
                <a:cxnLst/>
                <a:rect l="l" t="t" r="r" b="b"/>
                <a:pathLst>
                  <a:path w="5750" h="58098" fill="none" extrusionOk="0">
                    <a:moveTo>
                      <a:pt x="5749" y="56083"/>
                    </a:moveTo>
                    <a:cubicBezTo>
                      <a:pt x="5432" y="56694"/>
                      <a:pt x="5025" y="57373"/>
                      <a:pt x="4369" y="57667"/>
                    </a:cubicBezTo>
                    <a:cubicBezTo>
                      <a:pt x="3396" y="58029"/>
                      <a:pt x="1970" y="58097"/>
                      <a:pt x="1110" y="57418"/>
                    </a:cubicBezTo>
                    <a:cubicBezTo>
                      <a:pt x="974" y="57260"/>
                      <a:pt x="861" y="57101"/>
                      <a:pt x="748" y="56920"/>
                    </a:cubicBezTo>
                    <a:cubicBezTo>
                      <a:pt x="1" y="55630"/>
                      <a:pt x="612" y="54521"/>
                      <a:pt x="1291" y="53299"/>
                    </a:cubicBezTo>
                    <a:cubicBezTo>
                      <a:pt x="1857" y="52281"/>
                      <a:pt x="2694" y="51421"/>
                      <a:pt x="3305" y="50425"/>
                    </a:cubicBezTo>
                    <a:cubicBezTo>
                      <a:pt x="4618" y="48365"/>
                      <a:pt x="5251" y="45197"/>
                      <a:pt x="4120" y="42934"/>
                    </a:cubicBezTo>
                    <a:cubicBezTo>
                      <a:pt x="3282" y="41281"/>
                      <a:pt x="1359" y="40580"/>
                      <a:pt x="612" y="38905"/>
                    </a:cubicBezTo>
                    <a:cubicBezTo>
                      <a:pt x="46" y="37728"/>
                      <a:pt x="340" y="36280"/>
                      <a:pt x="906" y="35080"/>
                    </a:cubicBezTo>
                    <a:cubicBezTo>
                      <a:pt x="1494" y="33903"/>
                      <a:pt x="2332" y="32885"/>
                      <a:pt x="2943" y="31685"/>
                    </a:cubicBezTo>
                    <a:cubicBezTo>
                      <a:pt x="4142" y="29490"/>
                      <a:pt x="4437" y="26865"/>
                      <a:pt x="3826" y="24421"/>
                    </a:cubicBezTo>
                    <a:cubicBezTo>
                      <a:pt x="3509" y="23244"/>
                      <a:pt x="3011" y="22135"/>
                      <a:pt x="2671" y="20981"/>
                    </a:cubicBezTo>
                    <a:cubicBezTo>
                      <a:pt x="2106" y="19057"/>
                      <a:pt x="2015" y="16952"/>
                      <a:pt x="2400" y="15006"/>
                    </a:cubicBezTo>
                    <a:cubicBezTo>
                      <a:pt x="2739" y="13354"/>
                      <a:pt x="3373" y="11837"/>
                      <a:pt x="3803" y="10230"/>
                    </a:cubicBezTo>
                    <a:cubicBezTo>
                      <a:pt x="4278" y="8442"/>
                      <a:pt x="4074" y="6745"/>
                      <a:pt x="4142" y="4934"/>
                    </a:cubicBezTo>
                    <a:cubicBezTo>
                      <a:pt x="4188" y="3350"/>
                      <a:pt x="4029" y="1517"/>
                      <a:pt x="3418" y="1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3471350" y="932250"/>
                <a:ext cx="6735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30" extrusionOk="0">
                    <a:moveTo>
                      <a:pt x="2218" y="502"/>
                    </a:moveTo>
                    <a:cubicBezTo>
                      <a:pt x="2263" y="502"/>
                      <a:pt x="2286" y="525"/>
                      <a:pt x="2286" y="593"/>
                    </a:cubicBezTo>
                    <a:cubicBezTo>
                      <a:pt x="2309" y="638"/>
                      <a:pt x="2286" y="729"/>
                      <a:pt x="2263" y="819"/>
                    </a:cubicBezTo>
                    <a:cubicBezTo>
                      <a:pt x="2105" y="1295"/>
                      <a:pt x="1833" y="1566"/>
                      <a:pt x="1358" y="1657"/>
                    </a:cubicBezTo>
                    <a:cubicBezTo>
                      <a:pt x="1041" y="1725"/>
                      <a:pt x="747" y="1770"/>
                      <a:pt x="408" y="1883"/>
                    </a:cubicBezTo>
                    <a:cubicBezTo>
                      <a:pt x="476" y="1295"/>
                      <a:pt x="838" y="774"/>
                      <a:pt x="1200" y="706"/>
                    </a:cubicBezTo>
                    <a:cubicBezTo>
                      <a:pt x="1471" y="593"/>
                      <a:pt x="1811" y="638"/>
                      <a:pt x="2150" y="525"/>
                    </a:cubicBezTo>
                    <a:cubicBezTo>
                      <a:pt x="2173" y="525"/>
                      <a:pt x="2196" y="502"/>
                      <a:pt x="2218" y="502"/>
                    </a:cubicBezTo>
                    <a:close/>
                    <a:moveTo>
                      <a:pt x="2473" y="1"/>
                    </a:moveTo>
                    <a:cubicBezTo>
                      <a:pt x="2432" y="1"/>
                      <a:pt x="2385" y="9"/>
                      <a:pt x="2331" y="27"/>
                    </a:cubicBezTo>
                    <a:cubicBezTo>
                      <a:pt x="2218" y="50"/>
                      <a:pt x="2105" y="72"/>
                      <a:pt x="2037" y="95"/>
                    </a:cubicBezTo>
                    <a:cubicBezTo>
                      <a:pt x="1607" y="208"/>
                      <a:pt x="1177" y="72"/>
                      <a:pt x="860" y="253"/>
                    </a:cubicBezTo>
                    <a:cubicBezTo>
                      <a:pt x="385" y="367"/>
                      <a:pt x="0" y="1566"/>
                      <a:pt x="23" y="2449"/>
                    </a:cubicBezTo>
                    <a:lnTo>
                      <a:pt x="23" y="2630"/>
                    </a:lnTo>
                    <a:cubicBezTo>
                      <a:pt x="68" y="2562"/>
                      <a:pt x="113" y="2494"/>
                      <a:pt x="159" y="2471"/>
                    </a:cubicBezTo>
                    <a:cubicBezTo>
                      <a:pt x="272" y="2404"/>
                      <a:pt x="385" y="2336"/>
                      <a:pt x="498" y="2313"/>
                    </a:cubicBezTo>
                    <a:cubicBezTo>
                      <a:pt x="973" y="2177"/>
                      <a:pt x="1381" y="2222"/>
                      <a:pt x="1720" y="2109"/>
                    </a:cubicBezTo>
                    <a:cubicBezTo>
                      <a:pt x="2218" y="1996"/>
                      <a:pt x="2512" y="1498"/>
                      <a:pt x="2648" y="751"/>
                    </a:cubicBezTo>
                    <a:cubicBezTo>
                      <a:pt x="2671" y="548"/>
                      <a:pt x="2693" y="367"/>
                      <a:pt x="2671" y="186"/>
                    </a:cubicBezTo>
                    <a:cubicBezTo>
                      <a:pt x="2654" y="69"/>
                      <a:pt x="2588" y="1"/>
                      <a:pt x="2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3475875" y="936300"/>
                <a:ext cx="55475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016" extrusionOk="0">
                    <a:moveTo>
                      <a:pt x="1239" y="938"/>
                    </a:moveTo>
                    <a:cubicBezTo>
                      <a:pt x="1211" y="967"/>
                      <a:pt x="1200" y="1004"/>
                      <a:pt x="1200" y="1019"/>
                    </a:cubicBezTo>
                    <a:lnTo>
                      <a:pt x="1177" y="1042"/>
                    </a:lnTo>
                    <a:cubicBezTo>
                      <a:pt x="1019" y="1223"/>
                      <a:pt x="860" y="1381"/>
                      <a:pt x="657" y="1472"/>
                    </a:cubicBezTo>
                    <a:cubicBezTo>
                      <a:pt x="845" y="1242"/>
                      <a:pt x="1033" y="1070"/>
                      <a:pt x="1239" y="938"/>
                    </a:cubicBezTo>
                    <a:close/>
                    <a:moveTo>
                      <a:pt x="1539" y="1"/>
                    </a:moveTo>
                    <a:cubicBezTo>
                      <a:pt x="1109" y="363"/>
                      <a:pt x="453" y="476"/>
                      <a:pt x="91" y="1517"/>
                    </a:cubicBezTo>
                    <a:cubicBezTo>
                      <a:pt x="0" y="1789"/>
                      <a:pt x="68" y="1947"/>
                      <a:pt x="204" y="1970"/>
                    </a:cubicBezTo>
                    <a:cubicBezTo>
                      <a:pt x="234" y="1985"/>
                      <a:pt x="259" y="1990"/>
                      <a:pt x="282" y="1990"/>
                    </a:cubicBezTo>
                    <a:cubicBezTo>
                      <a:pt x="327" y="1990"/>
                      <a:pt x="362" y="1970"/>
                      <a:pt x="408" y="1970"/>
                    </a:cubicBezTo>
                    <a:cubicBezTo>
                      <a:pt x="453" y="1970"/>
                      <a:pt x="498" y="1970"/>
                      <a:pt x="453" y="2015"/>
                    </a:cubicBezTo>
                    <a:cubicBezTo>
                      <a:pt x="1019" y="1947"/>
                      <a:pt x="1313" y="1789"/>
                      <a:pt x="1539" y="1472"/>
                    </a:cubicBezTo>
                    <a:lnTo>
                      <a:pt x="1562" y="1449"/>
                    </a:lnTo>
                    <a:cubicBezTo>
                      <a:pt x="1788" y="1133"/>
                      <a:pt x="2015" y="770"/>
                      <a:pt x="2218" y="250"/>
                    </a:cubicBezTo>
                    <a:cubicBezTo>
                      <a:pt x="2105" y="227"/>
                      <a:pt x="1992" y="205"/>
                      <a:pt x="1879" y="114"/>
                    </a:cubicBezTo>
                    <a:cubicBezTo>
                      <a:pt x="1856" y="159"/>
                      <a:pt x="1811" y="205"/>
                      <a:pt x="1788" y="250"/>
                    </a:cubicBezTo>
                    <a:lnTo>
                      <a:pt x="1539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3435700" y="1260450"/>
                <a:ext cx="588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3240" extrusionOk="0">
                    <a:moveTo>
                      <a:pt x="1834" y="546"/>
                    </a:moveTo>
                    <a:cubicBezTo>
                      <a:pt x="1879" y="546"/>
                      <a:pt x="1902" y="569"/>
                      <a:pt x="1924" y="614"/>
                    </a:cubicBezTo>
                    <a:cubicBezTo>
                      <a:pt x="1947" y="659"/>
                      <a:pt x="1947" y="727"/>
                      <a:pt x="1947" y="840"/>
                    </a:cubicBezTo>
                    <a:cubicBezTo>
                      <a:pt x="1992" y="1338"/>
                      <a:pt x="1788" y="1678"/>
                      <a:pt x="1358" y="1904"/>
                    </a:cubicBezTo>
                    <a:cubicBezTo>
                      <a:pt x="1109" y="2085"/>
                      <a:pt x="815" y="2221"/>
                      <a:pt x="544" y="2425"/>
                    </a:cubicBezTo>
                    <a:cubicBezTo>
                      <a:pt x="408" y="1836"/>
                      <a:pt x="589" y="1225"/>
                      <a:pt x="906" y="1067"/>
                    </a:cubicBezTo>
                    <a:cubicBezTo>
                      <a:pt x="1132" y="863"/>
                      <a:pt x="1472" y="840"/>
                      <a:pt x="1766" y="614"/>
                    </a:cubicBezTo>
                    <a:cubicBezTo>
                      <a:pt x="1788" y="569"/>
                      <a:pt x="1811" y="546"/>
                      <a:pt x="1834" y="546"/>
                    </a:cubicBezTo>
                    <a:close/>
                    <a:moveTo>
                      <a:pt x="1942" y="0"/>
                    </a:moveTo>
                    <a:cubicBezTo>
                      <a:pt x="1890" y="0"/>
                      <a:pt x="1832" y="24"/>
                      <a:pt x="1766" y="71"/>
                    </a:cubicBezTo>
                    <a:lnTo>
                      <a:pt x="1494" y="252"/>
                    </a:lnTo>
                    <a:cubicBezTo>
                      <a:pt x="1155" y="456"/>
                      <a:pt x="702" y="433"/>
                      <a:pt x="453" y="727"/>
                    </a:cubicBezTo>
                    <a:cubicBezTo>
                      <a:pt x="23" y="976"/>
                      <a:pt x="0" y="2244"/>
                      <a:pt x="317" y="3081"/>
                    </a:cubicBezTo>
                    <a:cubicBezTo>
                      <a:pt x="340" y="3126"/>
                      <a:pt x="340" y="3194"/>
                      <a:pt x="363" y="3239"/>
                    </a:cubicBezTo>
                    <a:lnTo>
                      <a:pt x="453" y="3081"/>
                    </a:lnTo>
                    <a:cubicBezTo>
                      <a:pt x="544" y="2923"/>
                      <a:pt x="657" y="2855"/>
                      <a:pt x="747" y="2787"/>
                    </a:cubicBezTo>
                    <a:cubicBezTo>
                      <a:pt x="1132" y="2538"/>
                      <a:pt x="1562" y="2447"/>
                      <a:pt x="1788" y="2244"/>
                    </a:cubicBezTo>
                    <a:cubicBezTo>
                      <a:pt x="2241" y="1995"/>
                      <a:pt x="2354" y="1406"/>
                      <a:pt x="2264" y="659"/>
                    </a:cubicBezTo>
                    <a:cubicBezTo>
                      <a:pt x="2241" y="501"/>
                      <a:pt x="2218" y="275"/>
                      <a:pt x="2128" y="139"/>
                    </a:cubicBezTo>
                    <a:cubicBezTo>
                      <a:pt x="2075" y="46"/>
                      <a:pt x="2015" y="0"/>
                      <a:pt x="19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3444750" y="1270125"/>
                <a:ext cx="41325" cy="572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2290" extrusionOk="0">
                    <a:moveTo>
                      <a:pt x="883" y="929"/>
                    </a:moveTo>
                    <a:cubicBezTo>
                      <a:pt x="883" y="997"/>
                      <a:pt x="861" y="1019"/>
                      <a:pt x="793" y="1065"/>
                    </a:cubicBezTo>
                    <a:lnTo>
                      <a:pt x="793" y="1087"/>
                    </a:lnTo>
                    <a:cubicBezTo>
                      <a:pt x="725" y="1291"/>
                      <a:pt x="634" y="1495"/>
                      <a:pt x="453" y="1630"/>
                    </a:cubicBezTo>
                    <a:cubicBezTo>
                      <a:pt x="566" y="1359"/>
                      <a:pt x="725" y="1132"/>
                      <a:pt x="883" y="929"/>
                    </a:cubicBezTo>
                    <a:close/>
                    <a:moveTo>
                      <a:pt x="906" y="1"/>
                    </a:moveTo>
                    <a:cubicBezTo>
                      <a:pt x="634" y="476"/>
                      <a:pt x="46" y="793"/>
                      <a:pt x="1" y="1902"/>
                    </a:cubicBezTo>
                    <a:cubicBezTo>
                      <a:pt x="1" y="2154"/>
                      <a:pt x="79" y="2289"/>
                      <a:pt x="198" y="2289"/>
                    </a:cubicBezTo>
                    <a:cubicBezTo>
                      <a:pt x="208" y="2289"/>
                      <a:pt x="217" y="2288"/>
                      <a:pt x="227" y="2287"/>
                    </a:cubicBezTo>
                    <a:cubicBezTo>
                      <a:pt x="295" y="2287"/>
                      <a:pt x="340" y="2264"/>
                      <a:pt x="408" y="2241"/>
                    </a:cubicBezTo>
                    <a:cubicBezTo>
                      <a:pt x="431" y="2196"/>
                      <a:pt x="453" y="2196"/>
                      <a:pt x="521" y="2196"/>
                    </a:cubicBezTo>
                    <a:cubicBezTo>
                      <a:pt x="1019" y="1970"/>
                      <a:pt x="1245" y="1743"/>
                      <a:pt x="1358" y="1381"/>
                    </a:cubicBezTo>
                    <a:lnTo>
                      <a:pt x="1358" y="1359"/>
                    </a:lnTo>
                    <a:cubicBezTo>
                      <a:pt x="1494" y="997"/>
                      <a:pt x="1607" y="589"/>
                      <a:pt x="1653" y="23"/>
                    </a:cubicBezTo>
                    <a:lnTo>
                      <a:pt x="1653" y="23"/>
                    </a:lnTo>
                    <a:cubicBezTo>
                      <a:pt x="1620" y="30"/>
                      <a:pt x="1586" y="33"/>
                      <a:pt x="1552" y="33"/>
                    </a:cubicBezTo>
                    <a:cubicBezTo>
                      <a:pt x="1469" y="33"/>
                      <a:pt x="1380" y="17"/>
                      <a:pt x="1268" y="1"/>
                    </a:cubicBezTo>
                    <a:cubicBezTo>
                      <a:pt x="1245" y="46"/>
                      <a:pt x="1245" y="114"/>
                      <a:pt x="1223" y="159"/>
                    </a:cubicBezTo>
                    <a:cubicBezTo>
                      <a:pt x="1110" y="114"/>
                      <a:pt x="1019" y="46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3390425" y="1428550"/>
                <a:ext cx="47550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06" fill="none" extrusionOk="0">
                    <a:moveTo>
                      <a:pt x="295" y="272"/>
                    </a:moveTo>
                    <a:cubicBezTo>
                      <a:pt x="318" y="227"/>
                      <a:pt x="363" y="137"/>
                      <a:pt x="431" y="91"/>
                    </a:cubicBezTo>
                    <a:cubicBezTo>
                      <a:pt x="544" y="1"/>
                      <a:pt x="748" y="1"/>
                      <a:pt x="884" y="46"/>
                    </a:cubicBezTo>
                    <a:cubicBezTo>
                      <a:pt x="1019" y="114"/>
                      <a:pt x="1110" y="204"/>
                      <a:pt x="1155" y="318"/>
                    </a:cubicBezTo>
                    <a:cubicBezTo>
                      <a:pt x="1495" y="793"/>
                      <a:pt x="1676" y="1336"/>
                      <a:pt x="1766" y="1857"/>
                    </a:cubicBezTo>
                    <a:cubicBezTo>
                      <a:pt x="1811" y="2355"/>
                      <a:pt x="1902" y="2920"/>
                      <a:pt x="1359" y="3305"/>
                    </a:cubicBezTo>
                    <a:cubicBezTo>
                      <a:pt x="657" y="2943"/>
                      <a:pt x="250" y="2151"/>
                      <a:pt x="114" y="1517"/>
                    </a:cubicBezTo>
                    <a:cubicBezTo>
                      <a:pt x="1" y="1155"/>
                      <a:pt x="69" y="702"/>
                      <a:pt x="295" y="272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3395525" y="1432525"/>
                <a:ext cx="39075" cy="724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898" fill="none" extrusionOk="0">
                    <a:moveTo>
                      <a:pt x="1" y="294"/>
                    </a:moveTo>
                    <a:cubicBezTo>
                      <a:pt x="227" y="1087"/>
                      <a:pt x="566" y="2014"/>
                      <a:pt x="1042" y="2761"/>
                    </a:cubicBezTo>
                    <a:cubicBezTo>
                      <a:pt x="1064" y="2807"/>
                      <a:pt x="1155" y="2897"/>
                      <a:pt x="1245" y="2829"/>
                    </a:cubicBezTo>
                    <a:cubicBezTo>
                      <a:pt x="1291" y="2807"/>
                      <a:pt x="1291" y="2784"/>
                      <a:pt x="1313" y="2761"/>
                    </a:cubicBezTo>
                    <a:cubicBezTo>
                      <a:pt x="1562" y="2263"/>
                      <a:pt x="1268" y="1811"/>
                      <a:pt x="996" y="1403"/>
                    </a:cubicBezTo>
                    <a:cubicBezTo>
                      <a:pt x="725" y="973"/>
                      <a:pt x="476" y="498"/>
                      <a:pt x="317" y="0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3389300" y="970250"/>
                <a:ext cx="7527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853" fill="none" extrusionOk="0">
                    <a:moveTo>
                      <a:pt x="68" y="453"/>
                    </a:moveTo>
                    <a:cubicBezTo>
                      <a:pt x="182" y="182"/>
                      <a:pt x="702" y="1"/>
                      <a:pt x="1245" y="23"/>
                    </a:cubicBezTo>
                    <a:cubicBezTo>
                      <a:pt x="1924" y="46"/>
                      <a:pt x="2332" y="363"/>
                      <a:pt x="2535" y="657"/>
                    </a:cubicBezTo>
                    <a:cubicBezTo>
                      <a:pt x="3011" y="1223"/>
                      <a:pt x="2875" y="2128"/>
                      <a:pt x="2649" y="2762"/>
                    </a:cubicBezTo>
                    <a:cubicBezTo>
                      <a:pt x="2671" y="2852"/>
                      <a:pt x="2219" y="2513"/>
                      <a:pt x="2105" y="2468"/>
                    </a:cubicBezTo>
                    <a:cubicBezTo>
                      <a:pt x="1743" y="2241"/>
                      <a:pt x="1291" y="1970"/>
                      <a:pt x="725" y="1517"/>
                    </a:cubicBezTo>
                    <a:cubicBezTo>
                      <a:pt x="363" y="1246"/>
                      <a:pt x="1" y="884"/>
                      <a:pt x="23" y="567"/>
                    </a:cubicBezTo>
                    <a:cubicBezTo>
                      <a:pt x="46" y="499"/>
                      <a:pt x="46" y="476"/>
                      <a:pt x="68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3399475" y="403900"/>
                <a:ext cx="526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309" fill="none" extrusionOk="0">
                    <a:moveTo>
                      <a:pt x="46" y="724"/>
                    </a:moveTo>
                    <a:cubicBezTo>
                      <a:pt x="114" y="521"/>
                      <a:pt x="386" y="294"/>
                      <a:pt x="657" y="159"/>
                    </a:cubicBezTo>
                    <a:cubicBezTo>
                      <a:pt x="997" y="0"/>
                      <a:pt x="1291" y="68"/>
                      <a:pt x="1472" y="294"/>
                    </a:cubicBezTo>
                    <a:cubicBezTo>
                      <a:pt x="1857" y="702"/>
                      <a:pt x="2106" y="1720"/>
                      <a:pt x="1925" y="2309"/>
                    </a:cubicBezTo>
                    <a:cubicBezTo>
                      <a:pt x="1902" y="2309"/>
                      <a:pt x="1314" y="2150"/>
                      <a:pt x="1246" y="2195"/>
                    </a:cubicBezTo>
                    <a:cubicBezTo>
                      <a:pt x="906" y="2173"/>
                      <a:pt x="635" y="2037"/>
                      <a:pt x="340" y="1652"/>
                    </a:cubicBezTo>
                    <a:cubicBezTo>
                      <a:pt x="159" y="1403"/>
                      <a:pt x="1" y="1087"/>
                      <a:pt x="46" y="860"/>
                    </a:cubicBezTo>
                    <a:cubicBezTo>
                      <a:pt x="1" y="792"/>
                      <a:pt x="46" y="747"/>
                      <a:pt x="46" y="724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3401175" y="416350"/>
                <a:ext cx="4755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472" fill="none" extrusionOk="0">
                    <a:moveTo>
                      <a:pt x="1" y="679"/>
                    </a:moveTo>
                    <a:cubicBezTo>
                      <a:pt x="589" y="1154"/>
                      <a:pt x="1132" y="1267"/>
                      <a:pt x="1608" y="1449"/>
                    </a:cubicBezTo>
                    <a:cubicBezTo>
                      <a:pt x="1630" y="1449"/>
                      <a:pt x="1721" y="1471"/>
                      <a:pt x="1789" y="1381"/>
                    </a:cubicBezTo>
                    <a:cubicBezTo>
                      <a:pt x="1811" y="1358"/>
                      <a:pt x="1811" y="1335"/>
                      <a:pt x="1811" y="1313"/>
                    </a:cubicBezTo>
                    <a:cubicBezTo>
                      <a:pt x="1902" y="679"/>
                      <a:pt x="272" y="407"/>
                      <a:pt x="205" y="113"/>
                    </a:cubicBezTo>
                    <a:cubicBezTo>
                      <a:pt x="816" y="0"/>
                      <a:pt x="1155" y="0"/>
                      <a:pt x="1744" y="475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" name="Google Shape;521;p3"/>
            <p:cNvGrpSpPr/>
            <p:nvPr/>
          </p:nvGrpSpPr>
          <p:grpSpPr>
            <a:xfrm flipH="1">
              <a:off x="4040916" y="156705"/>
              <a:ext cx="237508" cy="247359"/>
              <a:chOff x="2650925" y="4637475"/>
              <a:chExt cx="120550" cy="125550"/>
            </a:xfrm>
          </p:grpSpPr>
          <p:sp>
            <p:nvSpPr>
              <p:cNvPr id="522" name="Google Shape;522;p3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" name="Google Shape;524;p3"/>
            <p:cNvGrpSpPr/>
            <p:nvPr/>
          </p:nvGrpSpPr>
          <p:grpSpPr>
            <a:xfrm flipH="1">
              <a:off x="2416145" y="-85831"/>
              <a:ext cx="949833" cy="732422"/>
              <a:chOff x="4866600" y="2956225"/>
              <a:chExt cx="482100" cy="371750"/>
            </a:xfrm>
          </p:grpSpPr>
          <p:sp>
            <p:nvSpPr>
              <p:cNvPr id="525" name="Google Shape;525;p3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" name="Google Shape;533;p3"/>
            <p:cNvGrpSpPr/>
            <p:nvPr/>
          </p:nvGrpSpPr>
          <p:grpSpPr>
            <a:xfrm flipH="1">
              <a:off x="-136244" y="-152407"/>
              <a:ext cx="3804702" cy="3830266"/>
              <a:chOff x="3667100" y="238125"/>
              <a:chExt cx="1931125" cy="1944100"/>
            </a:xfrm>
          </p:grpSpPr>
          <p:sp>
            <p:nvSpPr>
              <p:cNvPr id="534" name="Google Shape;534;p3"/>
              <p:cNvSpPr/>
              <p:nvPr/>
            </p:nvSpPr>
            <p:spPr>
              <a:xfrm>
                <a:off x="5226450" y="255075"/>
                <a:ext cx="321975" cy="980575"/>
              </a:xfrm>
              <a:custGeom>
                <a:avLst/>
                <a:gdLst/>
                <a:ahLst/>
                <a:cxnLst/>
                <a:rect l="l" t="t" r="r" b="b"/>
                <a:pathLst>
                  <a:path w="12879" h="39223" fill="none" extrusionOk="0">
                    <a:moveTo>
                      <a:pt x="6677" y="1"/>
                    </a:moveTo>
                    <a:cubicBezTo>
                      <a:pt x="1811" y="12358"/>
                      <a:pt x="1" y="31663"/>
                      <a:pt x="12878" y="39222"/>
                    </a:cubicBezTo>
                  </a:path>
                </a:pathLst>
              </a:custGeom>
              <a:noFill/>
              <a:ln w="5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5142150" y="238125"/>
                <a:ext cx="49250" cy="17032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813" fill="none" extrusionOk="0">
                    <a:moveTo>
                      <a:pt x="1" y="0"/>
                    </a:moveTo>
                    <a:cubicBezTo>
                      <a:pt x="159" y="2014"/>
                      <a:pt x="499" y="5454"/>
                      <a:pt x="1970" y="6812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4463200" y="263575"/>
                <a:ext cx="6840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7363" h="29513" fill="none" extrusionOk="0">
                    <a:moveTo>
                      <a:pt x="20754" y="0"/>
                    </a:moveTo>
                    <a:cubicBezTo>
                      <a:pt x="18943" y="14734"/>
                      <a:pt x="25914" y="28494"/>
                      <a:pt x="27362" y="29513"/>
                    </a:cubicBezTo>
                    <a:cubicBezTo>
                      <a:pt x="24081" y="27793"/>
                      <a:pt x="17631" y="25416"/>
                      <a:pt x="14077" y="24443"/>
                    </a:cubicBezTo>
                    <a:cubicBezTo>
                      <a:pt x="5024" y="21976"/>
                      <a:pt x="2490" y="22429"/>
                      <a:pt x="0" y="20958"/>
                    </a:cubicBezTo>
                  </a:path>
                </a:pathLst>
              </a:custGeom>
              <a:solidFill>
                <a:schemeClr val="dk1"/>
              </a:solidFill>
              <a:ln w="5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4436600" y="875200"/>
                <a:ext cx="1131050" cy="1307025"/>
              </a:xfrm>
              <a:custGeom>
                <a:avLst/>
                <a:gdLst/>
                <a:ahLst/>
                <a:cxnLst/>
                <a:rect l="l" t="t" r="r" b="b"/>
                <a:pathLst>
                  <a:path w="45242" h="52281" fill="none" extrusionOk="0">
                    <a:moveTo>
                      <a:pt x="0" y="1"/>
                    </a:moveTo>
                    <a:cubicBezTo>
                      <a:pt x="1856" y="1924"/>
                      <a:pt x="3735" y="3486"/>
                      <a:pt x="5545" y="4301"/>
                    </a:cubicBezTo>
                    <a:cubicBezTo>
                      <a:pt x="9393" y="6089"/>
                      <a:pt x="26933" y="15730"/>
                      <a:pt x="30757" y="18174"/>
                    </a:cubicBezTo>
                    <a:cubicBezTo>
                      <a:pt x="32613" y="19351"/>
                      <a:pt x="34401" y="20822"/>
                      <a:pt x="35623" y="22723"/>
                    </a:cubicBezTo>
                    <a:cubicBezTo>
                      <a:pt x="36981" y="24828"/>
                      <a:pt x="37162" y="27838"/>
                      <a:pt x="37728" y="30282"/>
                    </a:cubicBezTo>
                    <a:cubicBezTo>
                      <a:pt x="39493" y="37841"/>
                      <a:pt x="41213" y="45604"/>
                      <a:pt x="45242" y="52281"/>
                    </a:cubicBezTo>
                  </a:path>
                </a:pathLst>
              </a:custGeom>
              <a:noFill/>
              <a:ln w="5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3814225" y="252250"/>
                <a:ext cx="482075" cy="458325"/>
              </a:xfrm>
              <a:custGeom>
                <a:avLst/>
                <a:gdLst/>
                <a:ahLst/>
                <a:cxnLst/>
                <a:rect l="l" t="t" r="r" b="b"/>
                <a:pathLst>
                  <a:path w="19283" h="18333" fill="none" extrusionOk="0">
                    <a:moveTo>
                      <a:pt x="0" y="1"/>
                    </a:moveTo>
                    <a:cubicBezTo>
                      <a:pt x="3508" y="1449"/>
                      <a:pt x="7356" y="4889"/>
                      <a:pt x="10117" y="7447"/>
                    </a:cubicBezTo>
                    <a:cubicBezTo>
                      <a:pt x="12946" y="10049"/>
                      <a:pt x="16069" y="14259"/>
                      <a:pt x="19283" y="18333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3667100" y="252825"/>
                <a:ext cx="1900550" cy="1916950"/>
              </a:xfrm>
              <a:custGeom>
                <a:avLst/>
                <a:gdLst/>
                <a:ahLst/>
                <a:cxnLst/>
                <a:rect l="l" t="t" r="r" b="b"/>
                <a:pathLst>
                  <a:path w="76022" h="76678" extrusionOk="0">
                    <a:moveTo>
                      <a:pt x="52643" y="0"/>
                    </a:moveTo>
                    <a:lnTo>
                      <a:pt x="52643" y="1539"/>
                    </a:lnTo>
                    <a:cubicBezTo>
                      <a:pt x="52711" y="5862"/>
                      <a:pt x="53186" y="10185"/>
                      <a:pt x="53933" y="14462"/>
                    </a:cubicBezTo>
                    <a:cubicBezTo>
                      <a:pt x="54408" y="16974"/>
                      <a:pt x="54974" y="19464"/>
                      <a:pt x="55676" y="21908"/>
                    </a:cubicBezTo>
                    <a:cubicBezTo>
                      <a:pt x="56038" y="23176"/>
                      <a:pt x="56445" y="24420"/>
                      <a:pt x="56898" y="25643"/>
                    </a:cubicBezTo>
                    <a:cubicBezTo>
                      <a:pt x="57147" y="26321"/>
                      <a:pt x="58210" y="28019"/>
                      <a:pt x="57169" y="28449"/>
                    </a:cubicBezTo>
                    <a:cubicBezTo>
                      <a:pt x="57019" y="28509"/>
                      <a:pt x="56865" y="28529"/>
                      <a:pt x="56708" y="28529"/>
                    </a:cubicBezTo>
                    <a:cubicBezTo>
                      <a:pt x="56510" y="28529"/>
                      <a:pt x="56308" y="28497"/>
                      <a:pt x="56106" y="28472"/>
                    </a:cubicBezTo>
                    <a:cubicBezTo>
                      <a:pt x="55925" y="28449"/>
                      <a:pt x="55721" y="28404"/>
                      <a:pt x="55563" y="28358"/>
                    </a:cubicBezTo>
                    <a:cubicBezTo>
                      <a:pt x="48411" y="26367"/>
                      <a:pt x="41327" y="23809"/>
                      <a:pt x="34221" y="21614"/>
                    </a:cubicBezTo>
                    <a:cubicBezTo>
                      <a:pt x="29626" y="20211"/>
                      <a:pt x="17201" y="9845"/>
                      <a:pt x="11475" y="3780"/>
                    </a:cubicBezTo>
                    <a:cubicBezTo>
                      <a:pt x="10004" y="2218"/>
                      <a:pt x="8081" y="996"/>
                      <a:pt x="6021" y="46"/>
                    </a:cubicBezTo>
                    <a:lnTo>
                      <a:pt x="1" y="46"/>
                    </a:lnTo>
                    <a:cubicBezTo>
                      <a:pt x="13625" y="6179"/>
                      <a:pt x="21184" y="22497"/>
                      <a:pt x="32591" y="27453"/>
                    </a:cubicBezTo>
                    <a:cubicBezTo>
                      <a:pt x="38181" y="29875"/>
                      <a:pt x="42979" y="32115"/>
                      <a:pt x="46646" y="33813"/>
                    </a:cubicBezTo>
                    <a:cubicBezTo>
                      <a:pt x="59387" y="39674"/>
                      <a:pt x="64321" y="45355"/>
                      <a:pt x="66335" y="49610"/>
                    </a:cubicBezTo>
                    <a:cubicBezTo>
                      <a:pt x="73261" y="64230"/>
                      <a:pt x="76022" y="76678"/>
                      <a:pt x="76022" y="76678"/>
                    </a:cubicBezTo>
                    <a:lnTo>
                      <a:pt x="76022" y="76316"/>
                    </a:lnTo>
                    <a:lnTo>
                      <a:pt x="76022" y="64954"/>
                    </a:lnTo>
                    <a:lnTo>
                      <a:pt x="76022" y="47935"/>
                    </a:lnTo>
                    <a:cubicBezTo>
                      <a:pt x="76022" y="45016"/>
                      <a:pt x="75863" y="42028"/>
                      <a:pt x="76022" y="39109"/>
                    </a:cubicBezTo>
                    <a:cubicBezTo>
                      <a:pt x="74958" y="38543"/>
                      <a:pt x="74506" y="37524"/>
                      <a:pt x="74528" y="36280"/>
                    </a:cubicBezTo>
                    <a:cubicBezTo>
                      <a:pt x="74528" y="35284"/>
                      <a:pt x="74754" y="34243"/>
                      <a:pt x="74528" y="33247"/>
                    </a:cubicBezTo>
                    <a:cubicBezTo>
                      <a:pt x="74506" y="33134"/>
                      <a:pt x="74483" y="33021"/>
                      <a:pt x="74392" y="32930"/>
                    </a:cubicBezTo>
                    <a:cubicBezTo>
                      <a:pt x="74302" y="32862"/>
                      <a:pt x="74189" y="32794"/>
                      <a:pt x="74121" y="32772"/>
                    </a:cubicBezTo>
                    <a:cubicBezTo>
                      <a:pt x="73555" y="32545"/>
                      <a:pt x="72944" y="32342"/>
                      <a:pt x="72355" y="32206"/>
                    </a:cubicBezTo>
                    <a:cubicBezTo>
                      <a:pt x="72262" y="32190"/>
                      <a:pt x="72168" y="32164"/>
                      <a:pt x="72067" y="32164"/>
                    </a:cubicBezTo>
                    <a:cubicBezTo>
                      <a:pt x="72022" y="32164"/>
                      <a:pt x="71975" y="32169"/>
                      <a:pt x="71925" y="32183"/>
                    </a:cubicBezTo>
                    <a:cubicBezTo>
                      <a:pt x="71790" y="32206"/>
                      <a:pt x="71677" y="32319"/>
                      <a:pt x="71563" y="32410"/>
                    </a:cubicBezTo>
                    <a:cubicBezTo>
                      <a:pt x="70952" y="32975"/>
                      <a:pt x="70409" y="33609"/>
                      <a:pt x="69957" y="34333"/>
                    </a:cubicBezTo>
                    <a:cubicBezTo>
                      <a:pt x="69640" y="33903"/>
                      <a:pt x="69323" y="33541"/>
                      <a:pt x="69029" y="33134"/>
                    </a:cubicBezTo>
                    <a:cubicBezTo>
                      <a:pt x="63936" y="26435"/>
                      <a:pt x="63416" y="15617"/>
                      <a:pt x="66222" y="7922"/>
                    </a:cubicBezTo>
                    <a:cubicBezTo>
                      <a:pt x="66494" y="7197"/>
                      <a:pt x="68870" y="46"/>
                      <a:pt x="69821" y="46"/>
                    </a:cubicBezTo>
                    <a:lnTo>
                      <a:pt x="63054" y="46"/>
                    </a:lnTo>
                    <a:cubicBezTo>
                      <a:pt x="61900" y="1517"/>
                      <a:pt x="61334" y="3554"/>
                      <a:pt x="60994" y="4685"/>
                    </a:cubicBezTo>
                    <a:cubicBezTo>
                      <a:pt x="60795" y="5329"/>
                      <a:pt x="60548" y="5640"/>
                      <a:pt x="60318" y="5640"/>
                    </a:cubicBezTo>
                    <a:cubicBezTo>
                      <a:pt x="60103" y="5640"/>
                      <a:pt x="59903" y="5368"/>
                      <a:pt x="59772" y="4844"/>
                    </a:cubicBezTo>
                    <a:cubicBezTo>
                      <a:pt x="59297" y="3010"/>
                      <a:pt x="59319" y="725"/>
                      <a:pt x="593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5176100" y="253950"/>
                <a:ext cx="10695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6852" extrusionOk="0">
                    <a:moveTo>
                      <a:pt x="4278" y="1"/>
                    </a:moveTo>
                    <a:cubicBezTo>
                      <a:pt x="3373" y="1"/>
                      <a:pt x="2716" y="1"/>
                      <a:pt x="2762" y="23"/>
                    </a:cubicBezTo>
                    <a:cubicBezTo>
                      <a:pt x="1766" y="1291"/>
                      <a:pt x="770" y="4188"/>
                      <a:pt x="431" y="5342"/>
                    </a:cubicBezTo>
                    <a:cubicBezTo>
                      <a:pt x="1" y="5659"/>
                      <a:pt x="182" y="5840"/>
                      <a:pt x="227" y="6066"/>
                    </a:cubicBezTo>
                    <a:cubicBezTo>
                      <a:pt x="368" y="6585"/>
                      <a:pt x="643" y="6851"/>
                      <a:pt x="934" y="6851"/>
                    </a:cubicBezTo>
                    <a:cubicBezTo>
                      <a:pt x="1251" y="6851"/>
                      <a:pt x="1588" y="6535"/>
                      <a:pt x="1788" y="5885"/>
                    </a:cubicBezTo>
                    <a:cubicBezTo>
                      <a:pt x="2128" y="4753"/>
                      <a:pt x="3124" y="1494"/>
                      <a:pt x="42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4536175" y="252825"/>
                <a:ext cx="626925" cy="727375"/>
              </a:xfrm>
              <a:custGeom>
                <a:avLst/>
                <a:gdLst/>
                <a:ahLst/>
                <a:cxnLst/>
                <a:rect l="l" t="t" r="r" b="b"/>
                <a:pathLst>
                  <a:path w="25077" h="29095" extrusionOk="0">
                    <a:moveTo>
                      <a:pt x="17903" y="0"/>
                    </a:moveTo>
                    <a:lnTo>
                      <a:pt x="17903" y="1539"/>
                    </a:lnTo>
                    <a:cubicBezTo>
                      <a:pt x="17971" y="5885"/>
                      <a:pt x="18423" y="10207"/>
                      <a:pt x="19215" y="14485"/>
                    </a:cubicBezTo>
                    <a:cubicBezTo>
                      <a:pt x="19668" y="16997"/>
                      <a:pt x="20234" y="19487"/>
                      <a:pt x="20935" y="21931"/>
                    </a:cubicBezTo>
                    <a:cubicBezTo>
                      <a:pt x="21297" y="23198"/>
                      <a:pt x="21705" y="24443"/>
                      <a:pt x="22157" y="25665"/>
                    </a:cubicBezTo>
                    <a:cubicBezTo>
                      <a:pt x="22406" y="26344"/>
                      <a:pt x="23515" y="28042"/>
                      <a:pt x="22429" y="28472"/>
                    </a:cubicBezTo>
                    <a:cubicBezTo>
                      <a:pt x="22279" y="28532"/>
                      <a:pt x="22125" y="28552"/>
                      <a:pt x="21968" y="28552"/>
                    </a:cubicBezTo>
                    <a:cubicBezTo>
                      <a:pt x="21770" y="28552"/>
                      <a:pt x="21567" y="28519"/>
                      <a:pt x="21365" y="28494"/>
                    </a:cubicBezTo>
                    <a:cubicBezTo>
                      <a:pt x="21184" y="28472"/>
                      <a:pt x="21003" y="28426"/>
                      <a:pt x="20822" y="28381"/>
                    </a:cubicBezTo>
                    <a:cubicBezTo>
                      <a:pt x="13829" y="26435"/>
                      <a:pt x="6926" y="23945"/>
                      <a:pt x="1" y="21795"/>
                    </a:cubicBezTo>
                    <a:lnTo>
                      <a:pt x="1" y="21795"/>
                    </a:lnTo>
                    <a:cubicBezTo>
                      <a:pt x="408" y="21954"/>
                      <a:pt x="748" y="22089"/>
                      <a:pt x="1042" y="22180"/>
                    </a:cubicBezTo>
                    <a:cubicBezTo>
                      <a:pt x="8148" y="24353"/>
                      <a:pt x="15232" y="26933"/>
                      <a:pt x="22384" y="28924"/>
                    </a:cubicBezTo>
                    <a:cubicBezTo>
                      <a:pt x="22542" y="28969"/>
                      <a:pt x="22746" y="29015"/>
                      <a:pt x="22927" y="29037"/>
                    </a:cubicBezTo>
                    <a:cubicBezTo>
                      <a:pt x="23129" y="29063"/>
                      <a:pt x="23331" y="29095"/>
                      <a:pt x="23529" y="29095"/>
                    </a:cubicBezTo>
                    <a:cubicBezTo>
                      <a:pt x="23686" y="29095"/>
                      <a:pt x="23841" y="29075"/>
                      <a:pt x="23991" y="29015"/>
                    </a:cubicBezTo>
                    <a:cubicBezTo>
                      <a:pt x="25077" y="28585"/>
                      <a:pt x="23968" y="26887"/>
                      <a:pt x="23742" y="26231"/>
                    </a:cubicBezTo>
                    <a:cubicBezTo>
                      <a:pt x="23289" y="24986"/>
                      <a:pt x="22882" y="23741"/>
                      <a:pt x="22520" y="22497"/>
                    </a:cubicBezTo>
                    <a:cubicBezTo>
                      <a:pt x="21818" y="20030"/>
                      <a:pt x="21252" y="17563"/>
                      <a:pt x="20800" y="15051"/>
                    </a:cubicBezTo>
                    <a:cubicBezTo>
                      <a:pt x="20030" y="10773"/>
                      <a:pt x="19555" y="6428"/>
                      <a:pt x="19487" y="2105"/>
                    </a:cubicBezTo>
                    <a:cubicBezTo>
                      <a:pt x="19464" y="1834"/>
                      <a:pt x="19487" y="906"/>
                      <a:pt x="19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3667675" y="253950"/>
                <a:ext cx="1930550" cy="1915825"/>
              </a:xfrm>
              <a:custGeom>
                <a:avLst/>
                <a:gdLst/>
                <a:ahLst/>
                <a:cxnLst/>
                <a:rect l="l" t="t" r="r" b="b"/>
                <a:pathLst>
                  <a:path w="77222" h="76633" extrusionOk="0">
                    <a:moveTo>
                      <a:pt x="1" y="1"/>
                    </a:moveTo>
                    <a:cubicBezTo>
                      <a:pt x="13625" y="6134"/>
                      <a:pt x="21184" y="22452"/>
                      <a:pt x="32591" y="27408"/>
                    </a:cubicBezTo>
                    <a:cubicBezTo>
                      <a:pt x="38203" y="29830"/>
                      <a:pt x="43001" y="32093"/>
                      <a:pt x="46645" y="33768"/>
                    </a:cubicBezTo>
                    <a:cubicBezTo>
                      <a:pt x="59387" y="39629"/>
                      <a:pt x="64343" y="45310"/>
                      <a:pt x="66335" y="49565"/>
                    </a:cubicBezTo>
                    <a:cubicBezTo>
                      <a:pt x="73260" y="64163"/>
                      <a:pt x="76022" y="76633"/>
                      <a:pt x="76022" y="76633"/>
                    </a:cubicBezTo>
                    <a:lnTo>
                      <a:pt x="76022" y="76271"/>
                    </a:lnTo>
                    <a:lnTo>
                      <a:pt x="76022" y="74573"/>
                    </a:lnTo>
                    <a:cubicBezTo>
                      <a:pt x="76022" y="74573"/>
                      <a:pt x="77221" y="65656"/>
                      <a:pt x="67263" y="48094"/>
                    </a:cubicBezTo>
                    <a:cubicBezTo>
                      <a:pt x="64954" y="43975"/>
                      <a:pt x="59387" y="37570"/>
                      <a:pt x="46645" y="31708"/>
                    </a:cubicBezTo>
                    <a:cubicBezTo>
                      <a:pt x="42979" y="30033"/>
                      <a:pt x="38203" y="27770"/>
                      <a:pt x="32591" y="25349"/>
                    </a:cubicBezTo>
                    <a:cubicBezTo>
                      <a:pt x="22293" y="20867"/>
                      <a:pt x="15141" y="7152"/>
                      <a:pt x="38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5172700" y="304875"/>
                <a:ext cx="355350" cy="1023000"/>
              </a:xfrm>
              <a:custGeom>
                <a:avLst/>
                <a:gdLst/>
                <a:ahLst/>
                <a:cxnLst/>
                <a:rect l="l" t="t" r="r" b="b"/>
                <a:pathLst>
                  <a:path w="14214" h="40920" extrusionOk="0">
                    <a:moveTo>
                      <a:pt x="4821" y="1"/>
                    </a:moveTo>
                    <a:lnTo>
                      <a:pt x="4821" y="1"/>
                    </a:lnTo>
                    <a:cubicBezTo>
                      <a:pt x="3690" y="1585"/>
                      <a:pt x="2807" y="3305"/>
                      <a:pt x="2015" y="5161"/>
                    </a:cubicBezTo>
                    <a:cubicBezTo>
                      <a:pt x="1313" y="6971"/>
                      <a:pt x="793" y="8872"/>
                      <a:pt x="453" y="10796"/>
                    </a:cubicBezTo>
                    <a:cubicBezTo>
                      <a:pt x="114" y="12720"/>
                      <a:pt x="1" y="14689"/>
                      <a:pt x="23" y="16658"/>
                    </a:cubicBezTo>
                    <a:cubicBezTo>
                      <a:pt x="91" y="18604"/>
                      <a:pt x="340" y="20550"/>
                      <a:pt x="770" y="22474"/>
                    </a:cubicBezTo>
                    <a:cubicBezTo>
                      <a:pt x="1223" y="24398"/>
                      <a:pt x="1834" y="26276"/>
                      <a:pt x="2671" y="28064"/>
                    </a:cubicBezTo>
                    <a:cubicBezTo>
                      <a:pt x="3509" y="29830"/>
                      <a:pt x="4505" y="31550"/>
                      <a:pt x="5659" y="33111"/>
                    </a:cubicBezTo>
                    <a:cubicBezTo>
                      <a:pt x="6813" y="34673"/>
                      <a:pt x="8126" y="36144"/>
                      <a:pt x="9574" y="37434"/>
                    </a:cubicBezTo>
                    <a:cubicBezTo>
                      <a:pt x="11045" y="38724"/>
                      <a:pt x="12562" y="39901"/>
                      <a:pt x="14214" y="40919"/>
                    </a:cubicBezTo>
                    <a:cubicBezTo>
                      <a:pt x="12765" y="39652"/>
                      <a:pt x="11339" y="38362"/>
                      <a:pt x="10072" y="36936"/>
                    </a:cubicBezTo>
                    <a:lnTo>
                      <a:pt x="9144" y="35850"/>
                    </a:lnTo>
                    <a:lnTo>
                      <a:pt x="8239" y="34763"/>
                    </a:lnTo>
                    <a:cubicBezTo>
                      <a:pt x="7673" y="33994"/>
                      <a:pt x="7107" y="33224"/>
                      <a:pt x="6587" y="32432"/>
                    </a:cubicBezTo>
                    <a:cubicBezTo>
                      <a:pt x="5568" y="30848"/>
                      <a:pt x="4663" y="29196"/>
                      <a:pt x="3939" y="27453"/>
                    </a:cubicBezTo>
                    <a:cubicBezTo>
                      <a:pt x="3169" y="25733"/>
                      <a:pt x="2581" y="23945"/>
                      <a:pt x="2173" y="22112"/>
                    </a:cubicBezTo>
                    <a:cubicBezTo>
                      <a:pt x="1766" y="20279"/>
                      <a:pt x="1494" y="18400"/>
                      <a:pt x="1427" y="16545"/>
                    </a:cubicBezTo>
                    <a:cubicBezTo>
                      <a:pt x="1336" y="14666"/>
                      <a:pt x="1427" y="12788"/>
                      <a:pt x="1608" y="10909"/>
                    </a:cubicBezTo>
                    <a:cubicBezTo>
                      <a:pt x="1834" y="9008"/>
                      <a:pt x="2219" y="7152"/>
                      <a:pt x="2739" y="5342"/>
                    </a:cubicBezTo>
                    <a:cubicBezTo>
                      <a:pt x="3260" y="3509"/>
                      <a:pt x="3961" y="1721"/>
                      <a:pt x="4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5042000" y="299225"/>
                <a:ext cx="81500" cy="472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18899" extrusionOk="0">
                    <a:moveTo>
                      <a:pt x="431" y="0"/>
                    </a:moveTo>
                    <a:cubicBezTo>
                      <a:pt x="91" y="1607"/>
                      <a:pt x="1" y="3214"/>
                      <a:pt x="1" y="4821"/>
                    </a:cubicBezTo>
                    <a:cubicBezTo>
                      <a:pt x="1" y="6450"/>
                      <a:pt x="114" y="8080"/>
                      <a:pt x="363" y="9664"/>
                    </a:cubicBezTo>
                    <a:cubicBezTo>
                      <a:pt x="612" y="11248"/>
                      <a:pt x="951" y="12833"/>
                      <a:pt x="1449" y="14394"/>
                    </a:cubicBezTo>
                    <a:cubicBezTo>
                      <a:pt x="1902" y="15956"/>
                      <a:pt x="2490" y="17450"/>
                      <a:pt x="3260" y="18898"/>
                    </a:cubicBezTo>
                    <a:cubicBezTo>
                      <a:pt x="3056" y="17269"/>
                      <a:pt x="2762" y="15684"/>
                      <a:pt x="2513" y="14145"/>
                    </a:cubicBezTo>
                    <a:cubicBezTo>
                      <a:pt x="2264" y="12561"/>
                      <a:pt x="2015" y="10999"/>
                      <a:pt x="1766" y="9438"/>
                    </a:cubicBezTo>
                    <a:cubicBezTo>
                      <a:pt x="1517" y="7876"/>
                      <a:pt x="1336" y="6337"/>
                      <a:pt x="1110" y="4753"/>
                    </a:cubicBezTo>
                    <a:cubicBezTo>
                      <a:pt x="906" y="3146"/>
                      <a:pt x="702" y="1607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5200425" y="1125300"/>
                <a:ext cx="299900" cy="658050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263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59" y="2060"/>
                      <a:pt x="2649" y="4096"/>
                      <a:pt x="3871" y="6156"/>
                    </a:cubicBezTo>
                    <a:cubicBezTo>
                      <a:pt x="5093" y="8283"/>
                      <a:pt x="6179" y="10411"/>
                      <a:pt x="7175" y="12606"/>
                    </a:cubicBezTo>
                    <a:cubicBezTo>
                      <a:pt x="8193" y="14824"/>
                      <a:pt x="9076" y="17042"/>
                      <a:pt x="9868" y="19350"/>
                    </a:cubicBezTo>
                    <a:cubicBezTo>
                      <a:pt x="10660" y="21636"/>
                      <a:pt x="11339" y="23945"/>
                      <a:pt x="11996" y="26321"/>
                    </a:cubicBezTo>
                    <a:cubicBezTo>
                      <a:pt x="11905" y="23877"/>
                      <a:pt x="11520" y="21433"/>
                      <a:pt x="10909" y="19034"/>
                    </a:cubicBezTo>
                    <a:cubicBezTo>
                      <a:pt x="10321" y="16657"/>
                      <a:pt x="9484" y="14303"/>
                      <a:pt x="8442" y="12040"/>
                    </a:cubicBezTo>
                    <a:cubicBezTo>
                      <a:pt x="7447" y="9777"/>
                      <a:pt x="6225" y="7627"/>
                      <a:pt x="4799" y="5590"/>
                    </a:cubicBezTo>
                    <a:cubicBezTo>
                      <a:pt x="3396" y="3576"/>
                      <a:pt x="1811" y="165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3802325" y="289025"/>
                <a:ext cx="745200" cy="615050"/>
              </a:xfrm>
              <a:custGeom>
                <a:avLst/>
                <a:gdLst/>
                <a:ahLst/>
                <a:cxnLst/>
                <a:rect l="l" t="t" r="r" b="b"/>
                <a:pathLst>
                  <a:path w="29808" h="246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81" y="1993"/>
                      <a:pt x="4912" y="4210"/>
                      <a:pt x="7153" y="6587"/>
                    </a:cubicBezTo>
                    <a:cubicBezTo>
                      <a:pt x="9348" y="8941"/>
                      <a:pt x="11453" y="11430"/>
                      <a:pt x="13671" y="13806"/>
                    </a:cubicBezTo>
                    <a:cubicBezTo>
                      <a:pt x="15889" y="16183"/>
                      <a:pt x="18265" y="18491"/>
                      <a:pt x="20958" y="20415"/>
                    </a:cubicBezTo>
                    <a:cubicBezTo>
                      <a:pt x="23606" y="22339"/>
                      <a:pt x="26616" y="23923"/>
                      <a:pt x="29807" y="24602"/>
                    </a:cubicBezTo>
                    <a:cubicBezTo>
                      <a:pt x="26820" y="23380"/>
                      <a:pt x="24104" y="21592"/>
                      <a:pt x="21637" y="19555"/>
                    </a:cubicBezTo>
                    <a:cubicBezTo>
                      <a:pt x="19170" y="17495"/>
                      <a:pt x="16907" y="15187"/>
                      <a:pt x="14667" y="12833"/>
                    </a:cubicBezTo>
                    <a:cubicBezTo>
                      <a:pt x="12471" y="10480"/>
                      <a:pt x="10276" y="8035"/>
                      <a:pt x="7877" y="5795"/>
                    </a:cubicBezTo>
                    <a:cubicBezTo>
                      <a:pt x="5501" y="3577"/>
                      <a:pt x="2898" y="1472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4529950" y="835025"/>
                <a:ext cx="58225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02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76" y="1336"/>
                      <a:pt x="3554" y="2377"/>
                      <a:pt x="5523" y="3260"/>
                    </a:cubicBezTo>
                    <a:cubicBezTo>
                      <a:pt x="7447" y="4165"/>
                      <a:pt x="9438" y="4957"/>
                      <a:pt x="11430" y="5681"/>
                    </a:cubicBezTo>
                    <a:lnTo>
                      <a:pt x="17405" y="7877"/>
                    </a:lnTo>
                    <a:cubicBezTo>
                      <a:pt x="19374" y="8601"/>
                      <a:pt x="21320" y="9393"/>
                      <a:pt x="23289" y="10253"/>
                    </a:cubicBezTo>
                    <a:cubicBezTo>
                      <a:pt x="21614" y="8895"/>
                      <a:pt x="19736" y="7809"/>
                      <a:pt x="17812" y="6858"/>
                    </a:cubicBezTo>
                    <a:cubicBezTo>
                      <a:pt x="15888" y="5908"/>
                      <a:pt x="13897" y="5116"/>
                      <a:pt x="11905" y="4391"/>
                    </a:cubicBezTo>
                    <a:cubicBezTo>
                      <a:pt x="9936" y="3645"/>
                      <a:pt x="7922" y="2966"/>
                      <a:pt x="5930" y="2264"/>
                    </a:cubicBezTo>
                    <a:cubicBezTo>
                      <a:pt x="3961" y="1562"/>
                      <a:pt x="1970" y="816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4838875" y="1047200"/>
                <a:ext cx="400625" cy="248975"/>
              </a:xfrm>
              <a:custGeom>
                <a:avLst/>
                <a:gdLst/>
                <a:ahLst/>
                <a:cxnLst/>
                <a:rect l="l" t="t" r="r" b="b"/>
                <a:pathLst>
                  <a:path w="16025" h="9959" extrusionOk="0">
                    <a:moveTo>
                      <a:pt x="1" y="1"/>
                    </a:moveTo>
                    <a:cubicBezTo>
                      <a:pt x="1313" y="929"/>
                      <a:pt x="2739" y="1676"/>
                      <a:pt x="4165" y="2445"/>
                    </a:cubicBezTo>
                    <a:cubicBezTo>
                      <a:pt x="5614" y="3147"/>
                      <a:pt x="7017" y="3826"/>
                      <a:pt x="8397" y="4527"/>
                    </a:cubicBezTo>
                    <a:cubicBezTo>
                      <a:pt x="9801" y="5274"/>
                      <a:pt x="11158" y="6021"/>
                      <a:pt x="12426" y="6904"/>
                    </a:cubicBezTo>
                    <a:cubicBezTo>
                      <a:pt x="13693" y="7786"/>
                      <a:pt x="14893" y="8805"/>
                      <a:pt x="16024" y="9959"/>
                    </a:cubicBezTo>
                    <a:cubicBezTo>
                      <a:pt x="15391" y="8465"/>
                      <a:pt x="14350" y="7130"/>
                      <a:pt x="13127" y="6021"/>
                    </a:cubicBezTo>
                    <a:cubicBezTo>
                      <a:pt x="11905" y="4889"/>
                      <a:pt x="10525" y="3984"/>
                      <a:pt x="9076" y="3260"/>
                    </a:cubicBezTo>
                    <a:cubicBezTo>
                      <a:pt x="7605" y="2513"/>
                      <a:pt x="6111" y="1925"/>
                      <a:pt x="4618" y="1381"/>
                    </a:cubicBezTo>
                    <a:cubicBezTo>
                      <a:pt x="3079" y="883"/>
                      <a:pt x="1562" y="43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5379800" y="1270125"/>
                <a:ext cx="169200" cy="388750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155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24" y="1268"/>
                      <a:pt x="1426" y="2513"/>
                      <a:pt x="2082" y="3758"/>
                    </a:cubicBezTo>
                    <a:cubicBezTo>
                      <a:pt x="2716" y="5003"/>
                      <a:pt x="3327" y="6270"/>
                      <a:pt x="3847" y="7560"/>
                    </a:cubicBezTo>
                    <a:cubicBezTo>
                      <a:pt x="4391" y="8827"/>
                      <a:pt x="4866" y="10163"/>
                      <a:pt x="5319" y="11475"/>
                    </a:cubicBezTo>
                    <a:cubicBezTo>
                      <a:pt x="5771" y="12811"/>
                      <a:pt x="6179" y="14168"/>
                      <a:pt x="6654" y="15549"/>
                    </a:cubicBezTo>
                    <a:cubicBezTo>
                      <a:pt x="6767" y="14078"/>
                      <a:pt x="6654" y="12652"/>
                      <a:pt x="6405" y="11204"/>
                    </a:cubicBezTo>
                    <a:cubicBezTo>
                      <a:pt x="6156" y="9755"/>
                      <a:pt x="5726" y="8352"/>
                      <a:pt x="5160" y="6994"/>
                    </a:cubicBezTo>
                    <a:cubicBezTo>
                      <a:pt x="4594" y="5659"/>
                      <a:pt x="3847" y="4346"/>
                      <a:pt x="3010" y="3169"/>
                    </a:cubicBezTo>
                    <a:cubicBezTo>
                      <a:pt x="2127" y="1970"/>
                      <a:pt x="1132" y="90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5181750" y="304875"/>
                <a:ext cx="346875" cy="1021875"/>
              </a:xfrm>
              <a:custGeom>
                <a:avLst/>
                <a:gdLst/>
                <a:ahLst/>
                <a:cxnLst/>
                <a:rect l="l" t="t" r="r" b="b"/>
                <a:pathLst>
                  <a:path w="13875" h="40875" extrusionOk="0">
                    <a:moveTo>
                      <a:pt x="4459" y="1"/>
                    </a:moveTo>
                    <a:cubicBezTo>
                      <a:pt x="3441" y="1630"/>
                      <a:pt x="2604" y="3395"/>
                      <a:pt x="1970" y="5206"/>
                    </a:cubicBezTo>
                    <a:cubicBezTo>
                      <a:pt x="1314" y="7017"/>
                      <a:pt x="861" y="8895"/>
                      <a:pt x="567" y="10796"/>
                    </a:cubicBezTo>
                    <a:cubicBezTo>
                      <a:pt x="1" y="14621"/>
                      <a:pt x="159" y="18559"/>
                      <a:pt x="997" y="22316"/>
                    </a:cubicBezTo>
                    <a:cubicBezTo>
                      <a:pt x="1879" y="26073"/>
                      <a:pt x="3464" y="29671"/>
                      <a:pt x="5704" y="32817"/>
                    </a:cubicBezTo>
                    <a:cubicBezTo>
                      <a:pt x="6790" y="34356"/>
                      <a:pt x="8035" y="35872"/>
                      <a:pt x="9438" y="37185"/>
                    </a:cubicBezTo>
                    <a:cubicBezTo>
                      <a:pt x="10819" y="38520"/>
                      <a:pt x="12313" y="39742"/>
                      <a:pt x="13874" y="40874"/>
                    </a:cubicBezTo>
                    <a:cubicBezTo>
                      <a:pt x="10819" y="38543"/>
                      <a:pt x="8035" y="35827"/>
                      <a:pt x="5885" y="32659"/>
                    </a:cubicBezTo>
                    <a:cubicBezTo>
                      <a:pt x="3712" y="29535"/>
                      <a:pt x="2128" y="25960"/>
                      <a:pt x="1291" y="22225"/>
                    </a:cubicBezTo>
                    <a:cubicBezTo>
                      <a:pt x="408" y="18491"/>
                      <a:pt x="272" y="14621"/>
                      <a:pt x="793" y="10819"/>
                    </a:cubicBezTo>
                    <a:cubicBezTo>
                      <a:pt x="1336" y="7039"/>
                      <a:pt x="2536" y="3327"/>
                      <a:pt x="4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5050500" y="299225"/>
                <a:ext cx="73575" cy="4713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8853" extrusionOk="0">
                    <a:moveTo>
                      <a:pt x="91" y="0"/>
                    </a:moveTo>
                    <a:cubicBezTo>
                      <a:pt x="0" y="1607"/>
                      <a:pt x="0" y="3191"/>
                      <a:pt x="113" y="4798"/>
                    </a:cubicBezTo>
                    <a:cubicBezTo>
                      <a:pt x="204" y="6405"/>
                      <a:pt x="362" y="7989"/>
                      <a:pt x="589" y="9574"/>
                    </a:cubicBezTo>
                    <a:cubicBezTo>
                      <a:pt x="838" y="11135"/>
                      <a:pt x="1132" y="12719"/>
                      <a:pt x="1517" y="14281"/>
                    </a:cubicBezTo>
                    <a:lnTo>
                      <a:pt x="1833" y="15435"/>
                    </a:lnTo>
                    <a:lnTo>
                      <a:pt x="2173" y="16590"/>
                    </a:lnTo>
                    <a:lnTo>
                      <a:pt x="2535" y="17721"/>
                    </a:lnTo>
                    <a:lnTo>
                      <a:pt x="2942" y="18853"/>
                    </a:lnTo>
                    <a:lnTo>
                      <a:pt x="2626" y="17699"/>
                    </a:lnTo>
                    <a:lnTo>
                      <a:pt x="2309" y="16544"/>
                    </a:lnTo>
                    <a:lnTo>
                      <a:pt x="2037" y="15390"/>
                    </a:lnTo>
                    <a:lnTo>
                      <a:pt x="1788" y="14213"/>
                    </a:lnTo>
                    <a:cubicBezTo>
                      <a:pt x="1426" y="12674"/>
                      <a:pt x="1132" y="11113"/>
                      <a:pt x="905" y="9528"/>
                    </a:cubicBezTo>
                    <a:cubicBezTo>
                      <a:pt x="657" y="7944"/>
                      <a:pt x="475" y="6360"/>
                      <a:pt x="340" y="4776"/>
                    </a:cubicBezTo>
                    <a:cubicBezTo>
                      <a:pt x="204" y="3191"/>
                      <a:pt x="113" y="1585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5200425" y="1125300"/>
                <a:ext cx="299900" cy="659725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26389" extrusionOk="0">
                    <a:moveTo>
                      <a:pt x="1" y="0"/>
                    </a:moveTo>
                    <a:cubicBezTo>
                      <a:pt x="1517" y="1878"/>
                      <a:pt x="2965" y="3893"/>
                      <a:pt x="4233" y="5952"/>
                    </a:cubicBezTo>
                    <a:cubicBezTo>
                      <a:pt x="5546" y="8034"/>
                      <a:pt x="6700" y="10184"/>
                      <a:pt x="7696" y="12402"/>
                    </a:cubicBezTo>
                    <a:cubicBezTo>
                      <a:pt x="8714" y="14643"/>
                      <a:pt x="9574" y="16929"/>
                      <a:pt x="10298" y="19260"/>
                    </a:cubicBezTo>
                    <a:lnTo>
                      <a:pt x="10796" y="21003"/>
                    </a:lnTo>
                    <a:lnTo>
                      <a:pt x="11249" y="22790"/>
                    </a:lnTo>
                    <a:lnTo>
                      <a:pt x="11656" y="24578"/>
                    </a:lnTo>
                    <a:lnTo>
                      <a:pt x="11996" y="26389"/>
                    </a:lnTo>
                    <a:lnTo>
                      <a:pt x="11724" y="24578"/>
                    </a:lnTo>
                    <a:lnTo>
                      <a:pt x="11385" y="22768"/>
                    </a:lnTo>
                    <a:lnTo>
                      <a:pt x="10977" y="20980"/>
                    </a:lnTo>
                    <a:lnTo>
                      <a:pt x="10479" y="19192"/>
                    </a:lnTo>
                    <a:cubicBezTo>
                      <a:pt x="9823" y="16816"/>
                      <a:pt x="8940" y="14530"/>
                      <a:pt x="7945" y="12289"/>
                    </a:cubicBezTo>
                    <a:cubicBezTo>
                      <a:pt x="6926" y="10071"/>
                      <a:pt x="5772" y="7921"/>
                      <a:pt x="4437" y="5839"/>
                    </a:cubicBezTo>
                    <a:cubicBezTo>
                      <a:pt x="3101" y="3780"/>
                      <a:pt x="1608" y="18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3802325" y="289025"/>
                <a:ext cx="745750" cy="615625"/>
              </a:xfrm>
              <a:custGeom>
                <a:avLst/>
                <a:gdLst/>
                <a:ahLst/>
                <a:cxnLst/>
                <a:rect l="l" t="t" r="r" b="b"/>
                <a:pathLst>
                  <a:path w="29830" h="2462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39" y="1789"/>
                      <a:pt x="5161" y="3961"/>
                      <a:pt x="7470" y="6247"/>
                    </a:cubicBezTo>
                    <a:cubicBezTo>
                      <a:pt x="9755" y="8578"/>
                      <a:pt x="11905" y="11045"/>
                      <a:pt x="14101" y="13422"/>
                    </a:cubicBezTo>
                    <a:cubicBezTo>
                      <a:pt x="16319" y="15753"/>
                      <a:pt x="18627" y="18084"/>
                      <a:pt x="21230" y="20053"/>
                    </a:cubicBezTo>
                    <a:cubicBezTo>
                      <a:pt x="22542" y="21049"/>
                      <a:pt x="23900" y="21954"/>
                      <a:pt x="25349" y="22746"/>
                    </a:cubicBezTo>
                    <a:cubicBezTo>
                      <a:pt x="26775" y="23516"/>
                      <a:pt x="28291" y="24172"/>
                      <a:pt x="29830" y="24625"/>
                    </a:cubicBezTo>
                    <a:cubicBezTo>
                      <a:pt x="26752" y="23606"/>
                      <a:pt x="23923" y="21909"/>
                      <a:pt x="21388" y="19894"/>
                    </a:cubicBezTo>
                    <a:cubicBezTo>
                      <a:pt x="18831" y="17880"/>
                      <a:pt x="16522" y="15594"/>
                      <a:pt x="14304" y="13218"/>
                    </a:cubicBezTo>
                    <a:cubicBezTo>
                      <a:pt x="12064" y="10864"/>
                      <a:pt x="9914" y="8397"/>
                      <a:pt x="7605" y="6112"/>
                    </a:cubicBezTo>
                    <a:cubicBezTo>
                      <a:pt x="6451" y="4980"/>
                      <a:pt x="5229" y="3871"/>
                      <a:pt x="3984" y="2830"/>
                    </a:cubicBezTo>
                    <a:cubicBezTo>
                      <a:pt x="2717" y="1811"/>
                      <a:pt x="1382" y="838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4529950" y="835025"/>
                <a:ext cx="582800" cy="257475"/>
              </a:xfrm>
              <a:custGeom>
                <a:avLst/>
                <a:gdLst/>
                <a:ahLst/>
                <a:cxnLst/>
                <a:rect l="l" t="t" r="r" b="b"/>
                <a:pathLst>
                  <a:path w="23312" h="10299" extrusionOk="0">
                    <a:moveTo>
                      <a:pt x="1" y="1"/>
                    </a:moveTo>
                    <a:lnTo>
                      <a:pt x="1381" y="861"/>
                    </a:lnTo>
                    <a:lnTo>
                      <a:pt x="2807" y="1585"/>
                    </a:lnTo>
                    <a:lnTo>
                      <a:pt x="4233" y="2264"/>
                    </a:lnTo>
                    <a:lnTo>
                      <a:pt x="5704" y="2920"/>
                    </a:lnTo>
                    <a:cubicBezTo>
                      <a:pt x="7673" y="3758"/>
                      <a:pt x="9665" y="4505"/>
                      <a:pt x="11656" y="5229"/>
                    </a:cubicBezTo>
                    <a:cubicBezTo>
                      <a:pt x="13670" y="5976"/>
                      <a:pt x="15639" y="6700"/>
                      <a:pt x="17586" y="7537"/>
                    </a:cubicBezTo>
                    <a:lnTo>
                      <a:pt x="19057" y="8148"/>
                    </a:lnTo>
                    <a:lnTo>
                      <a:pt x="20505" y="8827"/>
                    </a:lnTo>
                    <a:lnTo>
                      <a:pt x="21931" y="9529"/>
                    </a:lnTo>
                    <a:lnTo>
                      <a:pt x="23312" y="10298"/>
                    </a:lnTo>
                    <a:lnTo>
                      <a:pt x="21954" y="9461"/>
                    </a:lnTo>
                    <a:lnTo>
                      <a:pt x="20573" y="8691"/>
                    </a:lnTo>
                    <a:lnTo>
                      <a:pt x="19125" y="7990"/>
                    </a:lnTo>
                    <a:lnTo>
                      <a:pt x="17676" y="7311"/>
                    </a:lnTo>
                    <a:cubicBezTo>
                      <a:pt x="15730" y="6451"/>
                      <a:pt x="13716" y="5681"/>
                      <a:pt x="11747" y="4957"/>
                    </a:cubicBezTo>
                    <a:cubicBezTo>
                      <a:pt x="9733" y="4210"/>
                      <a:pt x="7741" y="3486"/>
                      <a:pt x="5772" y="2694"/>
                    </a:cubicBezTo>
                    <a:cubicBezTo>
                      <a:pt x="3780" y="1902"/>
                      <a:pt x="1857" y="101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4838875" y="1047200"/>
                <a:ext cx="401175" cy="248425"/>
              </a:xfrm>
              <a:custGeom>
                <a:avLst/>
                <a:gdLst/>
                <a:ahLst/>
                <a:cxnLst/>
                <a:rect l="l" t="t" r="r" b="b"/>
                <a:pathLst>
                  <a:path w="16047" h="99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27" y="702"/>
                      <a:pt x="2898" y="1359"/>
                      <a:pt x="4391" y="2015"/>
                    </a:cubicBezTo>
                    <a:cubicBezTo>
                      <a:pt x="5863" y="2671"/>
                      <a:pt x="7311" y="3282"/>
                      <a:pt x="8714" y="4029"/>
                    </a:cubicBezTo>
                    <a:cubicBezTo>
                      <a:pt x="10140" y="4731"/>
                      <a:pt x="11498" y="5568"/>
                      <a:pt x="12743" y="6541"/>
                    </a:cubicBezTo>
                    <a:cubicBezTo>
                      <a:pt x="13987" y="7492"/>
                      <a:pt x="15119" y="8624"/>
                      <a:pt x="16047" y="9936"/>
                    </a:cubicBezTo>
                    <a:cubicBezTo>
                      <a:pt x="15617" y="9257"/>
                      <a:pt x="15142" y="8601"/>
                      <a:pt x="14598" y="8013"/>
                    </a:cubicBezTo>
                    <a:cubicBezTo>
                      <a:pt x="14055" y="7424"/>
                      <a:pt x="13467" y="6881"/>
                      <a:pt x="12856" y="6360"/>
                    </a:cubicBezTo>
                    <a:cubicBezTo>
                      <a:pt x="11634" y="5342"/>
                      <a:pt x="10253" y="4505"/>
                      <a:pt x="8827" y="3758"/>
                    </a:cubicBezTo>
                    <a:cubicBezTo>
                      <a:pt x="7379" y="3056"/>
                      <a:pt x="5908" y="2400"/>
                      <a:pt x="4437" y="1811"/>
                    </a:cubicBezTo>
                    <a:cubicBezTo>
                      <a:pt x="2943" y="1200"/>
                      <a:pt x="1472" y="63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5379800" y="1270125"/>
                <a:ext cx="1663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552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83" y="1132"/>
                      <a:pt x="1697" y="2287"/>
                      <a:pt x="2467" y="3464"/>
                    </a:cubicBezTo>
                    <a:cubicBezTo>
                      <a:pt x="3214" y="4731"/>
                      <a:pt x="3847" y="5976"/>
                      <a:pt x="4391" y="7288"/>
                    </a:cubicBezTo>
                    <a:cubicBezTo>
                      <a:pt x="4956" y="8601"/>
                      <a:pt x="5409" y="9959"/>
                      <a:pt x="5771" y="11339"/>
                    </a:cubicBezTo>
                    <a:cubicBezTo>
                      <a:pt x="5862" y="11679"/>
                      <a:pt x="5952" y="12041"/>
                      <a:pt x="6043" y="12381"/>
                    </a:cubicBezTo>
                    <a:cubicBezTo>
                      <a:pt x="6111" y="12720"/>
                      <a:pt x="6201" y="13105"/>
                      <a:pt x="6269" y="13422"/>
                    </a:cubicBezTo>
                    <a:cubicBezTo>
                      <a:pt x="6428" y="14123"/>
                      <a:pt x="6518" y="14825"/>
                      <a:pt x="6654" y="15526"/>
                    </a:cubicBezTo>
                    <a:cubicBezTo>
                      <a:pt x="6609" y="14825"/>
                      <a:pt x="6518" y="14123"/>
                      <a:pt x="6405" y="13399"/>
                    </a:cubicBezTo>
                    <a:cubicBezTo>
                      <a:pt x="6337" y="13060"/>
                      <a:pt x="6292" y="12697"/>
                      <a:pt x="6201" y="12358"/>
                    </a:cubicBezTo>
                    <a:cubicBezTo>
                      <a:pt x="6111" y="12018"/>
                      <a:pt x="6065" y="11656"/>
                      <a:pt x="5975" y="11317"/>
                    </a:cubicBezTo>
                    <a:cubicBezTo>
                      <a:pt x="5635" y="9891"/>
                      <a:pt x="5183" y="8533"/>
                      <a:pt x="4640" y="7220"/>
                    </a:cubicBezTo>
                    <a:cubicBezTo>
                      <a:pt x="4074" y="5885"/>
                      <a:pt x="3440" y="4618"/>
                      <a:pt x="2648" y="3396"/>
                    </a:cubicBezTo>
                    <a:cubicBezTo>
                      <a:pt x="2241" y="2807"/>
                      <a:pt x="1811" y="2196"/>
                      <a:pt x="1403" y="1630"/>
                    </a:cubicBezTo>
                    <a:cubicBezTo>
                      <a:pt x="951" y="1065"/>
                      <a:pt x="498" y="544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7" name="Google Shape;557;p3"/>
            <p:cNvGrpSpPr/>
            <p:nvPr/>
          </p:nvGrpSpPr>
          <p:grpSpPr>
            <a:xfrm flipH="1">
              <a:off x="-12777" y="-85850"/>
              <a:ext cx="950917" cy="732471"/>
              <a:chOff x="4850200" y="2392675"/>
              <a:chExt cx="482650" cy="371775"/>
            </a:xfrm>
          </p:grpSpPr>
          <p:sp>
            <p:nvSpPr>
              <p:cNvPr id="558" name="Google Shape;558;p3"/>
              <p:cNvSpPr/>
              <p:nvPr/>
            </p:nvSpPr>
            <p:spPr>
              <a:xfrm>
                <a:off x="4913000" y="2407950"/>
                <a:ext cx="4198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2" fill="none" extrusionOk="0">
                    <a:moveTo>
                      <a:pt x="227" y="1"/>
                    </a:moveTo>
                    <a:cubicBezTo>
                      <a:pt x="69" y="3034"/>
                      <a:pt x="1" y="6247"/>
                      <a:pt x="1630" y="8827"/>
                    </a:cubicBezTo>
                    <a:cubicBezTo>
                      <a:pt x="2807" y="10706"/>
                      <a:pt x="4844" y="11996"/>
                      <a:pt x="7017" y="12290"/>
                    </a:cubicBezTo>
                    <a:cubicBezTo>
                      <a:pt x="9212" y="12562"/>
                      <a:pt x="11520" y="11837"/>
                      <a:pt x="13172" y="10366"/>
                    </a:cubicBezTo>
                    <a:cubicBezTo>
                      <a:pt x="15843" y="7899"/>
                      <a:pt x="16386" y="3939"/>
                      <a:pt x="16794" y="318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4892075" y="239267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1"/>
                    </a:moveTo>
                    <a:cubicBezTo>
                      <a:pt x="46" y="3011"/>
                      <a:pt x="0" y="6247"/>
                      <a:pt x="1607" y="8827"/>
                    </a:cubicBezTo>
                    <a:cubicBezTo>
                      <a:pt x="2807" y="10683"/>
                      <a:pt x="4844" y="11996"/>
                      <a:pt x="7016" y="12267"/>
                    </a:cubicBezTo>
                    <a:cubicBezTo>
                      <a:pt x="9189" y="12562"/>
                      <a:pt x="11520" y="11815"/>
                      <a:pt x="13149" y="10344"/>
                    </a:cubicBezTo>
                    <a:cubicBezTo>
                      <a:pt x="15843" y="7877"/>
                      <a:pt x="16386" y="3916"/>
                      <a:pt x="16771" y="295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5184600" y="2665975"/>
                <a:ext cx="6507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939" fill="none" extrusionOk="0">
                    <a:moveTo>
                      <a:pt x="611" y="3848"/>
                    </a:moveTo>
                    <a:cubicBezTo>
                      <a:pt x="521" y="3915"/>
                      <a:pt x="430" y="3938"/>
                      <a:pt x="339" y="3938"/>
                    </a:cubicBezTo>
                    <a:cubicBezTo>
                      <a:pt x="204" y="3938"/>
                      <a:pt x="68" y="3802"/>
                      <a:pt x="45" y="3666"/>
                    </a:cubicBezTo>
                    <a:cubicBezTo>
                      <a:pt x="0" y="3508"/>
                      <a:pt x="0" y="3350"/>
                      <a:pt x="68" y="3214"/>
                    </a:cubicBezTo>
                    <a:cubicBezTo>
                      <a:pt x="226" y="2490"/>
                      <a:pt x="566" y="1811"/>
                      <a:pt x="973" y="1200"/>
                    </a:cubicBezTo>
                    <a:cubicBezTo>
                      <a:pt x="1335" y="656"/>
                      <a:pt x="1765" y="23"/>
                      <a:pt x="2444" y="0"/>
                    </a:cubicBezTo>
                    <a:cubicBezTo>
                      <a:pt x="2603" y="860"/>
                      <a:pt x="2218" y="1924"/>
                      <a:pt x="1788" y="2671"/>
                    </a:cubicBezTo>
                    <a:cubicBezTo>
                      <a:pt x="1516" y="3146"/>
                      <a:pt x="1109" y="3576"/>
                      <a:pt x="611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4850200" y="252055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68" y="544"/>
                    </a:moveTo>
                    <a:cubicBezTo>
                      <a:pt x="23" y="453"/>
                      <a:pt x="0" y="363"/>
                      <a:pt x="23" y="250"/>
                    </a:cubicBezTo>
                    <a:cubicBezTo>
                      <a:pt x="68" y="114"/>
                      <a:pt x="227" y="1"/>
                      <a:pt x="363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385"/>
                      <a:pt x="2105" y="838"/>
                      <a:pt x="2626" y="1381"/>
                    </a:cubicBezTo>
                    <a:cubicBezTo>
                      <a:pt x="3078" y="1834"/>
                      <a:pt x="3622" y="2377"/>
                      <a:pt x="3531" y="3056"/>
                    </a:cubicBezTo>
                    <a:cubicBezTo>
                      <a:pt x="2648" y="3079"/>
                      <a:pt x="1675" y="2490"/>
                      <a:pt x="1042" y="1924"/>
                    </a:cubicBezTo>
                    <a:cubicBezTo>
                      <a:pt x="589" y="1562"/>
                      <a:pt x="249" y="1064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4853025" y="252677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1" y="476"/>
                    </a:moveTo>
                    <a:cubicBezTo>
                      <a:pt x="861" y="1155"/>
                      <a:pt x="1924" y="1924"/>
                      <a:pt x="2920" y="2400"/>
                    </a:cubicBezTo>
                    <a:cubicBezTo>
                      <a:pt x="3011" y="2445"/>
                      <a:pt x="3124" y="2467"/>
                      <a:pt x="3169" y="2377"/>
                    </a:cubicBezTo>
                    <a:cubicBezTo>
                      <a:pt x="3192" y="2354"/>
                      <a:pt x="3169" y="2286"/>
                      <a:pt x="3169" y="2241"/>
                    </a:cubicBezTo>
                    <a:cubicBezTo>
                      <a:pt x="2943" y="1607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5036350" y="2649000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2" y="204"/>
                    </a:moveTo>
                    <a:cubicBezTo>
                      <a:pt x="2988" y="385"/>
                      <a:pt x="3169" y="679"/>
                      <a:pt x="3101" y="973"/>
                    </a:cubicBezTo>
                    <a:cubicBezTo>
                      <a:pt x="3033" y="1313"/>
                      <a:pt x="2716" y="1539"/>
                      <a:pt x="2399" y="1675"/>
                    </a:cubicBezTo>
                    <a:cubicBezTo>
                      <a:pt x="1788" y="1969"/>
                      <a:pt x="770" y="2150"/>
                      <a:pt x="91" y="1879"/>
                    </a:cubicBezTo>
                    <a:cubicBezTo>
                      <a:pt x="0" y="1856"/>
                      <a:pt x="544" y="1019"/>
                      <a:pt x="566" y="973"/>
                    </a:cubicBezTo>
                    <a:cubicBezTo>
                      <a:pt x="883" y="566"/>
                      <a:pt x="1177" y="294"/>
                      <a:pt x="1675" y="113"/>
                    </a:cubicBezTo>
                    <a:cubicBezTo>
                      <a:pt x="1969" y="0"/>
                      <a:pt x="2332" y="0"/>
                      <a:pt x="2648" y="159"/>
                    </a:cubicBezTo>
                    <a:cubicBezTo>
                      <a:pt x="2694" y="159"/>
                      <a:pt x="2739" y="181"/>
                      <a:pt x="2762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5048800" y="2649000"/>
                <a:ext cx="5942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56" fill="none" extrusionOk="0">
                    <a:moveTo>
                      <a:pt x="1743" y="0"/>
                    </a:moveTo>
                    <a:cubicBezTo>
                      <a:pt x="1200" y="430"/>
                      <a:pt x="453" y="951"/>
                      <a:pt x="68" y="1539"/>
                    </a:cubicBezTo>
                    <a:cubicBezTo>
                      <a:pt x="46" y="1584"/>
                      <a:pt x="0" y="1675"/>
                      <a:pt x="68" y="1720"/>
                    </a:cubicBezTo>
                    <a:cubicBezTo>
                      <a:pt x="91" y="1765"/>
                      <a:pt x="113" y="1765"/>
                      <a:pt x="159" y="1788"/>
                    </a:cubicBezTo>
                    <a:cubicBezTo>
                      <a:pt x="611" y="1833"/>
                      <a:pt x="2105" y="317"/>
                      <a:pt x="2377" y="407"/>
                    </a:cubicBezTo>
                    <a:cubicBezTo>
                      <a:pt x="2241" y="1019"/>
                      <a:pt x="1788" y="1245"/>
                      <a:pt x="1087" y="1856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3"/>
            <p:cNvGrpSpPr/>
            <p:nvPr/>
          </p:nvGrpSpPr>
          <p:grpSpPr>
            <a:xfrm flipH="1">
              <a:off x="1122003" y="-86402"/>
              <a:ext cx="950917" cy="733555"/>
              <a:chOff x="2920825" y="1027400"/>
              <a:chExt cx="482650" cy="372325"/>
            </a:xfrm>
          </p:grpSpPr>
          <p:sp>
            <p:nvSpPr>
              <p:cNvPr id="566" name="Google Shape;566;p3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3" name="Google Shape;573;p3"/>
            <p:cNvGrpSpPr/>
            <p:nvPr/>
          </p:nvGrpSpPr>
          <p:grpSpPr>
            <a:xfrm flipH="1">
              <a:off x="3691718" y="4156978"/>
              <a:ext cx="768082" cy="1156015"/>
              <a:chOff x="4700366" y="4156978"/>
              <a:chExt cx="768082" cy="1156015"/>
            </a:xfrm>
          </p:grpSpPr>
          <p:sp>
            <p:nvSpPr>
              <p:cNvPr id="574" name="Google Shape;574;p3"/>
              <p:cNvSpPr/>
              <p:nvPr/>
            </p:nvSpPr>
            <p:spPr>
              <a:xfrm>
                <a:off x="5084949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5109478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492107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4956739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"/>
              <p:cNvSpPr/>
              <p:nvPr/>
            </p:nvSpPr>
            <p:spPr>
              <a:xfrm>
                <a:off x="5059288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5055938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5101647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"/>
              <p:cNvSpPr/>
              <p:nvPr/>
            </p:nvSpPr>
            <p:spPr>
              <a:xfrm>
                <a:off x="4816313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"/>
              <p:cNvSpPr/>
              <p:nvPr/>
            </p:nvSpPr>
            <p:spPr>
              <a:xfrm>
                <a:off x="4831877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4769471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>
                <a:off x="4810698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4795133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4700366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497122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5065986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4894333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4830794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"/>
              <p:cNvSpPr/>
              <p:nvPr/>
            </p:nvSpPr>
            <p:spPr>
              <a:xfrm>
                <a:off x="5087166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"/>
              <p:cNvSpPr/>
              <p:nvPr/>
            </p:nvSpPr>
            <p:spPr>
              <a:xfrm>
                <a:off x="4908814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"/>
            <p:cNvGrpSpPr/>
            <p:nvPr/>
          </p:nvGrpSpPr>
          <p:grpSpPr>
            <a:xfrm flipH="1">
              <a:off x="6554769" y="4151553"/>
              <a:ext cx="766999" cy="1154931"/>
              <a:chOff x="1838400" y="4151553"/>
              <a:chExt cx="766999" cy="1154931"/>
            </a:xfrm>
          </p:grpSpPr>
          <p:sp>
            <p:nvSpPr>
              <p:cNvPr id="594" name="Google Shape;594;p3"/>
              <p:cNvSpPr/>
              <p:nvPr/>
            </p:nvSpPr>
            <p:spPr>
              <a:xfrm>
                <a:off x="1921986" y="45461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12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30" y="8035"/>
                      <a:pt x="5998" y="7650"/>
                      <a:pt x="6044" y="7514"/>
                    </a:cubicBezTo>
                    <a:cubicBezTo>
                      <a:pt x="6089" y="7424"/>
                      <a:pt x="6044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893" y="3214"/>
                      <a:pt x="3011" y="2263"/>
                      <a:pt x="2241" y="1222"/>
                    </a:cubicBezTo>
                    <a:cubicBezTo>
                      <a:pt x="2038" y="973"/>
                      <a:pt x="1743" y="747"/>
                      <a:pt x="1472" y="566"/>
                    </a:cubicBezTo>
                    <a:cubicBezTo>
                      <a:pt x="1178" y="430"/>
                      <a:pt x="861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46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"/>
              <p:cNvSpPr/>
              <p:nvPr/>
            </p:nvSpPr>
            <p:spPr>
              <a:xfrm>
                <a:off x="1929817" y="4570714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0" y="1833"/>
                    </a:moveTo>
                    <a:cubicBezTo>
                      <a:pt x="181" y="1200"/>
                      <a:pt x="430" y="566"/>
                      <a:pt x="792" y="0"/>
                    </a:cubicBezTo>
                    <a:cubicBezTo>
                      <a:pt x="543" y="905"/>
                      <a:pt x="430" y="1856"/>
                      <a:pt x="453" y="2784"/>
                    </a:cubicBezTo>
                    <a:cubicBezTo>
                      <a:pt x="679" y="1879"/>
                      <a:pt x="973" y="973"/>
                      <a:pt x="1313" y="113"/>
                    </a:cubicBezTo>
                    <a:cubicBezTo>
                      <a:pt x="1313" y="521"/>
                      <a:pt x="1177" y="951"/>
                      <a:pt x="1087" y="1381"/>
                    </a:cubicBezTo>
                    <a:cubicBezTo>
                      <a:pt x="905" y="2150"/>
                      <a:pt x="838" y="2965"/>
                      <a:pt x="838" y="3757"/>
                    </a:cubicBezTo>
                    <a:cubicBezTo>
                      <a:pt x="905" y="3734"/>
                      <a:pt x="951" y="3621"/>
                      <a:pt x="973" y="3531"/>
                    </a:cubicBezTo>
                    <a:cubicBezTo>
                      <a:pt x="1245" y="2558"/>
                      <a:pt x="1517" y="1607"/>
                      <a:pt x="1698" y="634"/>
                    </a:cubicBezTo>
                    <a:cubicBezTo>
                      <a:pt x="1652" y="951"/>
                      <a:pt x="1698" y="1313"/>
                      <a:pt x="1652" y="1652"/>
                    </a:cubicBezTo>
                    <a:cubicBezTo>
                      <a:pt x="1630" y="1946"/>
                      <a:pt x="1584" y="2173"/>
                      <a:pt x="1584" y="2490"/>
                    </a:cubicBezTo>
                    <a:cubicBezTo>
                      <a:pt x="1630" y="3214"/>
                      <a:pt x="1517" y="3983"/>
                      <a:pt x="1426" y="4708"/>
                    </a:cubicBezTo>
                    <a:cubicBezTo>
                      <a:pt x="1811" y="3621"/>
                      <a:pt x="2128" y="2512"/>
                      <a:pt x="2331" y="1381"/>
                    </a:cubicBezTo>
                    <a:cubicBezTo>
                      <a:pt x="2422" y="2037"/>
                      <a:pt x="2354" y="2671"/>
                      <a:pt x="2309" y="3327"/>
                    </a:cubicBezTo>
                    <a:cubicBezTo>
                      <a:pt x="2241" y="4074"/>
                      <a:pt x="2196" y="4821"/>
                      <a:pt x="2128" y="5568"/>
                    </a:cubicBezTo>
                    <a:cubicBezTo>
                      <a:pt x="2128" y="5273"/>
                      <a:pt x="2354" y="4934"/>
                      <a:pt x="2444" y="4685"/>
                    </a:cubicBezTo>
                    <a:cubicBezTo>
                      <a:pt x="2490" y="4436"/>
                      <a:pt x="2535" y="4187"/>
                      <a:pt x="2580" y="3915"/>
                    </a:cubicBezTo>
                    <a:cubicBezTo>
                      <a:pt x="2716" y="3350"/>
                      <a:pt x="2920" y="2761"/>
                      <a:pt x="3259" y="2286"/>
                    </a:cubicBezTo>
                    <a:cubicBezTo>
                      <a:pt x="3033" y="3485"/>
                      <a:pt x="2784" y="4685"/>
                      <a:pt x="2558" y="5907"/>
                    </a:cubicBezTo>
                    <a:cubicBezTo>
                      <a:pt x="2874" y="4934"/>
                      <a:pt x="3169" y="3938"/>
                      <a:pt x="3486" y="2988"/>
                    </a:cubicBezTo>
                    <a:cubicBezTo>
                      <a:pt x="3440" y="4119"/>
                      <a:pt x="3372" y="5273"/>
                      <a:pt x="3350" y="6405"/>
                    </a:cubicBezTo>
                    <a:cubicBezTo>
                      <a:pt x="3553" y="5477"/>
                      <a:pt x="3734" y="4549"/>
                      <a:pt x="3961" y="3621"/>
                    </a:cubicBezTo>
                    <a:cubicBezTo>
                      <a:pt x="3916" y="4708"/>
                      <a:pt x="3893" y="5794"/>
                      <a:pt x="3825" y="6903"/>
                    </a:cubicBezTo>
                    <a:cubicBezTo>
                      <a:pt x="4006" y="6518"/>
                      <a:pt x="4142" y="6133"/>
                      <a:pt x="4255" y="5726"/>
                    </a:cubicBezTo>
                    <a:cubicBezTo>
                      <a:pt x="4368" y="5387"/>
                      <a:pt x="4391" y="4866"/>
                      <a:pt x="4594" y="4594"/>
                    </a:cubicBezTo>
                    <a:cubicBezTo>
                      <a:pt x="4753" y="5500"/>
                      <a:pt x="4798" y="6450"/>
                      <a:pt x="4979" y="7356"/>
                    </a:cubicBezTo>
                    <a:cubicBezTo>
                      <a:pt x="5206" y="7039"/>
                      <a:pt x="5364" y="6699"/>
                      <a:pt x="5432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"/>
              <p:cNvSpPr/>
              <p:nvPr/>
            </p:nvSpPr>
            <p:spPr>
              <a:xfrm>
                <a:off x="2243030" y="41515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52" y="2920"/>
                    </a:moveTo>
                    <a:cubicBezTo>
                      <a:pt x="2898" y="2083"/>
                      <a:pt x="2852" y="1200"/>
                      <a:pt x="2739" y="363"/>
                    </a:cubicBezTo>
                    <a:cubicBezTo>
                      <a:pt x="2694" y="249"/>
                      <a:pt x="2671" y="68"/>
                      <a:pt x="2558" y="46"/>
                    </a:cubicBezTo>
                    <a:cubicBezTo>
                      <a:pt x="2445" y="0"/>
                      <a:pt x="2332" y="91"/>
                      <a:pt x="2241" y="182"/>
                    </a:cubicBezTo>
                    <a:cubicBezTo>
                      <a:pt x="1540" y="1245"/>
                      <a:pt x="974" y="2332"/>
                      <a:pt x="612" y="3576"/>
                    </a:cubicBezTo>
                    <a:cubicBezTo>
                      <a:pt x="295" y="4595"/>
                      <a:pt x="182" y="5613"/>
                      <a:pt x="159" y="6654"/>
                    </a:cubicBezTo>
                    <a:cubicBezTo>
                      <a:pt x="159" y="7152"/>
                      <a:pt x="91" y="7650"/>
                      <a:pt x="46" y="8125"/>
                    </a:cubicBezTo>
                    <a:cubicBezTo>
                      <a:pt x="1" y="8442"/>
                      <a:pt x="46" y="8759"/>
                      <a:pt x="408" y="8352"/>
                    </a:cubicBezTo>
                    <a:cubicBezTo>
                      <a:pt x="702" y="8080"/>
                      <a:pt x="951" y="7786"/>
                      <a:pt x="1178" y="7469"/>
                    </a:cubicBezTo>
                    <a:cubicBezTo>
                      <a:pt x="1947" y="6518"/>
                      <a:pt x="2513" y="5477"/>
                      <a:pt x="2694" y="4187"/>
                    </a:cubicBezTo>
                    <a:cubicBezTo>
                      <a:pt x="2898" y="2897"/>
                      <a:pt x="2671" y="1698"/>
                      <a:pt x="2196" y="453"/>
                    </a:cubicBezTo>
                    <a:lnTo>
                      <a:pt x="2355" y="5545"/>
                    </a:lnTo>
                    <a:cubicBezTo>
                      <a:pt x="1970" y="4346"/>
                      <a:pt x="1630" y="3124"/>
                      <a:pt x="1313" y="1879"/>
                    </a:cubicBezTo>
                    <a:lnTo>
                      <a:pt x="1065" y="7469"/>
                    </a:lnTo>
                    <a:cubicBezTo>
                      <a:pt x="657" y="6609"/>
                      <a:pt x="408" y="5658"/>
                      <a:pt x="272" y="4708"/>
                    </a:cubicBezTo>
                    <a:cubicBezTo>
                      <a:pt x="408" y="5817"/>
                      <a:pt x="408" y="6949"/>
                      <a:pt x="318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"/>
              <p:cNvSpPr/>
              <p:nvPr/>
            </p:nvSpPr>
            <p:spPr>
              <a:xfrm>
                <a:off x="2235247" y="4177215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2331" y="0"/>
                    </a:moveTo>
                    <a:lnTo>
                      <a:pt x="1992" y="430"/>
                    </a:lnTo>
                    <a:cubicBezTo>
                      <a:pt x="1585" y="905"/>
                      <a:pt x="1200" y="1426"/>
                      <a:pt x="883" y="1992"/>
                    </a:cubicBezTo>
                    <a:cubicBezTo>
                      <a:pt x="0" y="3598"/>
                      <a:pt x="68" y="5545"/>
                      <a:pt x="430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"/>
              <p:cNvSpPr/>
              <p:nvPr/>
            </p:nvSpPr>
            <p:spPr>
              <a:xfrm>
                <a:off x="2041281" y="4345520"/>
                <a:ext cx="208496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8013" fill="none" extrusionOk="0">
                    <a:moveTo>
                      <a:pt x="4052" y="5658"/>
                    </a:moveTo>
                    <a:cubicBezTo>
                      <a:pt x="4029" y="6315"/>
                      <a:pt x="3803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50" y="2897"/>
                      <a:pt x="3124" y="2875"/>
                    </a:cubicBezTo>
                    <a:cubicBezTo>
                      <a:pt x="2807" y="3961"/>
                      <a:pt x="2535" y="5093"/>
                      <a:pt x="2218" y="6202"/>
                    </a:cubicBezTo>
                    <a:cubicBezTo>
                      <a:pt x="1879" y="4572"/>
                      <a:pt x="2671" y="2829"/>
                      <a:pt x="2331" y="1177"/>
                    </a:cubicBezTo>
                    <a:cubicBezTo>
                      <a:pt x="1901" y="2264"/>
                      <a:pt x="1562" y="3373"/>
                      <a:pt x="1290" y="4504"/>
                    </a:cubicBezTo>
                    <a:cubicBezTo>
                      <a:pt x="1336" y="3101"/>
                      <a:pt x="1358" y="1653"/>
                      <a:pt x="1290" y="227"/>
                    </a:cubicBezTo>
                    <a:cubicBezTo>
                      <a:pt x="906" y="770"/>
                      <a:pt x="544" y="1472"/>
                      <a:pt x="453" y="2128"/>
                    </a:cubicBezTo>
                    <a:cubicBezTo>
                      <a:pt x="385" y="2580"/>
                      <a:pt x="634" y="3124"/>
                      <a:pt x="793" y="3576"/>
                    </a:cubicBezTo>
                    <a:cubicBezTo>
                      <a:pt x="1132" y="4414"/>
                      <a:pt x="1471" y="5274"/>
                      <a:pt x="1992" y="6043"/>
                    </a:cubicBezTo>
                    <a:cubicBezTo>
                      <a:pt x="2196" y="6315"/>
                      <a:pt x="3622" y="8012"/>
                      <a:pt x="3893" y="7130"/>
                    </a:cubicBezTo>
                    <a:cubicBezTo>
                      <a:pt x="4187" y="6088"/>
                      <a:pt x="4233" y="5047"/>
                      <a:pt x="3916" y="4029"/>
                    </a:cubicBezTo>
                    <a:cubicBezTo>
                      <a:pt x="3735" y="3441"/>
                      <a:pt x="3486" y="2875"/>
                      <a:pt x="3146" y="2332"/>
                    </a:cubicBezTo>
                    <a:cubicBezTo>
                      <a:pt x="2716" y="1653"/>
                      <a:pt x="1585" y="0"/>
                      <a:pt x="611" y="181"/>
                    </a:cubicBezTo>
                    <a:cubicBezTo>
                      <a:pt x="0" y="295"/>
                      <a:pt x="114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"/>
              <p:cNvSpPr/>
              <p:nvPr/>
            </p:nvSpPr>
            <p:spPr>
              <a:xfrm>
                <a:off x="2026800" y="4381180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1154" y="3531"/>
                    </a:moveTo>
                    <a:cubicBezTo>
                      <a:pt x="1607" y="4708"/>
                      <a:pt x="2060" y="5930"/>
                      <a:pt x="3237" y="6587"/>
                    </a:cubicBezTo>
                    <a:cubicBezTo>
                      <a:pt x="3486" y="6722"/>
                      <a:pt x="3848" y="6836"/>
                      <a:pt x="4097" y="6632"/>
                    </a:cubicBezTo>
                    <a:cubicBezTo>
                      <a:pt x="4232" y="6519"/>
                      <a:pt x="4300" y="6292"/>
                      <a:pt x="4323" y="6134"/>
                    </a:cubicBezTo>
                    <a:cubicBezTo>
                      <a:pt x="4549" y="4753"/>
                      <a:pt x="4232" y="3463"/>
                      <a:pt x="3531" y="2309"/>
                    </a:cubicBezTo>
                    <a:cubicBezTo>
                      <a:pt x="3101" y="1630"/>
                      <a:pt x="1969" y="1"/>
                      <a:pt x="973" y="159"/>
                    </a:cubicBezTo>
                    <a:cubicBezTo>
                      <a:pt x="0" y="295"/>
                      <a:pt x="951" y="3056"/>
                      <a:pt x="1154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"/>
              <p:cNvSpPr/>
              <p:nvPr/>
            </p:nvSpPr>
            <p:spPr>
              <a:xfrm>
                <a:off x="1927551" y="45628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178" y="657"/>
                    </a:moveTo>
                    <a:cubicBezTo>
                      <a:pt x="1178" y="657"/>
                      <a:pt x="1155" y="1087"/>
                      <a:pt x="1133" y="1064"/>
                    </a:cubicBezTo>
                    <a:cubicBezTo>
                      <a:pt x="906" y="883"/>
                      <a:pt x="454" y="1"/>
                      <a:pt x="205" y="272"/>
                    </a:cubicBezTo>
                    <a:cubicBezTo>
                      <a:pt x="1" y="499"/>
                      <a:pt x="24" y="1132"/>
                      <a:pt x="24" y="1427"/>
                    </a:cubicBezTo>
                    <a:cubicBezTo>
                      <a:pt x="24" y="2219"/>
                      <a:pt x="250" y="3441"/>
                      <a:pt x="657" y="4120"/>
                    </a:cubicBezTo>
                    <a:cubicBezTo>
                      <a:pt x="1449" y="5500"/>
                      <a:pt x="2830" y="6519"/>
                      <a:pt x="4210" y="7220"/>
                    </a:cubicBezTo>
                    <a:cubicBezTo>
                      <a:pt x="4505" y="7356"/>
                      <a:pt x="6089" y="8126"/>
                      <a:pt x="5704" y="7288"/>
                    </a:cubicBezTo>
                    <a:cubicBezTo>
                      <a:pt x="5252" y="6224"/>
                      <a:pt x="4844" y="5138"/>
                      <a:pt x="4210" y="4188"/>
                    </a:cubicBezTo>
                    <a:cubicBezTo>
                      <a:pt x="3396" y="2988"/>
                      <a:pt x="2377" y="1472"/>
                      <a:pt x="1178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"/>
              <p:cNvSpPr/>
              <p:nvPr/>
            </p:nvSpPr>
            <p:spPr>
              <a:xfrm>
                <a:off x="1838400" y="48516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70" y="2490"/>
                      <a:pt x="1494" y="3192"/>
                    </a:cubicBezTo>
                    <a:cubicBezTo>
                      <a:pt x="1698" y="3395"/>
                      <a:pt x="1901" y="3576"/>
                      <a:pt x="2128" y="3735"/>
                    </a:cubicBezTo>
                    <a:cubicBezTo>
                      <a:pt x="2965" y="4368"/>
                      <a:pt x="3984" y="4957"/>
                      <a:pt x="4979" y="5296"/>
                    </a:cubicBezTo>
                    <a:cubicBezTo>
                      <a:pt x="5772" y="5545"/>
                      <a:pt x="6473" y="5907"/>
                      <a:pt x="7288" y="6088"/>
                    </a:cubicBezTo>
                    <a:lnTo>
                      <a:pt x="7378" y="6088"/>
                    </a:lnTo>
                    <a:cubicBezTo>
                      <a:pt x="7446" y="6043"/>
                      <a:pt x="7401" y="5998"/>
                      <a:pt x="7401" y="5953"/>
                    </a:cubicBezTo>
                    <a:cubicBezTo>
                      <a:pt x="6948" y="4640"/>
                      <a:pt x="5794" y="3124"/>
                      <a:pt x="4753" y="2196"/>
                    </a:cubicBezTo>
                    <a:cubicBezTo>
                      <a:pt x="3667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"/>
              <p:cNvSpPr/>
              <p:nvPr/>
            </p:nvSpPr>
            <p:spPr>
              <a:xfrm>
                <a:off x="2182840" y="4433588"/>
                <a:ext cx="307745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8" h="5659" fill="none" extrusionOk="0">
                    <a:moveTo>
                      <a:pt x="5138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02" y="657"/>
                      <a:pt x="6179" y="860"/>
                    </a:cubicBezTo>
                    <a:cubicBezTo>
                      <a:pt x="6021" y="2015"/>
                      <a:pt x="5297" y="3056"/>
                      <a:pt x="4391" y="3848"/>
                    </a:cubicBezTo>
                    <a:cubicBezTo>
                      <a:pt x="3893" y="4278"/>
                      <a:pt x="3328" y="4640"/>
                      <a:pt x="2762" y="4934"/>
                    </a:cubicBezTo>
                    <a:cubicBezTo>
                      <a:pt x="2332" y="5115"/>
                      <a:pt x="1540" y="5658"/>
                      <a:pt x="1064" y="5545"/>
                    </a:cubicBezTo>
                    <a:cubicBezTo>
                      <a:pt x="1" y="5274"/>
                      <a:pt x="1585" y="3531"/>
                      <a:pt x="1879" y="3191"/>
                    </a:cubicBezTo>
                    <a:cubicBezTo>
                      <a:pt x="2852" y="2105"/>
                      <a:pt x="3803" y="928"/>
                      <a:pt x="5138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"/>
              <p:cNvSpPr/>
              <p:nvPr/>
            </p:nvSpPr>
            <p:spPr>
              <a:xfrm>
                <a:off x="2239680" y="44436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24" y="2648"/>
                      <a:pt x="2671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71" y="1946"/>
                      <a:pt x="2106" y="3372"/>
                      <a:pt x="1608" y="4843"/>
                    </a:cubicBezTo>
                    <a:cubicBezTo>
                      <a:pt x="1789" y="3780"/>
                      <a:pt x="1925" y="2716"/>
                      <a:pt x="2083" y="1675"/>
                    </a:cubicBezTo>
                    <a:cubicBezTo>
                      <a:pt x="1630" y="2761"/>
                      <a:pt x="1155" y="3848"/>
                      <a:pt x="702" y="4956"/>
                    </a:cubicBezTo>
                    <a:cubicBezTo>
                      <a:pt x="951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"/>
              <p:cNvSpPr/>
              <p:nvPr/>
            </p:nvSpPr>
            <p:spPr>
              <a:xfrm>
                <a:off x="2197321" y="4693309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4935" y="408"/>
                    </a:moveTo>
                    <a:cubicBezTo>
                      <a:pt x="5252" y="295"/>
                      <a:pt x="5523" y="182"/>
                      <a:pt x="5840" y="69"/>
                    </a:cubicBezTo>
                    <a:cubicBezTo>
                      <a:pt x="5953" y="23"/>
                      <a:pt x="6089" y="1"/>
                      <a:pt x="6202" y="1"/>
                    </a:cubicBezTo>
                    <a:cubicBezTo>
                      <a:pt x="6904" y="1"/>
                      <a:pt x="6406" y="1064"/>
                      <a:pt x="6270" y="1381"/>
                    </a:cubicBezTo>
                    <a:cubicBezTo>
                      <a:pt x="5749" y="2309"/>
                      <a:pt x="5093" y="3101"/>
                      <a:pt x="4256" y="3758"/>
                    </a:cubicBezTo>
                    <a:cubicBezTo>
                      <a:pt x="3554" y="4278"/>
                      <a:pt x="2785" y="4731"/>
                      <a:pt x="1925" y="4957"/>
                    </a:cubicBezTo>
                    <a:cubicBezTo>
                      <a:pt x="1540" y="5070"/>
                      <a:pt x="1110" y="5115"/>
                      <a:pt x="680" y="5138"/>
                    </a:cubicBezTo>
                    <a:cubicBezTo>
                      <a:pt x="612" y="5138"/>
                      <a:pt x="499" y="5138"/>
                      <a:pt x="408" y="5115"/>
                    </a:cubicBezTo>
                    <a:cubicBezTo>
                      <a:pt x="272" y="5048"/>
                      <a:pt x="114" y="4799"/>
                      <a:pt x="91" y="4663"/>
                    </a:cubicBezTo>
                    <a:cubicBezTo>
                      <a:pt x="1" y="4233"/>
                      <a:pt x="340" y="3780"/>
                      <a:pt x="567" y="3463"/>
                    </a:cubicBezTo>
                    <a:cubicBezTo>
                      <a:pt x="838" y="3124"/>
                      <a:pt x="1178" y="2807"/>
                      <a:pt x="1517" y="2535"/>
                    </a:cubicBezTo>
                    <a:cubicBezTo>
                      <a:pt x="2015" y="2083"/>
                      <a:pt x="2536" y="1653"/>
                      <a:pt x="3124" y="1313"/>
                    </a:cubicBezTo>
                    <a:cubicBezTo>
                      <a:pt x="3713" y="951"/>
                      <a:pt x="4301" y="680"/>
                      <a:pt x="4935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"/>
              <p:cNvSpPr/>
              <p:nvPr/>
            </p:nvSpPr>
            <p:spPr>
              <a:xfrm>
                <a:off x="2221850" y="46944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2" y="1811"/>
                      <a:pt x="5274" y="906"/>
                      <a:pt x="5591" y="0"/>
                    </a:cubicBezTo>
                    <a:cubicBezTo>
                      <a:pt x="5432" y="498"/>
                      <a:pt x="4935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690" y="1856"/>
                      <a:pt x="3237" y="3169"/>
                      <a:pt x="2852" y="4527"/>
                    </a:cubicBezTo>
                    <a:cubicBezTo>
                      <a:pt x="3011" y="3372"/>
                      <a:pt x="3192" y="2241"/>
                      <a:pt x="3350" y="1064"/>
                    </a:cubicBezTo>
                    <a:cubicBezTo>
                      <a:pt x="3169" y="1630"/>
                      <a:pt x="2988" y="2196"/>
                      <a:pt x="2785" y="2739"/>
                    </a:cubicBezTo>
                    <a:cubicBezTo>
                      <a:pt x="2603" y="3327"/>
                      <a:pt x="2400" y="3961"/>
                      <a:pt x="2060" y="4504"/>
                    </a:cubicBezTo>
                    <a:lnTo>
                      <a:pt x="2898" y="1109"/>
                    </a:lnTo>
                    <a:cubicBezTo>
                      <a:pt x="2422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48" y="3735"/>
                      <a:pt x="1" y="4662"/>
                    </a:cubicBezTo>
                    <a:cubicBezTo>
                      <a:pt x="250" y="4074"/>
                      <a:pt x="408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"/>
              <p:cNvSpPr/>
              <p:nvPr/>
            </p:nvSpPr>
            <p:spPr>
              <a:xfrm>
                <a:off x="2211851" y="47211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43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4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"/>
              <p:cNvSpPr/>
              <p:nvPr/>
            </p:nvSpPr>
            <p:spPr>
              <a:xfrm>
                <a:off x="2180574" y="4896141"/>
                <a:ext cx="424824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5393" extrusionOk="0">
                    <a:moveTo>
                      <a:pt x="8018" y="1"/>
                    </a:moveTo>
                    <a:cubicBezTo>
                      <a:pt x="7841" y="1"/>
                      <a:pt x="7660" y="26"/>
                      <a:pt x="7470" y="70"/>
                    </a:cubicBezTo>
                    <a:cubicBezTo>
                      <a:pt x="6497" y="228"/>
                      <a:pt x="5546" y="635"/>
                      <a:pt x="4664" y="1133"/>
                    </a:cubicBezTo>
                    <a:cubicBezTo>
                      <a:pt x="3871" y="1586"/>
                      <a:pt x="3170" y="2129"/>
                      <a:pt x="2468" y="2695"/>
                    </a:cubicBezTo>
                    <a:cubicBezTo>
                      <a:pt x="1835" y="3193"/>
                      <a:pt x="1042" y="3691"/>
                      <a:pt x="567" y="4324"/>
                    </a:cubicBezTo>
                    <a:cubicBezTo>
                      <a:pt x="222" y="4756"/>
                      <a:pt x="0" y="5393"/>
                      <a:pt x="686" y="5393"/>
                    </a:cubicBezTo>
                    <a:cubicBezTo>
                      <a:pt x="719" y="5393"/>
                      <a:pt x="755" y="5391"/>
                      <a:pt x="794" y="5388"/>
                    </a:cubicBezTo>
                    <a:cubicBezTo>
                      <a:pt x="1608" y="5320"/>
                      <a:pt x="2446" y="4981"/>
                      <a:pt x="3193" y="4664"/>
                    </a:cubicBezTo>
                    <a:cubicBezTo>
                      <a:pt x="3758" y="4438"/>
                      <a:pt x="4324" y="4211"/>
                      <a:pt x="4913" y="3962"/>
                    </a:cubicBezTo>
                    <a:cubicBezTo>
                      <a:pt x="5343" y="3759"/>
                      <a:pt x="5840" y="3532"/>
                      <a:pt x="6248" y="3238"/>
                    </a:cubicBezTo>
                    <a:cubicBezTo>
                      <a:pt x="7198" y="2582"/>
                      <a:pt x="7809" y="1586"/>
                      <a:pt x="8443" y="658"/>
                    </a:cubicBezTo>
                    <a:cubicBezTo>
                      <a:pt x="8556" y="522"/>
                      <a:pt x="8624" y="296"/>
                      <a:pt x="8511" y="137"/>
                    </a:cubicBezTo>
                    <a:cubicBezTo>
                      <a:pt x="8466" y="92"/>
                      <a:pt x="8375" y="70"/>
                      <a:pt x="8307" y="24"/>
                    </a:cubicBezTo>
                    <a:cubicBezTo>
                      <a:pt x="8211" y="8"/>
                      <a:pt x="8115" y="1"/>
                      <a:pt x="8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"/>
              <p:cNvSpPr/>
              <p:nvPr/>
            </p:nvSpPr>
            <p:spPr>
              <a:xfrm>
                <a:off x="2197321" y="42619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106" y="1652"/>
                      <a:pt x="1585" y="3372"/>
                      <a:pt x="1200" y="5138"/>
                    </a:cubicBezTo>
                    <a:cubicBezTo>
                      <a:pt x="770" y="6880"/>
                      <a:pt x="454" y="8668"/>
                      <a:pt x="295" y="10456"/>
                    </a:cubicBezTo>
                    <a:cubicBezTo>
                      <a:pt x="114" y="12221"/>
                      <a:pt x="1" y="14032"/>
                      <a:pt x="69" y="15842"/>
                    </a:cubicBezTo>
                    <a:cubicBezTo>
                      <a:pt x="69" y="16725"/>
                      <a:pt x="159" y="17630"/>
                      <a:pt x="205" y="18536"/>
                    </a:cubicBezTo>
                    <a:cubicBezTo>
                      <a:pt x="227" y="18966"/>
                      <a:pt x="295" y="19418"/>
                      <a:pt x="340" y="19871"/>
                    </a:cubicBezTo>
                    <a:cubicBezTo>
                      <a:pt x="408" y="20324"/>
                      <a:pt x="454" y="20754"/>
                      <a:pt x="521" y="21206"/>
                    </a:cubicBezTo>
                    <a:cubicBezTo>
                      <a:pt x="454" y="19418"/>
                      <a:pt x="386" y="17608"/>
                      <a:pt x="431" y="15820"/>
                    </a:cubicBezTo>
                    <a:cubicBezTo>
                      <a:pt x="431" y="15390"/>
                      <a:pt x="431" y="14937"/>
                      <a:pt x="454" y="14485"/>
                    </a:cubicBezTo>
                    <a:lnTo>
                      <a:pt x="544" y="13172"/>
                    </a:lnTo>
                    <a:cubicBezTo>
                      <a:pt x="544" y="12719"/>
                      <a:pt x="612" y="12289"/>
                      <a:pt x="635" y="11837"/>
                    </a:cubicBezTo>
                    <a:cubicBezTo>
                      <a:pt x="657" y="11384"/>
                      <a:pt x="680" y="10954"/>
                      <a:pt x="748" y="10501"/>
                    </a:cubicBezTo>
                    <a:lnTo>
                      <a:pt x="884" y="9166"/>
                    </a:lnTo>
                    <a:lnTo>
                      <a:pt x="1087" y="7831"/>
                    </a:lnTo>
                    <a:cubicBezTo>
                      <a:pt x="1223" y="6971"/>
                      <a:pt x="1359" y="6088"/>
                      <a:pt x="1540" y="5205"/>
                    </a:cubicBezTo>
                    <a:cubicBezTo>
                      <a:pt x="1902" y="3463"/>
                      <a:pt x="2309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"/>
              <p:cNvSpPr/>
              <p:nvPr/>
            </p:nvSpPr>
            <p:spPr>
              <a:xfrm>
                <a:off x="2122650" y="4456984"/>
                <a:ext cx="119345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70" y="1517"/>
                      <a:pt x="1404" y="3101"/>
                      <a:pt x="1924" y="4685"/>
                    </a:cubicBezTo>
                    <a:cubicBezTo>
                      <a:pt x="1958" y="4787"/>
                      <a:pt x="2069" y="4838"/>
                      <a:pt x="2169" y="4838"/>
                    </a:cubicBezTo>
                    <a:cubicBezTo>
                      <a:pt x="2203" y="4838"/>
                      <a:pt x="2235" y="4833"/>
                      <a:pt x="2264" y="4821"/>
                    </a:cubicBezTo>
                    <a:cubicBezTo>
                      <a:pt x="2377" y="4753"/>
                      <a:pt x="2422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"/>
              <p:cNvSpPr/>
              <p:nvPr/>
            </p:nvSpPr>
            <p:spPr>
              <a:xfrm>
                <a:off x="2219634" y="4520523"/>
                <a:ext cx="194015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6" extrusionOk="0">
                    <a:moveTo>
                      <a:pt x="3938" y="1"/>
                    </a:moveTo>
                    <a:lnTo>
                      <a:pt x="114" y="3056"/>
                    </a:lnTo>
                    <a:lnTo>
                      <a:pt x="91" y="3079"/>
                    </a:lnTo>
                    <a:cubicBezTo>
                      <a:pt x="1" y="3169"/>
                      <a:pt x="1" y="3328"/>
                      <a:pt x="91" y="3418"/>
                    </a:cubicBezTo>
                    <a:cubicBezTo>
                      <a:pt x="136" y="3463"/>
                      <a:pt x="199" y="3486"/>
                      <a:pt x="261" y="3486"/>
                    </a:cubicBezTo>
                    <a:cubicBezTo>
                      <a:pt x="323" y="3486"/>
                      <a:pt x="385" y="3463"/>
                      <a:pt x="431" y="3418"/>
                    </a:cubicBezTo>
                    <a:lnTo>
                      <a:pt x="39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"/>
              <p:cNvSpPr/>
              <p:nvPr/>
            </p:nvSpPr>
            <p:spPr>
              <a:xfrm>
                <a:off x="2247512" y="4484862"/>
                <a:ext cx="230809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346" fill="none" extrusionOk="0">
                    <a:moveTo>
                      <a:pt x="4640" y="0"/>
                    </a:moveTo>
                    <a:cubicBezTo>
                      <a:pt x="4685" y="793"/>
                      <a:pt x="4391" y="1585"/>
                      <a:pt x="3938" y="2241"/>
                    </a:cubicBezTo>
                    <a:cubicBezTo>
                      <a:pt x="3010" y="3599"/>
                      <a:pt x="1652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"/>
              <p:cNvSpPr/>
              <p:nvPr/>
            </p:nvSpPr>
            <p:spPr>
              <a:xfrm>
                <a:off x="2023451" y="4705574"/>
                <a:ext cx="198448" cy="231154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69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6" y="838"/>
                      <a:pt x="1019" y="1630"/>
                      <a:pt x="1607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52" y="3939"/>
                      <a:pt x="3191" y="4301"/>
                      <a:pt x="3576" y="4640"/>
                    </a:cubicBezTo>
                    <a:cubicBezTo>
                      <a:pt x="3624" y="4678"/>
                      <a:pt x="3676" y="4692"/>
                      <a:pt x="3728" y="4692"/>
                    </a:cubicBezTo>
                    <a:cubicBezTo>
                      <a:pt x="3800" y="4692"/>
                      <a:pt x="3873" y="4666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31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55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"/>
              <p:cNvSpPr/>
              <p:nvPr/>
            </p:nvSpPr>
            <p:spPr>
              <a:xfrm>
                <a:off x="2197321" y="4807039"/>
                <a:ext cx="202931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2649" extrusionOk="0">
                    <a:moveTo>
                      <a:pt x="4120" y="0"/>
                    </a:moveTo>
                    <a:lnTo>
                      <a:pt x="4120" y="0"/>
                    </a:lnTo>
                    <a:cubicBezTo>
                      <a:pt x="3509" y="521"/>
                      <a:pt x="2898" y="928"/>
                      <a:pt x="2264" y="1335"/>
                    </a:cubicBezTo>
                    <a:cubicBezTo>
                      <a:pt x="1630" y="1698"/>
                      <a:pt x="951" y="2014"/>
                      <a:pt x="227" y="2173"/>
                    </a:cubicBezTo>
                    <a:lnTo>
                      <a:pt x="205" y="2173"/>
                    </a:lnTo>
                    <a:cubicBezTo>
                      <a:pt x="91" y="2241"/>
                      <a:pt x="1" y="2376"/>
                      <a:pt x="69" y="2490"/>
                    </a:cubicBezTo>
                    <a:cubicBezTo>
                      <a:pt x="103" y="2576"/>
                      <a:pt x="203" y="2649"/>
                      <a:pt x="299" y="2649"/>
                    </a:cubicBezTo>
                    <a:cubicBezTo>
                      <a:pt x="329" y="2649"/>
                      <a:pt x="359" y="2642"/>
                      <a:pt x="386" y="2625"/>
                    </a:cubicBezTo>
                    <a:cubicBezTo>
                      <a:pt x="1110" y="2376"/>
                      <a:pt x="1789" y="1992"/>
                      <a:pt x="2423" y="1539"/>
                    </a:cubicBezTo>
                    <a:cubicBezTo>
                      <a:pt x="3011" y="1086"/>
                      <a:pt x="3599" y="566"/>
                      <a:pt x="4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4" name="Google Shape;614;p3"/>
            <p:cNvGrpSpPr/>
            <p:nvPr/>
          </p:nvGrpSpPr>
          <p:grpSpPr>
            <a:xfrm flipH="1">
              <a:off x="5657146" y="4380153"/>
              <a:ext cx="769215" cy="1154931"/>
              <a:chOff x="2733806" y="4380153"/>
              <a:chExt cx="769215" cy="1154931"/>
            </a:xfrm>
          </p:grpSpPr>
          <p:sp>
            <p:nvSpPr>
              <p:cNvPr id="615" name="Google Shape;615;p3"/>
              <p:cNvSpPr/>
              <p:nvPr/>
            </p:nvSpPr>
            <p:spPr>
              <a:xfrm>
                <a:off x="2817392" y="47747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"/>
              <p:cNvSpPr/>
              <p:nvPr/>
            </p:nvSpPr>
            <p:spPr>
              <a:xfrm>
                <a:off x="2826307" y="47993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"/>
              <p:cNvSpPr/>
              <p:nvPr/>
            </p:nvSpPr>
            <p:spPr>
              <a:xfrm>
                <a:off x="3140702" y="43801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"/>
              <p:cNvSpPr/>
              <p:nvPr/>
            </p:nvSpPr>
            <p:spPr>
              <a:xfrm>
                <a:off x="3132870" y="44058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"/>
              <p:cNvSpPr/>
              <p:nvPr/>
            </p:nvSpPr>
            <p:spPr>
              <a:xfrm>
                <a:off x="2937821" y="45741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"/>
              <p:cNvSpPr/>
              <p:nvPr/>
            </p:nvSpPr>
            <p:spPr>
              <a:xfrm>
                <a:off x="2923290" y="46097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"/>
              <p:cNvSpPr/>
              <p:nvPr/>
            </p:nvSpPr>
            <p:spPr>
              <a:xfrm>
                <a:off x="2823007" y="47914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"/>
              <p:cNvSpPr/>
              <p:nvPr/>
            </p:nvSpPr>
            <p:spPr>
              <a:xfrm>
                <a:off x="2733806" y="50802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"/>
              <p:cNvSpPr/>
              <p:nvPr/>
            </p:nvSpPr>
            <p:spPr>
              <a:xfrm>
                <a:off x="3079379" y="46621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"/>
              <p:cNvSpPr/>
              <p:nvPr/>
            </p:nvSpPr>
            <p:spPr>
              <a:xfrm>
                <a:off x="3135087" y="46722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"/>
              <p:cNvSpPr/>
              <p:nvPr/>
            </p:nvSpPr>
            <p:spPr>
              <a:xfrm>
                <a:off x="3094993" y="49219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"/>
              <p:cNvSpPr/>
              <p:nvPr/>
            </p:nvSpPr>
            <p:spPr>
              <a:xfrm>
                <a:off x="3117257" y="49230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"/>
              <p:cNvSpPr/>
              <p:nvPr/>
            </p:nvSpPr>
            <p:spPr>
              <a:xfrm>
                <a:off x="3107258" y="49497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"/>
              <p:cNvSpPr/>
              <p:nvPr/>
            </p:nvSpPr>
            <p:spPr>
              <a:xfrm>
                <a:off x="3077212" y="51247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"/>
              <p:cNvSpPr/>
              <p:nvPr/>
            </p:nvSpPr>
            <p:spPr>
              <a:xfrm>
                <a:off x="3093860" y="44905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"/>
              <p:cNvSpPr/>
              <p:nvPr/>
            </p:nvSpPr>
            <p:spPr>
              <a:xfrm>
                <a:off x="3018057" y="46855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"/>
              <p:cNvSpPr/>
              <p:nvPr/>
            </p:nvSpPr>
            <p:spPr>
              <a:xfrm>
                <a:off x="3116173" y="47491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"/>
              <p:cNvSpPr/>
              <p:nvPr/>
            </p:nvSpPr>
            <p:spPr>
              <a:xfrm>
                <a:off x="3144051" y="47134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"/>
              <p:cNvSpPr/>
              <p:nvPr/>
            </p:nvSpPr>
            <p:spPr>
              <a:xfrm>
                <a:off x="2918857" y="49341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"/>
              <p:cNvSpPr/>
              <p:nvPr/>
            </p:nvSpPr>
            <p:spPr>
              <a:xfrm>
                <a:off x="3093860" y="50356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" name="Google Shape;635;p3"/>
            <p:cNvGrpSpPr/>
            <p:nvPr/>
          </p:nvGrpSpPr>
          <p:grpSpPr>
            <a:xfrm flipH="1">
              <a:off x="4664409" y="4456362"/>
              <a:ext cx="788129" cy="1014456"/>
              <a:chOff x="3707629" y="4456362"/>
              <a:chExt cx="788129" cy="1014456"/>
            </a:xfrm>
          </p:grpSpPr>
          <p:sp>
            <p:nvSpPr>
              <p:cNvPr id="636" name="Google Shape;636;p3"/>
              <p:cNvSpPr/>
              <p:nvPr/>
            </p:nvSpPr>
            <p:spPr>
              <a:xfrm>
                <a:off x="3723194" y="50182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"/>
              <p:cNvSpPr/>
              <p:nvPr/>
            </p:nvSpPr>
            <p:spPr>
              <a:xfrm>
                <a:off x="3771168" y="50249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"/>
              <p:cNvSpPr/>
              <p:nvPr/>
            </p:nvSpPr>
            <p:spPr>
              <a:xfrm>
                <a:off x="3831358" y="44563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"/>
              <p:cNvSpPr/>
              <p:nvPr/>
            </p:nvSpPr>
            <p:spPr>
              <a:xfrm>
                <a:off x="3835791" y="44898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"/>
              <p:cNvSpPr/>
              <p:nvPr/>
            </p:nvSpPr>
            <p:spPr>
              <a:xfrm>
                <a:off x="3707629" y="47595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"/>
              <p:cNvSpPr/>
              <p:nvPr/>
            </p:nvSpPr>
            <p:spPr>
              <a:xfrm>
                <a:off x="3713195" y="47863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"/>
              <p:cNvSpPr/>
              <p:nvPr/>
            </p:nvSpPr>
            <p:spPr>
              <a:xfrm>
                <a:off x="3747723" y="50382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"/>
              <p:cNvSpPr/>
              <p:nvPr/>
            </p:nvSpPr>
            <p:spPr>
              <a:xfrm>
                <a:off x="3842490" y="52804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"/>
              <p:cNvSpPr/>
              <p:nvPr/>
            </p:nvSpPr>
            <p:spPr>
              <a:xfrm>
                <a:off x="4015276" y="46224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4029757" y="46280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"/>
              <p:cNvSpPr/>
              <p:nvPr/>
            </p:nvSpPr>
            <p:spPr>
              <a:xfrm>
                <a:off x="4152402" y="47896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"/>
              <p:cNvSpPr/>
              <p:nvPr/>
            </p:nvSpPr>
            <p:spPr>
              <a:xfrm>
                <a:off x="4155751" y="48153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"/>
              <p:cNvSpPr/>
              <p:nvPr/>
            </p:nvSpPr>
            <p:spPr>
              <a:xfrm>
                <a:off x="4186930" y="48286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"/>
              <p:cNvSpPr/>
              <p:nvPr/>
            </p:nvSpPr>
            <p:spPr>
              <a:xfrm>
                <a:off x="4287262" y="49186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"/>
              <p:cNvSpPr/>
              <p:nvPr/>
            </p:nvSpPr>
            <p:spPr>
              <a:xfrm>
                <a:off x="3880416" y="45645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3825792" y="48509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4035323" y="47250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4072116" y="46615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3893764" y="51051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"/>
              <p:cNvSpPr/>
              <p:nvPr/>
            </p:nvSpPr>
            <p:spPr>
              <a:xfrm>
                <a:off x="4164667" y="49635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6" name="Google Shape;656;p3"/>
            <p:cNvGrpSpPr/>
            <p:nvPr/>
          </p:nvGrpSpPr>
          <p:grpSpPr>
            <a:xfrm flipH="1">
              <a:off x="1892279" y="4156978"/>
              <a:ext cx="768082" cy="1156015"/>
              <a:chOff x="6499806" y="4156978"/>
              <a:chExt cx="768082" cy="1156015"/>
            </a:xfrm>
          </p:grpSpPr>
          <p:sp>
            <p:nvSpPr>
              <p:cNvPr id="657" name="Google Shape;657;p3"/>
              <p:cNvSpPr/>
              <p:nvPr/>
            </p:nvSpPr>
            <p:spPr>
              <a:xfrm flipH="1">
                <a:off x="6583391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"/>
              <p:cNvSpPr/>
              <p:nvPr/>
            </p:nvSpPr>
            <p:spPr>
              <a:xfrm flipH="1">
                <a:off x="6591223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"/>
              <p:cNvSpPr/>
              <p:nvPr/>
            </p:nvSpPr>
            <p:spPr>
              <a:xfrm flipH="1">
                <a:off x="690556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"/>
              <p:cNvSpPr/>
              <p:nvPr/>
            </p:nvSpPr>
            <p:spPr>
              <a:xfrm flipH="1">
                <a:off x="6896653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"/>
              <p:cNvSpPr/>
              <p:nvPr/>
            </p:nvSpPr>
            <p:spPr>
              <a:xfrm flipH="1">
                <a:off x="6701554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"/>
              <p:cNvSpPr/>
              <p:nvPr/>
            </p:nvSpPr>
            <p:spPr>
              <a:xfrm flipH="1">
                <a:off x="6688206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"/>
              <p:cNvSpPr/>
              <p:nvPr/>
            </p:nvSpPr>
            <p:spPr>
              <a:xfrm flipH="1">
                <a:off x="6499806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"/>
              <p:cNvSpPr/>
              <p:nvPr/>
            </p:nvSpPr>
            <p:spPr>
              <a:xfrm flipH="1">
                <a:off x="6844246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"/>
              <p:cNvSpPr/>
              <p:nvPr/>
            </p:nvSpPr>
            <p:spPr>
              <a:xfrm flipH="1">
                <a:off x="6901086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"/>
              <p:cNvSpPr/>
              <p:nvPr/>
            </p:nvSpPr>
            <p:spPr>
              <a:xfrm flipH="1">
                <a:off x="6858727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"/>
              <p:cNvSpPr/>
              <p:nvPr/>
            </p:nvSpPr>
            <p:spPr>
              <a:xfrm flipH="1">
                <a:off x="6881039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"/>
              <p:cNvSpPr/>
              <p:nvPr/>
            </p:nvSpPr>
            <p:spPr>
              <a:xfrm flipH="1">
                <a:off x="6873208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"/>
              <p:cNvSpPr/>
              <p:nvPr/>
            </p:nvSpPr>
            <p:spPr>
              <a:xfrm flipH="1">
                <a:off x="6841980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"/>
              <p:cNvSpPr/>
              <p:nvPr/>
            </p:nvSpPr>
            <p:spPr>
              <a:xfrm flipH="1">
                <a:off x="685651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"/>
              <p:cNvSpPr/>
              <p:nvPr/>
            </p:nvSpPr>
            <p:spPr>
              <a:xfrm flipH="1">
                <a:off x="6782923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"/>
              <p:cNvSpPr/>
              <p:nvPr/>
            </p:nvSpPr>
            <p:spPr>
              <a:xfrm flipH="1">
                <a:off x="6879906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"/>
              <p:cNvSpPr/>
              <p:nvPr/>
            </p:nvSpPr>
            <p:spPr>
              <a:xfrm flipH="1">
                <a:off x="6907785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"/>
              <p:cNvSpPr/>
              <p:nvPr/>
            </p:nvSpPr>
            <p:spPr>
              <a:xfrm flipH="1">
                <a:off x="6683724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"/>
              <p:cNvSpPr/>
              <p:nvPr/>
            </p:nvSpPr>
            <p:spPr>
              <a:xfrm flipH="1">
                <a:off x="6859860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3"/>
            <p:cNvGrpSpPr/>
            <p:nvPr/>
          </p:nvGrpSpPr>
          <p:grpSpPr>
            <a:xfrm flipH="1">
              <a:off x="2717895" y="4303953"/>
              <a:ext cx="769215" cy="1154931"/>
              <a:chOff x="5673057" y="4303953"/>
              <a:chExt cx="769215" cy="1154931"/>
            </a:xfrm>
          </p:grpSpPr>
          <p:sp>
            <p:nvSpPr>
              <p:cNvPr id="677" name="Google Shape;677;p3"/>
              <p:cNvSpPr/>
              <p:nvPr/>
            </p:nvSpPr>
            <p:spPr>
              <a:xfrm flipH="1">
                <a:off x="6058773" y="46985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"/>
              <p:cNvSpPr/>
              <p:nvPr/>
            </p:nvSpPr>
            <p:spPr>
              <a:xfrm flipH="1">
                <a:off x="6082169" y="47231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"/>
              <p:cNvSpPr/>
              <p:nvPr/>
            </p:nvSpPr>
            <p:spPr>
              <a:xfrm flipH="1">
                <a:off x="5892635" y="43039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"/>
              <p:cNvSpPr/>
              <p:nvPr/>
            </p:nvSpPr>
            <p:spPr>
              <a:xfrm flipH="1">
                <a:off x="5929429" y="43296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"/>
              <p:cNvSpPr/>
              <p:nvPr/>
            </p:nvSpPr>
            <p:spPr>
              <a:xfrm flipH="1">
                <a:off x="6030894" y="44979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"/>
              <p:cNvSpPr/>
              <p:nvPr/>
            </p:nvSpPr>
            <p:spPr>
              <a:xfrm flipH="1">
                <a:off x="6029761" y="45335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"/>
              <p:cNvSpPr/>
              <p:nvPr/>
            </p:nvSpPr>
            <p:spPr>
              <a:xfrm flipH="1">
                <a:off x="6053157" y="47152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"/>
              <p:cNvSpPr/>
              <p:nvPr/>
            </p:nvSpPr>
            <p:spPr>
              <a:xfrm flipH="1">
                <a:off x="6075470" y="50040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"/>
              <p:cNvSpPr/>
              <p:nvPr/>
            </p:nvSpPr>
            <p:spPr>
              <a:xfrm flipH="1">
                <a:off x="5789003" y="45859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"/>
              <p:cNvSpPr/>
              <p:nvPr/>
            </p:nvSpPr>
            <p:spPr>
              <a:xfrm flipH="1">
                <a:off x="5805700" y="45960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"/>
              <p:cNvSpPr/>
              <p:nvPr/>
            </p:nvSpPr>
            <p:spPr>
              <a:xfrm flipH="1">
                <a:off x="5741078" y="48457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"/>
              <p:cNvSpPr/>
              <p:nvPr/>
            </p:nvSpPr>
            <p:spPr>
              <a:xfrm flipH="1">
                <a:off x="5783437" y="48468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"/>
              <p:cNvSpPr/>
              <p:nvPr/>
            </p:nvSpPr>
            <p:spPr>
              <a:xfrm flipH="1">
                <a:off x="5768907" y="48735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"/>
              <p:cNvSpPr/>
              <p:nvPr/>
            </p:nvSpPr>
            <p:spPr>
              <a:xfrm flipH="1">
                <a:off x="5673057" y="50485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"/>
              <p:cNvSpPr/>
              <p:nvPr/>
            </p:nvSpPr>
            <p:spPr>
              <a:xfrm flipH="1">
                <a:off x="5942826" y="44143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"/>
              <p:cNvSpPr/>
              <p:nvPr/>
            </p:nvSpPr>
            <p:spPr>
              <a:xfrm flipH="1">
                <a:off x="6037593" y="46093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"/>
              <p:cNvSpPr/>
              <p:nvPr/>
            </p:nvSpPr>
            <p:spPr>
              <a:xfrm flipH="1">
                <a:off x="5867023" y="46729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"/>
              <p:cNvSpPr/>
              <p:nvPr/>
            </p:nvSpPr>
            <p:spPr>
              <a:xfrm flipH="1">
                <a:off x="5802351" y="46372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"/>
              <p:cNvSpPr/>
              <p:nvPr/>
            </p:nvSpPr>
            <p:spPr>
              <a:xfrm flipH="1">
                <a:off x="6058773" y="48579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"/>
              <p:cNvSpPr/>
              <p:nvPr/>
            </p:nvSpPr>
            <p:spPr>
              <a:xfrm flipH="1">
                <a:off x="5880420" y="49594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7" name="Google Shape;697;p3"/>
            <p:cNvGrpSpPr/>
            <p:nvPr/>
          </p:nvGrpSpPr>
          <p:grpSpPr>
            <a:xfrm flipH="1">
              <a:off x="975742" y="4303962"/>
              <a:ext cx="788129" cy="1014456"/>
              <a:chOff x="7396296" y="4303962"/>
              <a:chExt cx="788129" cy="1014456"/>
            </a:xfrm>
          </p:grpSpPr>
          <p:sp>
            <p:nvSpPr>
              <p:cNvPr id="698" name="Google Shape;698;p3"/>
              <p:cNvSpPr/>
              <p:nvPr/>
            </p:nvSpPr>
            <p:spPr>
              <a:xfrm flipH="1">
                <a:off x="7699460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"/>
              <p:cNvSpPr/>
              <p:nvPr/>
            </p:nvSpPr>
            <p:spPr>
              <a:xfrm flipH="1">
                <a:off x="7741820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"/>
              <p:cNvSpPr/>
              <p:nvPr/>
            </p:nvSpPr>
            <p:spPr>
              <a:xfrm flipH="1">
                <a:off x="7884511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"/>
              <p:cNvSpPr/>
              <p:nvPr/>
            </p:nvSpPr>
            <p:spPr>
              <a:xfrm flipH="1">
                <a:off x="7911306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"/>
              <p:cNvSpPr/>
              <p:nvPr/>
            </p:nvSpPr>
            <p:spPr>
              <a:xfrm flipH="1">
                <a:off x="7816539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"/>
              <p:cNvSpPr/>
              <p:nvPr/>
            </p:nvSpPr>
            <p:spPr>
              <a:xfrm flipH="1">
                <a:off x="7828804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"/>
              <p:cNvSpPr/>
              <p:nvPr/>
            </p:nvSpPr>
            <p:spPr>
              <a:xfrm flipH="1">
                <a:off x="7677197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"/>
              <p:cNvSpPr/>
              <p:nvPr/>
            </p:nvSpPr>
            <p:spPr>
              <a:xfrm flipH="1">
                <a:off x="7583563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"/>
              <p:cNvSpPr/>
              <p:nvPr/>
            </p:nvSpPr>
            <p:spPr>
              <a:xfrm flipH="1">
                <a:off x="7731821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"/>
              <p:cNvSpPr/>
              <p:nvPr/>
            </p:nvSpPr>
            <p:spPr>
              <a:xfrm flipH="1">
                <a:off x="7739603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"/>
              <p:cNvSpPr/>
              <p:nvPr/>
            </p:nvSpPr>
            <p:spPr>
              <a:xfrm flipH="1">
                <a:off x="7569082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"/>
              <p:cNvSpPr/>
              <p:nvPr/>
            </p:nvSpPr>
            <p:spPr>
              <a:xfrm flipH="1">
                <a:off x="7580214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"/>
              <p:cNvSpPr/>
              <p:nvPr/>
            </p:nvSpPr>
            <p:spPr>
              <a:xfrm flipH="1">
                <a:off x="7553468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"/>
              <p:cNvSpPr/>
              <p:nvPr/>
            </p:nvSpPr>
            <p:spPr>
              <a:xfrm flipH="1">
                <a:off x="7396296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"/>
              <p:cNvSpPr/>
              <p:nvPr/>
            </p:nvSpPr>
            <p:spPr>
              <a:xfrm flipH="1">
                <a:off x="7476532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"/>
              <p:cNvSpPr/>
              <p:nvPr/>
            </p:nvSpPr>
            <p:spPr>
              <a:xfrm flipH="1">
                <a:off x="7832153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"/>
              <p:cNvSpPr/>
              <p:nvPr/>
            </p:nvSpPr>
            <p:spPr>
              <a:xfrm flipH="1">
                <a:off x="7795360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"/>
              <p:cNvSpPr/>
              <p:nvPr/>
            </p:nvSpPr>
            <p:spPr>
              <a:xfrm flipH="1">
                <a:off x="7722906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"/>
              <p:cNvSpPr/>
              <p:nvPr/>
            </p:nvSpPr>
            <p:spPr>
              <a:xfrm flipH="1">
                <a:off x="7705075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"/>
              <p:cNvSpPr/>
              <p:nvPr/>
            </p:nvSpPr>
            <p:spPr>
              <a:xfrm flipH="1">
                <a:off x="7633705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8" name="Google Shape;718;p3"/>
            <p:cNvGrpSpPr/>
            <p:nvPr/>
          </p:nvGrpSpPr>
          <p:grpSpPr>
            <a:xfrm flipH="1">
              <a:off x="7379301" y="4303962"/>
              <a:ext cx="788129" cy="1014456"/>
              <a:chOff x="992737" y="4303962"/>
              <a:chExt cx="788129" cy="1014456"/>
            </a:xfrm>
          </p:grpSpPr>
          <p:sp>
            <p:nvSpPr>
              <p:cNvPr id="719" name="Google Shape;719;p3"/>
              <p:cNvSpPr/>
              <p:nvPr/>
            </p:nvSpPr>
            <p:spPr>
              <a:xfrm flipH="1">
                <a:off x="1295902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"/>
              <p:cNvSpPr/>
              <p:nvPr/>
            </p:nvSpPr>
            <p:spPr>
              <a:xfrm flipH="1">
                <a:off x="1338261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"/>
              <p:cNvSpPr/>
              <p:nvPr/>
            </p:nvSpPr>
            <p:spPr>
              <a:xfrm flipH="1">
                <a:off x="1480953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"/>
              <p:cNvSpPr/>
              <p:nvPr/>
            </p:nvSpPr>
            <p:spPr>
              <a:xfrm flipH="1">
                <a:off x="1507747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"/>
              <p:cNvSpPr/>
              <p:nvPr/>
            </p:nvSpPr>
            <p:spPr>
              <a:xfrm flipH="1">
                <a:off x="1412981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"/>
              <p:cNvSpPr/>
              <p:nvPr/>
            </p:nvSpPr>
            <p:spPr>
              <a:xfrm flipH="1">
                <a:off x="1425245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"/>
              <p:cNvSpPr/>
              <p:nvPr/>
            </p:nvSpPr>
            <p:spPr>
              <a:xfrm flipH="1">
                <a:off x="1273638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"/>
              <p:cNvSpPr/>
              <p:nvPr/>
            </p:nvSpPr>
            <p:spPr>
              <a:xfrm flipH="1">
                <a:off x="1180004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"/>
              <p:cNvSpPr/>
              <p:nvPr/>
            </p:nvSpPr>
            <p:spPr>
              <a:xfrm flipH="1">
                <a:off x="1328262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"/>
              <p:cNvSpPr/>
              <p:nvPr/>
            </p:nvSpPr>
            <p:spPr>
              <a:xfrm flipH="1">
                <a:off x="1336044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"/>
              <p:cNvSpPr/>
              <p:nvPr/>
            </p:nvSpPr>
            <p:spPr>
              <a:xfrm flipH="1">
                <a:off x="1165524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"/>
              <p:cNvSpPr/>
              <p:nvPr/>
            </p:nvSpPr>
            <p:spPr>
              <a:xfrm flipH="1">
                <a:off x="1176655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"/>
              <p:cNvSpPr/>
              <p:nvPr/>
            </p:nvSpPr>
            <p:spPr>
              <a:xfrm flipH="1">
                <a:off x="1149910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"/>
              <p:cNvSpPr/>
              <p:nvPr/>
            </p:nvSpPr>
            <p:spPr>
              <a:xfrm flipH="1">
                <a:off x="992737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"/>
              <p:cNvSpPr/>
              <p:nvPr/>
            </p:nvSpPr>
            <p:spPr>
              <a:xfrm flipH="1">
                <a:off x="1072973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"/>
              <p:cNvSpPr/>
              <p:nvPr/>
            </p:nvSpPr>
            <p:spPr>
              <a:xfrm flipH="1">
                <a:off x="1428594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"/>
              <p:cNvSpPr/>
              <p:nvPr/>
            </p:nvSpPr>
            <p:spPr>
              <a:xfrm flipH="1">
                <a:off x="1391801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"/>
              <p:cNvSpPr/>
              <p:nvPr/>
            </p:nvSpPr>
            <p:spPr>
              <a:xfrm flipH="1">
                <a:off x="1319347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"/>
              <p:cNvSpPr/>
              <p:nvPr/>
            </p:nvSpPr>
            <p:spPr>
              <a:xfrm flipH="1">
                <a:off x="1301517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"/>
              <p:cNvSpPr/>
              <p:nvPr/>
            </p:nvSpPr>
            <p:spPr>
              <a:xfrm flipH="1">
                <a:off x="1230146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3"/>
            <p:cNvGrpSpPr/>
            <p:nvPr/>
          </p:nvGrpSpPr>
          <p:grpSpPr>
            <a:xfrm flipH="1">
              <a:off x="8372038" y="4380162"/>
              <a:ext cx="788129" cy="1014456"/>
              <a:chOff x="0" y="4380162"/>
              <a:chExt cx="788129" cy="1014456"/>
            </a:xfrm>
          </p:grpSpPr>
          <p:sp>
            <p:nvSpPr>
              <p:cNvPr id="740" name="Google Shape;740;p3"/>
              <p:cNvSpPr/>
              <p:nvPr/>
            </p:nvSpPr>
            <p:spPr>
              <a:xfrm>
                <a:off x="15565" y="49420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"/>
              <p:cNvSpPr/>
              <p:nvPr/>
            </p:nvSpPr>
            <p:spPr>
              <a:xfrm>
                <a:off x="63539" y="49487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"/>
              <p:cNvSpPr/>
              <p:nvPr/>
            </p:nvSpPr>
            <p:spPr>
              <a:xfrm>
                <a:off x="123729" y="43801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"/>
              <p:cNvSpPr/>
              <p:nvPr/>
            </p:nvSpPr>
            <p:spPr>
              <a:xfrm>
                <a:off x="128162" y="44136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"/>
              <p:cNvSpPr/>
              <p:nvPr/>
            </p:nvSpPr>
            <p:spPr>
              <a:xfrm>
                <a:off x="0" y="46833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"/>
              <p:cNvSpPr/>
              <p:nvPr/>
            </p:nvSpPr>
            <p:spPr>
              <a:xfrm>
                <a:off x="5566" y="47101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"/>
              <p:cNvSpPr/>
              <p:nvPr/>
            </p:nvSpPr>
            <p:spPr>
              <a:xfrm>
                <a:off x="40094" y="49620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"/>
              <p:cNvSpPr/>
              <p:nvPr/>
            </p:nvSpPr>
            <p:spPr>
              <a:xfrm>
                <a:off x="134860" y="52042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"/>
              <p:cNvSpPr/>
              <p:nvPr/>
            </p:nvSpPr>
            <p:spPr>
              <a:xfrm>
                <a:off x="307647" y="45462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"/>
              <p:cNvSpPr/>
              <p:nvPr/>
            </p:nvSpPr>
            <p:spPr>
              <a:xfrm>
                <a:off x="322128" y="45518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"/>
              <p:cNvSpPr/>
              <p:nvPr/>
            </p:nvSpPr>
            <p:spPr>
              <a:xfrm>
                <a:off x="444773" y="47134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"/>
              <p:cNvSpPr/>
              <p:nvPr/>
            </p:nvSpPr>
            <p:spPr>
              <a:xfrm>
                <a:off x="448122" y="47391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"/>
              <p:cNvSpPr/>
              <p:nvPr/>
            </p:nvSpPr>
            <p:spPr>
              <a:xfrm>
                <a:off x="479300" y="47524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"/>
              <p:cNvSpPr/>
              <p:nvPr/>
            </p:nvSpPr>
            <p:spPr>
              <a:xfrm>
                <a:off x="579633" y="48424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"/>
              <p:cNvSpPr/>
              <p:nvPr/>
            </p:nvSpPr>
            <p:spPr>
              <a:xfrm>
                <a:off x="172787" y="44883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"/>
              <p:cNvSpPr/>
              <p:nvPr/>
            </p:nvSpPr>
            <p:spPr>
              <a:xfrm>
                <a:off x="118163" y="47747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"/>
              <p:cNvSpPr/>
              <p:nvPr/>
            </p:nvSpPr>
            <p:spPr>
              <a:xfrm>
                <a:off x="327694" y="46488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"/>
              <p:cNvSpPr/>
              <p:nvPr/>
            </p:nvSpPr>
            <p:spPr>
              <a:xfrm>
                <a:off x="364487" y="45853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"/>
              <p:cNvSpPr/>
              <p:nvPr/>
            </p:nvSpPr>
            <p:spPr>
              <a:xfrm>
                <a:off x="186135" y="50289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"/>
              <p:cNvSpPr/>
              <p:nvPr/>
            </p:nvSpPr>
            <p:spPr>
              <a:xfrm>
                <a:off x="457037" y="48873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0" name="Google Shape;760;p3"/>
            <p:cNvGrpSpPr/>
            <p:nvPr/>
          </p:nvGrpSpPr>
          <p:grpSpPr>
            <a:xfrm flipH="1">
              <a:off x="-5863" y="4456353"/>
              <a:ext cx="769215" cy="1154931"/>
              <a:chOff x="8396815" y="4456353"/>
              <a:chExt cx="769215" cy="1154931"/>
            </a:xfrm>
          </p:grpSpPr>
          <p:sp>
            <p:nvSpPr>
              <p:cNvPr id="761" name="Google Shape;761;p3"/>
              <p:cNvSpPr/>
              <p:nvPr/>
            </p:nvSpPr>
            <p:spPr>
              <a:xfrm flipH="1">
                <a:off x="8782531" y="48509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"/>
              <p:cNvSpPr/>
              <p:nvPr/>
            </p:nvSpPr>
            <p:spPr>
              <a:xfrm flipH="1">
                <a:off x="8805927" y="48755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"/>
              <p:cNvSpPr/>
              <p:nvPr/>
            </p:nvSpPr>
            <p:spPr>
              <a:xfrm flipH="1">
                <a:off x="8616394" y="44563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"/>
              <p:cNvSpPr/>
              <p:nvPr/>
            </p:nvSpPr>
            <p:spPr>
              <a:xfrm flipH="1">
                <a:off x="8653187" y="44820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"/>
              <p:cNvSpPr/>
              <p:nvPr/>
            </p:nvSpPr>
            <p:spPr>
              <a:xfrm flipH="1">
                <a:off x="8754653" y="46503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"/>
              <p:cNvSpPr/>
              <p:nvPr/>
            </p:nvSpPr>
            <p:spPr>
              <a:xfrm flipH="1">
                <a:off x="8753520" y="46859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"/>
              <p:cNvSpPr/>
              <p:nvPr/>
            </p:nvSpPr>
            <p:spPr>
              <a:xfrm flipH="1">
                <a:off x="8776916" y="48676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"/>
              <p:cNvSpPr/>
              <p:nvPr/>
            </p:nvSpPr>
            <p:spPr>
              <a:xfrm flipH="1">
                <a:off x="8799228" y="51564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"/>
              <p:cNvSpPr/>
              <p:nvPr/>
            </p:nvSpPr>
            <p:spPr>
              <a:xfrm flipH="1">
                <a:off x="8512761" y="47383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"/>
              <p:cNvSpPr/>
              <p:nvPr/>
            </p:nvSpPr>
            <p:spPr>
              <a:xfrm flipH="1">
                <a:off x="8529459" y="47484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"/>
              <p:cNvSpPr/>
              <p:nvPr/>
            </p:nvSpPr>
            <p:spPr>
              <a:xfrm flipH="1">
                <a:off x="8464836" y="49981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"/>
              <p:cNvSpPr/>
              <p:nvPr/>
            </p:nvSpPr>
            <p:spPr>
              <a:xfrm flipH="1">
                <a:off x="8507195" y="49992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"/>
              <p:cNvSpPr/>
              <p:nvPr/>
            </p:nvSpPr>
            <p:spPr>
              <a:xfrm flipH="1">
                <a:off x="8492665" y="50259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"/>
              <p:cNvSpPr/>
              <p:nvPr/>
            </p:nvSpPr>
            <p:spPr>
              <a:xfrm flipH="1">
                <a:off x="8396815" y="52009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"/>
              <p:cNvSpPr/>
              <p:nvPr/>
            </p:nvSpPr>
            <p:spPr>
              <a:xfrm flipH="1">
                <a:off x="8666585" y="45667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"/>
              <p:cNvSpPr/>
              <p:nvPr/>
            </p:nvSpPr>
            <p:spPr>
              <a:xfrm flipH="1">
                <a:off x="8761351" y="47617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"/>
              <p:cNvSpPr/>
              <p:nvPr/>
            </p:nvSpPr>
            <p:spPr>
              <a:xfrm flipH="1">
                <a:off x="8590781" y="48253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"/>
              <p:cNvSpPr/>
              <p:nvPr/>
            </p:nvSpPr>
            <p:spPr>
              <a:xfrm flipH="1">
                <a:off x="8526109" y="47896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"/>
              <p:cNvSpPr/>
              <p:nvPr/>
            </p:nvSpPr>
            <p:spPr>
              <a:xfrm flipH="1">
                <a:off x="8782531" y="50103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"/>
              <p:cNvSpPr/>
              <p:nvPr/>
            </p:nvSpPr>
            <p:spPr>
              <a:xfrm flipH="1">
                <a:off x="8604179" y="51118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1" name="Google Shape;781;p3"/>
            <p:cNvGrpSpPr/>
            <p:nvPr/>
          </p:nvGrpSpPr>
          <p:grpSpPr>
            <a:xfrm flipH="1">
              <a:off x="615205" y="2094306"/>
              <a:ext cx="241941" cy="218741"/>
              <a:chOff x="2097025" y="4644575"/>
              <a:chExt cx="122800" cy="111025"/>
            </a:xfrm>
          </p:grpSpPr>
          <p:sp>
            <p:nvSpPr>
              <p:cNvPr id="782" name="Google Shape;782;p3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4" name="Google Shape;784;p3"/>
            <p:cNvGrpSpPr/>
            <p:nvPr/>
          </p:nvGrpSpPr>
          <p:grpSpPr>
            <a:xfrm flipH="1">
              <a:off x="3172380" y="646606"/>
              <a:ext cx="241941" cy="218741"/>
              <a:chOff x="2097025" y="4644575"/>
              <a:chExt cx="122800" cy="111025"/>
            </a:xfrm>
          </p:grpSpPr>
          <p:sp>
            <p:nvSpPr>
              <p:cNvPr id="785" name="Google Shape;785;p3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7" name="Google Shape;787;p3"/>
            <p:cNvGrpSpPr/>
            <p:nvPr/>
          </p:nvGrpSpPr>
          <p:grpSpPr>
            <a:xfrm flipH="1">
              <a:off x="1590504" y="598117"/>
              <a:ext cx="541806" cy="382373"/>
              <a:chOff x="674132" y="5262167"/>
              <a:chExt cx="541806" cy="382373"/>
            </a:xfrm>
          </p:grpSpPr>
          <p:sp>
            <p:nvSpPr>
              <p:cNvPr id="788" name="Google Shape;788;p3"/>
              <p:cNvSpPr/>
              <p:nvPr/>
            </p:nvSpPr>
            <p:spPr>
              <a:xfrm>
                <a:off x="967353" y="5622179"/>
                <a:ext cx="1133" cy="223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454" fill="none" extrusionOk="0">
                    <a:moveTo>
                      <a:pt x="23" y="0"/>
                    </a:moveTo>
                    <a:lnTo>
                      <a:pt x="0" y="453"/>
                    </a:lnTo>
                  </a:path>
                </a:pathLst>
              </a:custGeom>
              <a:noFill/>
              <a:ln w="73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"/>
              <p:cNvSpPr/>
              <p:nvPr/>
            </p:nvSpPr>
            <p:spPr>
              <a:xfrm>
                <a:off x="912728" y="5618829"/>
                <a:ext cx="2266" cy="23445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6" fill="none" extrusionOk="0">
                    <a:moveTo>
                      <a:pt x="45" y="1"/>
                    </a:moveTo>
                    <a:lnTo>
                      <a:pt x="0" y="476"/>
                    </a:lnTo>
                  </a:path>
                </a:pathLst>
              </a:custGeom>
              <a:noFill/>
              <a:ln w="73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"/>
              <p:cNvSpPr/>
              <p:nvPr/>
            </p:nvSpPr>
            <p:spPr>
              <a:xfrm>
                <a:off x="674132" y="5406339"/>
                <a:ext cx="89250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893" extrusionOk="0">
                    <a:moveTo>
                      <a:pt x="1234" y="1"/>
                    </a:moveTo>
                    <a:cubicBezTo>
                      <a:pt x="1170" y="1"/>
                      <a:pt x="1098" y="16"/>
                      <a:pt x="1019" y="37"/>
                    </a:cubicBezTo>
                    <a:cubicBezTo>
                      <a:pt x="748" y="82"/>
                      <a:pt x="408" y="150"/>
                      <a:pt x="91" y="218"/>
                    </a:cubicBezTo>
                    <a:cubicBezTo>
                      <a:pt x="69" y="218"/>
                      <a:pt x="23" y="263"/>
                      <a:pt x="23" y="263"/>
                    </a:cubicBezTo>
                    <a:cubicBezTo>
                      <a:pt x="1" y="286"/>
                      <a:pt x="23" y="331"/>
                      <a:pt x="69" y="377"/>
                    </a:cubicBezTo>
                    <a:cubicBezTo>
                      <a:pt x="589" y="942"/>
                      <a:pt x="1223" y="1418"/>
                      <a:pt x="1811" y="1893"/>
                    </a:cubicBezTo>
                    <a:cubicBezTo>
                      <a:pt x="1766" y="1350"/>
                      <a:pt x="1676" y="829"/>
                      <a:pt x="1540" y="286"/>
                    </a:cubicBezTo>
                    <a:cubicBezTo>
                      <a:pt x="1478" y="69"/>
                      <a:pt x="1374" y="1"/>
                      <a:pt x="1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"/>
              <p:cNvSpPr/>
              <p:nvPr/>
            </p:nvSpPr>
            <p:spPr>
              <a:xfrm>
                <a:off x="728757" y="5262167"/>
                <a:ext cx="487181" cy="346066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7026" extrusionOk="0">
                    <a:moveTo>
                      <a:pt x="3039" y="0"/>
                    </a:moveTo>
                    <a:cubicBezTo>
                      <a:pt x="2713" y="0"/>
                      <a:pt x="2389" y="58"/>
                      <a:pt x="2083" y="180"/>
                    </a:cubicBezTo>
                    <a:cubicBezTo>
                      <a:pt x="2038" y="180"/>
                      <a:pt x="2015" y="226"/>
                      <a:pt x="1947" y="248"/>
                    </a:cubicBezTo>
                    <a:cubicBezTo>
                      <a:pt x="1336" y="565"/>
                      <a:pt x="770" y="1154"/>
                      <a:pt x="431" y="1719"/>
                    </a:cubicBezTo>
                    <a:cubicBezTo>
                      <a:pt x="227" y="2285"/>
                      <a:pt x="1" y="2693"/>
                      <a:pt x="46" y="3326"/>
                    </a:cubicBezTo>
                    <a:cubicBezTo>
                      <a:pt x="114" y="3869"/>
                      <a:pt x="318" y="4390"/>
                      <a:pt x="589" y="4888"/>
                    </a:cubicBezTo>
                    <a:cubicBezTo>
                      <a:pt x="1155" y="5884"/>
                      <a:pt x="1947" y="6495"/>
                      <a:pt x="3056" y="6789"/>
                    </a:cubicBezTo>
                    <a:cubicBezTo>
                      <a:pt x="3651" y="6943"/>
                      <a:pt x="4263" y="7025"/>
                      <a:pt x="4870" y="7025"/>
                    </a:cubicBezTo>
                    <a:cubicBezTo>
                      <a:pt x="6319" y="7025"/>
                      <a:pt x="7736" y="6554"/>
                      <a:pt x="8805" y="5454"/>
                    </a:cubicBezTo>
                    <a:cubicBezTo>
                      <a:pt x="9054" y="5205"/>
                      <a:pt x="9891" y="4231"/>
                      <a:pt x="9167" y="4141"/>
                    </a:cubicBezTo>
                    <a:cubicBezTo>
                      <a:pt x="8465" y="4096"/>
                      <a:pt x="7831" y="4209"/>
                      <a:pt x="7220" y="3779"/>
                    </a:cubicBezTo>
                    <a:cubicBezTo>
                      <a:pt x="6655" y="3417"/>
                      <a:pt x="6360" y="2738"/>
                      <a:pt x="6089" y="2104"/>
                    </a:cubicBezTo>
                    <a:cubicBezTo>
                      <a:pt x="5704" y="1267"/>
                      <a:pt x="5093" y="610"/>
                      <a:pt x="4210" y="248"/>
                    </a:cubicBezTo>
                    <a:cubicBezTo>
                      <a:pt x="3837" y="87"/>
                      <a:pt x="3437" y="0"/>
                      <a:pt x="30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"/>
              <p:cNvSpPr/>
              <p:nvPr/>
            </p:nvSpPr>
            <p:spPr>
              <a:xfrm>
                <a:off x="731023" y="5266551"/>
                <a:ext cx="448171" cy="35567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7221" fill="none" extrusionOk="0">
                    <a:moveTo>
                      <a:pt x="1901" y="408"/>
                    </a:moveTo>
                    <a:cubicBezTo>
                      <a:pt x="1969" y="386"/>
                      <a:pt x="1992" y="340"/>
                      <a:pt x="2037" y="340"/>
                    </a:cubicBezTo>
                    <a:cubicBezTo>
                      <a:pt x="2829" y="1"/>
                      <a:pt x="3780" y="159"/>
                      <a:pt x="4526" y="521"/>
                    </a:cubicBezTo>
                    <a:cubicBezTo>
                      <a:pt x="5160" y="838"/>
                      <a:pt x="5635" y="1336"/>
                      <a:pt x="6088" y="1857"/>
                    </a:cubicBezTo>
                    <a:cubicBezTo>
                      <a:pt x="6518" y="2355"/>
                      <a:pt x="6858" y="2988"/>
                      <a:pt x="7355" y="3373"/>
                    </a:cubicBezTo>
                    <a:cubicBezTo>
                      <a:pt x="7650" y="3599"/>
                      <a:pt x="8012" y="3735"/>
                      <a:pt x="8351" y="3939"/>
                    </a:cubicBezTo>
                    <a:cubicBezTo>
                      <a:pt x="8668" y="4120"/>
                      <a:pt x="9098" y="4256"/>
                      <a:pt x="8940" y="4663"/>
                    </a:cubicBezTo>
                    <a:cubicBezTo>
                      <a:pt x="8668" y="5365"/>
                      <a:pt x="8193" y="5998"/>
                      <a:pt x="7559" y="6406"/>
                    </a:cubicBezTo>
                    <a:cubicBezTo>
                      <a:pt x="6880" y="6836"/>
                      <a:pt x="6111" y="7107"/>
                      <a:pt x="5319" y="7175"/>
                    </a:cubicBezTo>
                    <a:cubicBezTo>
                      <a:pt x="4572" y="7220"/>
                      <a:pt x="3802" y="7153"/>
                      <a:pt x="3055" y="6949"/>
                    </a:cubicBezTo>
                    <a:cubicBezTo>
                      <a:pt x="1969" y="6655"/>
                      <a:pt x="1177" y="6044"/>
                      <a:pt x="611" y="5048"/>
                    </a:cubicBezTo>
                    <a:cubicBezTo>
                      <a:pt x="317" y="4572"/>
                      <a:pt x="113" y="4029"/>
                      <a:pt x="68" y="3486"/>
                    </a:cubicBezTo>
                    <a:cubicBezTo>
                      <a:pt x="0" y="2875"/>
                      <a:pt x="226" y="2445"/>
                      <a:pt x="430" y="1879"/>
                    </a:cubicBezTo>
                    <a:cubicBezTo>
                      <a:pt x="724" y="1313"/>
                      <a:pt x="1290" y="725"/>
                      <a:pt x="1901" y="408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"/>
              <p:cNvSpPr/>
              <p:nvPr/>
            </p:nvSpPr>
            <p:spPr>
              <a:xfrm>
                <a:off x="865885" y="5389198"/>
                <a:ext cx="148307" cy="13156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671" extrusionOk="0">
                    <a:moveTo>
                      <a:pt x="1675" y="0"/>
                    </a:moveTo>
                    <a:lnTo>
                      <a:pt x="1675" y="0"/>
                    </a:lnTo>
                    <a:cubicBezTo>
                      <a:pt x="1743" y="476"/>
                      <a:pt x="1947" y="928"/>
                      <a:pt x="2218" y="1313"/>
                    </a:cubicBezTo>
                    <a:cubicBezTo>
                      <a:pt x="2354" y="1517"/>
                      <a:pt x="2558" y="1652"/>
                      <a:pt x="2648" y="1811"/>
                    </a:cubicBezTo>
                    <a:cubicBezTo>
                      <a:pt x="2762" y="1969"/>
                      <a:pt x="2716" y="2128"/>
                      <a:pt x="2581" y="2241"/>
                    </a:cubicBezTo>
                    <a:cubicBezTo>
                      <a:pt x="2445" y="2377"/>
                      <a:pt x="2241" y="2422"/>
                      <a:pt x="2015" y="2422"/>
                    </a:cubicBezTo>
                    <a:lnTo>
                      <a:pt x="1336" y="2422"/>
                    </a:lnTo>
                    <a:cubicBezTo>
                      <a:pt x="883" y="2422"/>
                      <a:pt x="431" y="2377"/>
                      <a:pt x="1" y="2196"/>
                    </a:cubicBezTo>
                    <a:lnTo>
                      <a:pt x="1" y="2196"/>
                    </a:lnTo>
                    <a:cubicBezTo>
                      <a:pt x="385" y="2467"/>
                      <a:pt x="861" y="2580"/>
                      <a:pt x="1313" y="2648"/>
                    </a:cubicBezTo>
                    <a:cubicBezTo>
                      <a:pt x="1562" y="2648"/>
                      <a:pt x="1788" y="2671"/>
                      <a:pt x="2015" y="2671"/>
                    </a:cubicBezTo>
                    <a:cubicBezTo>
                      <a:pt x="2241" y="2671"/>
                      <a:pt x="2535" y="2648"/>
                      <a:pt x="2762" y="2445"/>
                    </a:cubicBezTo>
                    <a:cubicBezTo>
                      <a:pt x="2875" y="2354"/>
                      <a:pt x="2943" y="2218"/>
                      <a:pt x="2988" y="2082"/>
                    </a:cubicBezTo>
                    <a:cubicBezTo>
                      <a:pt x="3011" y="1901"/>
                      <a:pt x="2965" y="1766"/>
                      <a:pt x="2875" y="1652"/>
                    </a:cubicBezTo>
                    <a:cubicBezTo>
                      <a:pt x="2739" y="1426"/>
                      <a:pt x="2535" y="1313"/>
                      <a:pt x="2400" y="1132"/>
                    </a:cubicBezTo>
                    <a:cubicBezTo>
                      <a:pt x="2105" y="838"/>
                      <a:pt x="1856" y="430"/>
                      <a:pt x="1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"/>
              <p:cNvSpPr/>
              <p:nvPr/>
            </p:nvSpPr>
            <p:spPr>
              <a:xfrm>
                <a:off x="778949" y="5379150"/>
                <a:ext cx="29011" cy="27928"/>
              </a:xfrm>
              <a:custGeom>
                <a:avLst/>
                <a:gdLst/>
                <a:ahLst/>
                <a:cxnLst/>
                <a:rect l="l" t="t" r="r" b="b"/>
                <a:pathLst>
                  <a:path w="589" h="567" extrusionOk="0">
                    <a:moveTo>
                      <a:pt x="227" y="1"/>
                    </a:moveTo>
                    <a:cubicBezTo>
                      <a:pt x="0" y="114"/>
                      <a:pt x="0" y="566"/>
                      <a:pt x="317" y="566"/>
                    </a:cubicBezTo>
                    <a:cubicBezTo>
                      <a:pt x="430" y="566"/>
                      <a:pt x="498" y="499"/>
                      <a:pt x="543" y="408"/>
                    </a:cubicBezTo>
                    <a:cubicBezTo>
                      <a:pt x="589" y="340"/>
                      <a:pt x="589" y="204"/>
                      <a:pt x="543" y="159"/>
                    </a:cubicBezTo>
                    <a:cubicBezTo>
                      <a:pt x="498" y="136"/>
                      <a:pt x="498" y="114"/>
                      <a:pt x="475" y="69"/>
                    </a:cubicBezTo>
                    <a:cubicBezTo>
                      <a:pt x="453" y="23"/>
                      <a:pt x="362" y="1"/>
                      <a:pt x="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5" name="Google Shape;795;p3"/>
            <p:cNvGrpSpPr/>
            <p:nvPr/>
          </p:nvGrpSpPr>
          <p:grpSpPr>
            <a:xfrm flipH="1">
              <a:off x="1860955" y="1481243"/>
              <a:ext cx="241941" cy="218741"/>
              <a:chOff x="2097025" y="4644575"/>
              <a:chExt cx="122800" cy="111025"/>
            </a:xfrm>
          </p:grpSpPr>
          <p:sp>
            <p:nvSpPr>
              <p:cNvPr id="796" name="Google Shape;796;p3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8" name="Google Shape;798;p3"/>
            <p:cNvGrpSpPr/>
            <p:nvPr/>
          </p:nvGrpSpPr>
          <p:grpSpPr>
            <a:xfrm>
              <a:off x="5025806" y="-12374"/>
              <a:ext cx="4270606" cy="1104740"/>
              <a:chOff x="2637925" y="3469400"/>
              <a:chExt cx="2167600" cy="560725"/>
            </a:xfrm>
          </p:grpSpPr>
          <p:sp>
            <p:nvSpPr>
              <p:cNvPr id="799" name="Google Shape;799;p3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3"/>
            <p:cNvGrpSpPr/>
            <p:nvPr/>
          </p:nvGrpSpPr>
          <p:grpSpPr>
            <a:xfrm flipH="1">
              <a:off x="5784845" y="-85831"/>
              <a:ext cx="949833" cy="732422"/>
              <a:chOff x="4866600" y="2956225"/>
              <a:chExt cx="482100" cy="371750"/>
            </a:xfrm>
          </p:grpSpPr>
          <p:sp>
            <p:nvSpPr>
              <p:cNvPr id="805" name="Google Shape;805;p3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3"/>
            <p:cNvGrpSpPr/>
            <p:nvPr/>
          </p:nvGrpSpPr>
          <p:grpSpPr>
            <a:xfrm>
              <a:off x="7889791" y="156705"/>
              <a:ext cx="237508" cy="247359"/>
              <a:chOff x="2650925" y="4637475"/>
              <a:chExt cx="120550" cy="125550"/>
            </a:xfrm>
          </p:grpSpPr>
          <p:sp>
            <p:nvSpPr>
              <p:cNvPr id="814" name="Google Shape;814;p3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6" name="Google Shape;816;p3"/>
            <p:cNvGrpSpPr/>
            <p:nvPr/>
          </p:nvGrpSpPr>
          <p:grpSpPr>
            <a:xfrm flipH="1">
              <a:off x="8440180" y="1425306"/>
              <a:ext cx="241941" cy="218741"/>
              <a:chOff x="2097025" y="4644575"/>
              <a:chExt cx="122800" cy="111025"/>
            </a:xfrm>
          </p:grpSpPr>
          <p:sp>
            <p:nvSpPr>
              <p:cNvPr id="817" name="Google Shape;817;p3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9" name="Google Shape;819;p3"/>
            <p:cNvGrpSpPr/>
            <p:nvPr/>
          </p:nvGrpSpPr>
          <p:grpSpPr>
            <a:xfrm flipH="1">
              <a:off x="5979130" y="51031"/>
              <a:ext cx="241941" cy="218741"/>
              <a:chOff x="2097025" y="4644575"/>
              <a:chExt cx="122800" cy="111025"/>
            </a:xfrm>
          </p:grpSpPr>
          <p:sp>
            <p:nvSpPr>
              <p:cNvPr id="820" name="Google Shape;820;p3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" name="Google Shape;822;p3"/>
            <p:cNvGrpSpPr/>
            <p:nvPr/>
          </p:nvGrpSpPr>
          <p:grpSpPr>
            <a:xfrm flipH="1">
              <a:off x="3785395" y="-85831"/>
              <a:ext cx="949833" cy="732422"/>
              <a:chOff x="4866600" y="2956225"/>
              <a:chExt cx="482100" cy="371750"/>
            </a:xfrm>
          </p:grpSpPr>
          <p:sp>
            <p:nvSpPr>
              <p:cNvPr id="823" name="Google Shape;823;p3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1" name="Google Shape;831;p3"/>
            <p:cNvGrpSpPr/>
            <p:nvPr/>
          </p:nvGrpSpPr>
          <p:grpSpPr>
            <a:xfrm flipH="1">
              <a:off x="6784468" y="-314997"/>
              <a:ext cx="1362295" cy="1920846"/>
              <a:chOff x="4877350" y="4482750"/>
              <a:chExt cx="691450" cy="974950"/>
            </a:xfrm>
          </p:grpSpPr>
          <p:sp>
            <p:nvSpPr>
              <p:cNvPr id="832" name="Google Shape;832;p3"/>
              <p:cNvSpPr/>
              <p:nvPr/>
            </p:nvSpPr>
            <p:spPr>
              <a:xfrm>
                <a:off x="4877350" y="5100600"/>
                <a:ext cx="257475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4081" extrusionOk="0">
                    <a:moveTo>
                      <a:pt x="1968" y="0"/>
                    </a:moveTo>
                    <a:cubicBezTo>
                      <a:pt x="1145" y="0"/>
                      <a:pt x="387" y="156"/>
                      <a:pt x="114" y="702"/>
                    </a:cubicBezTo>
                    <a:cubicBezTo>
                      <a:pt x="1" y="906"/>
                      <a:pt x="69" y="1178"/>
                      <a:pt x="205" y="1381"/>
                    </a:cubicBezTo>
                    <a:cubicBezTo>
                      <a:pt x="499" y="1811"/>
                      <a:pt x="997" y="2015"/>
                      <a:pt x="1495" y="2196"/>
                    </a:cubicBezTo>
                    <a:cubicBezTo>
                      <a:pt x="2875" y="2807"/>
                      <a:pt x="4346" y="3373"/>
                      <a:pt x="5840" y="3735"/>
                    </a:cubicBezTo>
                    <a:cubicBezTo>
                      <a:pt x="6474" y="3871"/>
                      <a:pt x="7085" y="3984"/>
                      <a:pt x="7741" y="4052"/>
                    </a:cubicBezTo>
                    <a:cubicBezTo>
                      <a:pt x="7944" y="4065"/>
                      <a:pt x="8147" y="4081"/>
                      <a:pt x="8345" y="4081"/>
                    </a:cubicBezTo>
                    <a:cubicBezTo>
                      <a:pt x="8808" y="4081"/>
                      <a:pt x="9241" y="3996"/>
                      <a:pt x="9574" y="3599"/>
                    </a:cubicBezTo>
                    <a:cubicBezTo>
                      <a:pt x="10298" y="2762"/>
                      <a:pt x="9755" y="2173"/>
                      <a:pt x="8918" y="1743"/>
                    </a:cubicBezTo>
                    <a:cubicBezTo>
                      <a:pt x="7492" y="997"/>
                      <a:pt x="5930" y="499"/>
                      <a:pt x="4324" y="250"/>
                    </a:cubicBezTo>
                    <a:cubicBezTo>
                      <a:pt x="3808" y="179"/>
                      <a:pt x="2851" y="0"/>
                      <a:pt x="1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"/>
              <p:cNvSpPr/>
              <p:nvPr/>
            </p:nvSpPr>
            <p:spPr>
              <a:xfrm>
                <a:off x="4883025" y="5086450"/>
                <a:ext cx="25802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4573" fill="none" extrusionOk="0">
                    <a:moveTo>
                      <a:pt x="5884" y="4165"/>
                    </a:moveTo>
                    <a:cubicBezTo>
                      <a:pt x="6496" y="4301"/>
                      <a:pt x="7129" y="4414"/>
                      <a:pt x="7763" y="4459"/>
                    </a:cubicBezTo>
                    <a:cubicBezTo>
                      <a:pt x="8442" y="4527"/>
                      <a:pt x="9121" y="4573"/>
                      <a:pt x="9619" y="4007"/>
                    </a:cubicBezTo>
                    <a:cubicBezTo>
                      <a:pt x="10320" y="3192"/>
                      <a:pt x="9800" y="2423"/>
                      <a:pt x="8962" y="2015"/>
                    </a:cubicBezTo>
                    <a:cubicBezTo>
                      <a:pt x="7514" y="1246"/>
                      <a:pt x="5930" y="816"/>
                      <a:pt x="4345" y="567"/>
                    </a:cubicBezTo>
                    <a:cubicBezTo>
                      <a:pt x="3350" y="431"/>
                      <a:pt x="702" y="1"/>
                      <a:pt x="113" y="1133"/>
                    </a:cubicBezTo>
                    <a:cubicBezTo>
                      <a:pt x="0" y="1336"/>
                      <a:pt x="68" y="1608"/>
                      <a:pt x="204" y="1811"/>
                    </a:cubicBezTo>
                    <a:cubicBezTo>
                      <a:pt x="498" y="2241"/>
                      <a:pt x="1019" y="2423"/>
                      <a:pt x="1494" y="2626"/>
                    </a:cubicBezTo>
                    <a:cubicBezTo>
                      <a:pt x="2897" y="3192"/>
                      <a:pt x="4368" y="3780"/>
                      <a:pt x="5884" y="416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"/>
              <p:cNvSpPr/>
              <p:nvPr/>
            </p:nvSpPr>
            <p:spPr>
              <a:xfrm>
                <a:off x="5238350" y="4482875"/>
                <a:ext cx="321950" cy="527225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21089" extrusionOk="0">
                    <a:moveTo>
                      <a:pt x="10759" y="1"/>
                    </a:moveTo>
                    <a:cubicBezTo>
                      <a:pt x="10638" y="1"/>
                      <a:pt x="10514" y="14"/>
                      <a:pt x="10388" y="41"/>
                    </a:cubicBezTo>
                    <a:cubicBezTo>
                      <a:pt x="8691" y="403"/>
                      <a:pt x="8125" y="2530"/>
                      <a:pt x="7808" y="4001"/>
                    </a:cubicBezTo>
                    <a:cubicBezTo>
                      <a:pt x="7242" y="6763"/>
                      <a:pt x="6858" y="9343"/>
                      <a:pt x="5545" y="11923"/>
                    </a:cubicBezTo>
                    <a:cubicBezTo>
                      <a:pt x="4278" y="14412"/>
                      <a:pt x="2557" y="16653"/>
                      <a:pt x="453" y="18463"/>
                    </a:cubicBezTo>
                    <a:cubicBezTo>
                      <a:pt x="0" y="18848"/>
                      <a:pt x="272" y="20296"/>
                      <a:pt x="294" y="20840"/>
                    </a:cubicBezTo>
                    <a:cubicBezTo>
                      <a:pt x="294" y="20953"/>
                      <a:pt x="317" y="21043"/>
                      <a:pt x="430" y="21089"/>
                    </a:cubicBezTo>
                    <a:cubicBezTo>
                      <a:pt x="475" y="21089"/>
                      <a:pt x="543" y="21043"/>
                      <a:pt x="611" y="20998"/>
                    </a:cubicBezTo>
                    <a:cubicBezTo>
                      <a:pt x="2784" y="19074"/>
                      <a:pt x="4640" y="16811"/>
                      <a:pt x="6111" y="14299"/>
                    </a:cubicBezTo>
                    <a:cubicBezTo>
                      <a:pt x="7197" y="12443"/>
                      <a:pt x="7989" y="10452"/>
                      <a:pt x="8600" y="8415"/>
                    </a:cubicBezTo>
                    <a:cubicBezTo>
                      <a:pt x="9166" y="6581"/>
                      <a:pt x="8872" y="4386"/>
                      <a:pt x="9913" y="2711"/>
                    </a:cubicBezTo>
                    <a:cubicBezTo>
                      <a:pt x="10071" y="2440"/>
                      <a:pt x="10343" y="2146"/>
                      <a:pt x="10614" y="2010"/>
                    </a:cubicBezTo>
                    <a:cubicBezTo>
                      <a:pt x="10799" y="1910"/>
                      <a:pt x="10970" y="1867"/>
                      <a:pt x="11128" y="1867"/>
                    </a:cubicBezTo>
                    <a:cubicBezTo>
                      <a:pt x="11475" y="1867"/>
                      <a:pt x="11762" y="2077"/>
                      <a:pt x="11995" y="2372"/>
                    </a:cubicBezTo>
                    <a:cubicBezTo>
                      <a:pt x="12186" y="2615"/>
                      <a:pt x="12361" y="2715"/>
                      <a:pt x="12503" y="2715"/>
                    </a:cubicBezTo>
                    <a:cubicBezTo>
                      <a:pt x="12732" y="2715"/>
                      <a:pt x="12878" y="2458"/>
                      <a:pt x="12878" y="2123"/>
                    </a:cubicBezTo>
                    <a:cubicBezTo>
                      <a:pt x="12878" y="2010"/>
                      <a:pt x="12878" y="1897"/>
                      <a:pt x="12832" y="1783"/>
                    </a:cubicBezTo>
                    <a:cubicBezTo>
                      <a:pt x="12550" y="856"/>
                      <a:pt x="11747" y="1"/>
                      <a:pt x="10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"/>
              <p:cNvSpPr/>
              <p:nvPr/>
            </p:nvSpPr>
            <p:spPr>
              <a:xfrm>
                <a:off x="5242875" y="4482750"/>
                <a:ext cx="325925" cy="522825"/>
              </a:xfrm>
              <a:custGeom>
                <a:avLst/>
                <a:gdLst/>
                <a:ahLst/>
                <a:cxnLst/>
                <a:rect l="l" t="t" r="r" b="b"/>
                <a:pathLst>
                  <a:path w="13037" h="20913" fill="none" extrusionOk="0">
                    <a:moveTo>
                      <a:pt x="13036" y="2354"/>
                    </a:moveTo>
                    <a:cubicBezTo>
                      <a:pt x="13036" y="2241"/>
                      <a:pt x="13036" y="2128"/>
                      <a:pt x="12991" y="2015"/>
                    </a:cubicBezTo>
                    <a:cubicBezTo>
                      <a:pt x="12674" y="974"/>
                      <a:pt x="11701" y="1"/>
                      <a:pt x="10547" y="272"/>
                    </a:cubicBezTo>
                    <a:cubicBezTo>
                      <a:pt x="8849" y="634"/>
                      <a:pt x="7944" y="2648"/>
                      <a:pt x="7627" y="4120"/>
                    </a:cubicBezTo>
                    <a:cubicBezTo>
                      <a:pt x="7061" y="6881"/>
                      <a:pt x="6020" y="10162"/>
                      <a:pt x="4730" y="12742"/>
                    </a:cubicBezTo>
                    <a:cubicBezTo>
                      <a:pt x="3440" y="15232"/>
                      <a:pt x="2716" y="16884"/>
                      <a:pt x="589" y="18695"/>
                    </a:cubicBezTo>
                    <a:cubicBezTo>
                      <a:pt x="136" y="19079"/>
                      <a:pt x="0" y="20120"/>
                      <a:pt x="0" y="20664"/>
                    </a:cubicBezTo>
                    <a:cubicBezTo>
                      <a:pt x="0" y="20777"/>
                      <a:pt x="23" y="20890"/>
                      <a:pt x="136" y="20913"/>
                    </a:cubicBezTo>
                    <a:cubicBezTo>
                      <a:pt x="181" y="20913"/>
                      <a:pt x="249" y="20890"/>
                      <a:pt x="294" y="20845"/>
                    </a:cubicBezTo>
                    <a:cubicBezTo>
                      <a:pt x="2490" y="18921"/>
                      <a:pt x="4029" y="17382"/>
                      <a:pt x="5477" y="14870"/>
                    </a:cubicBezTo>
                    <a:cubicBezTo>
                      <a:pt x="6563" y="13014"/>
                      <a:pt x="7808" y="11407"/>
                      <a:pt x="8555" y="8691"/>
                    </a:cubicBezTo>
                    <a:cubicBezTo>
                      <a:pt x="9098" y="6858"/>
                      <a:pt x="8962" y="4663"/>
                      <a:pt x="10003" y="2988"/>
                    </a:cubicBezTo>
                    <a:cubicBezTo>
                      <a:pt x="10185" y="2694"/>
                      <a:pt x="10433" y="2422"/>
                      <a:pt x="10705" y="2264"/>
                    </a:cubicBezTo>
                    <a:cubicBezTo>
                      <a:pt x="11316" y="1970"/>
                      <a:pt x="11769" y="2196"/>
                      <a:pt x="12108" y="2648"/>
                    </a:cubicBezTo>
                    <a:cubicBezTo>
                      <a:pt x="12606" y="3237"/>
                      <a:pt x="13014" y="2897"/>
                      <a:pt x="13036" y="235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"/>
              <p:cNvSpPr/>
              <p:nvPr/>
            </p:nvSpPr>
            <p:spPr>
              <a:xfrm>
                <a:off x="5395075" y="4886175"/>
                <a:ext cx="80925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622" fill="none" extrusionOk="0">
                    <a:moveTo>
                      <a:pt x="3169" y="1992"/>
                    </a:moveTo>
                    <a:cubicBezTo>
                      <a:pt x="3236" y="1607"/>
                      <a:pt x="3191" y="1200"/>
                      <a:pt x="2988" y="860"/>
                    </a:cubicBezTo>
                    <a:cubicBezTo>
                      <a:pt x="2490" y="0"/>
                      <a:pt x="1539" y="68"/>
                      <a:pt x="702" y="362"/>
                    </a:cubicBezTo>
                    <a:cubicBezTo>
                      <a:pt x="0" y="815"/>
                      <a:pt x="475" y="2558"/>
                      <a:pt x="928" y="3055"/>
                    </a:cubicBezTo>
                    <a:cubicBezTo>
                      <a:pt x="1426" y="3621"/>
                      <a:pt x="2218" y="3191"/>
                      <a:pt x="2671" y="2807"/>
                    </a:cubicBezTo>
                    <a:cubicBezTo>
                      <a:pt x="2897" y="2580"/>
                      <a:pt x="3078" y="2286"/>
                      <a:pt x="3169" y="1992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"/>
              <p:cNvSpPr/>
              <p:nvPr/>
            </p:nvSpPr>
            <p:spPr>
              <a:xfrm>
                <a:off x="5396200" y="4894475"/>
                <a:ext cx="81500" cy="7902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161" extrusionOk="0">
                    <a:moveTo>
                      <a:pt x="1741" y="1"/>
                    </a:moveTo>
                    <a:cubicBezTo>
                      <a:pt x="1404" y="1"/>
                      <a:pt x="1047" y="84"/>
                      <a:pt x="702" y="211"/>
                    </a:cubicBezTo>
                    <a:cubicBezTo>
                      <a:pt x="0" y="664"/>
                      <a:pt x="476" y="2384"/>
                      <a:pt x="928" y="2882"/>
                    </a:cubicBezTo>
                    <a:cubicBezTo>
                      <a:pt x="1112" y="3082"/>
                      <a:pt x="1330" y="3160"/>
                      <a:pt x="1554" y="3160"/>
                    </a:cubicBezTo>
                    <a:cubicBezTo>
                      <a:pt x="1966" y="3160"/>
                      <a:pt x="2401" y="2897"/>
                      <a:pt x="2694" y="2633"/>
                    </a:cubicBezTo>
                    <a:cubicBezTo>
                      <a:pt x="2943" y="2452"/>
                      <a:pt x="3124" y="2135"/>
                      <a:pt x="3169" y="1818"/>
                    </a:cubicBezTo>
                    <a:cubicBezTo>
                      <a:pt x="3259" y="1456"/>
                      <a:pt x="3191" y="1026"/>
                      <a:pt x="3010" y="687"/>
                    </a:cubicBezTo>
                    <a:cubicBezTo>
                      <a:pt x="2699" y="186"/>
                      <a:pt x="2242" y="1"/>
                      <a:pt x="17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"/>
              <p:cNvSpPr/>
              <p:nvPr/>
            </p:nvSpPr>
            <p:spPr>
              <a:xfrm>
                <a:off x="5200425" y="4798925"/>
                <a:ext cx="90000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2875" extrusionOk="0">
                    <a:moveTo>
                      <a:pt x="1604" y="1"/>
                    </a:moveTo>
                    <a:cubicBezTo>
                      <a:pt x="1347" y="1"/>
                      <a:pt x="1088" y="62"/>
                      <a:pt x="838" y="209"/>
                    </a:cubicBezTo>
                    <a:cubicBezTo>
                      <a:pt x="1" y="729"/>
                      <a:pt x="23" y="1657"/>
                      <a:pt x="340" y="2494"/>
                    </a:cubicBezTo>
                    <a:cubicBezTo>
                      <a:pt x="504" y="2769"/>
                      <a:pt x="856" y="2875"/>
                      <a:pt x="1259" y="2875"/>
                    </a:cubicBezTo>
                    <a:cubicBezTo>
                      <a:pt x="1918" y="2875"/>
                      <a:pt x="2711" y="2594"/>
                      <a:pt x="3033" y="2313"/>
                    </a:cubicBezTo>
                    <a:cubicBezTo>
                      <a:pt x="3599" y="1793"/>
                      <a:pt x="3192" y="1001"/>
                      <a:pt x="2784" y="525"/>
                    </a:cubicBezTo>
                    <a:cubicBezTo>
                      <a:pt x="2603" y="299"/>
                      <a:pt x="2309" y="118"/>
                      <a:pt x="2015" y="50"/>
                    </a:cubicBezTo>
                    <a:cubicBezTo>
                      <a:pt x="1880" y="18"/>
                      <a:pt x="1742" y="1"/>
                      <a:pt x="1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"/>
              <p:cNvSpPr/>
              <p:nvPr/>
            </p:nvSpPr>
            <p:spPr>
              <a:xfrm>
                <a:off x="5192500" y="4797900"/>
                <a:ext cx="900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3260" fill="none" extrusionOk="0">
                    <a:moveTo>
                      <a:pt x="2015" y="91"/>
                    </a:moveTo>
                    <a:cubicBezTo>
                      <a:pt x="1653" y="1"/>
                      <a:pt x="1223" y="23"/>
                      <a:pt x="838" y="250"/>
                    </a:cubicBezTo>
                    <a:cubicBezTo>
                      <a:pt x="1" y="770"/>
                      <a:pt x="23" y="1698"/>
                      <a:pt x="340" y="2535"/>
                    </a:cubicBezTo>
                    <a:cubicBezTo>
                      <a:pt x="770" y="3260"/>
                      <a:pt x="2513" y="2807"/>
                      <a:pt x="3034" y="2354"/>
                    </a:cubicBezTo>
                    <a:cubicBezTo>
                      <a:pt x="3599" y="1834"/>
                      <a:pt x="3192" y="1042"/>
                      <a:pt x="2807" y="566"/>
                    </a:cubicBezTo>
                    <a:cubicBezTo>
                      <a:pt x="2604" y="295"/>
                      <a:pt x="2332" y="136"/>
                      <a:pt x="2015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"/>
              <p:cNvSpPr/>
              <p:nvPr/>
            </p:nvSpPr>
            <p:spPr>
              <a:xfrm>
                <a:off x="5146125" y="4806950"/>
                <a:ext cx="297050" cy="324800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12992" fill="none" extrusionOk="0">
                    <a:moveTo>
                      <a:pt x="9324" y="2830"/>
                    </a:moveTo>
                    <a:cubicBezTo>
                      <a:pt x="9845" y="3577"/>
                      <a:pt x="10479" y="3871"/>
                      <a:pt x="11090" y="4482"/>
                    </a:cubicBezTo>
                    <a:cubicBezTo>
                      <a:pt x="11882" y="5229"/>
                      <a:pt x="11723" y="6519"/>
                      <a:pt x="11542" y="7469"/>
                    </a:cubicBezTo>
                    <a:cubicBezTo>
                      <a:pt x="11339" y="8442"/>
                      <a:pt x="10931" y="9370"/>
                      <a:pt x="10320" y="10140"/>
                    </a:cubicBezTo>
                    <a:cubicBezTo>
                      <a:pt x="9573" y="11045"/>
                      <a:pt x="8532" y="11452"/>
                      <a:pt x="7627" y="12109"/>
                    </a:cubicBezTo>
                    <a:cubicBezTo>
                      <a:pt x="6405" y="12991"/>
                      <a:pt x="4979" y="12810"/>
                      <a:pt x="3780" y="12018"/>
                    </a:cubicBezTo>
                    <a:cubicBezTo>
                      <a:pt x="1267" y="10389"/>
                      <a:pt x="0" y="6587"/>
                      <a:pt x="1335" y="3825"/>
                    </a:cubicBezTo>
                    <a:cubicBezTo>
                      <a:pt x="2739" y="1042"/>
                      <a:pt x="7378" y="1"/>
                      <a:pt x="932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"/>
              <p:cNvSpPr/>
              <p:nvPr/>
            </p:nvSpPr>
            <p:spPr>
              <a:xfrm>
                <a:off x="5143850" y="4841025"/>
                <a:ext cx="2925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11702" h="11630" extrusionOk="0">
                    <a:moveTo>
                      <a:pt x="5752" y="0"/>
                    </a:moveTo>
                    <a:cubicBezTo>
                      <a:pt x="5608" y="0"/>
                      <a:pt x="5465" y="6"/>
                      <a:pt x="5319" y="18"/>
                    </a:cubicBezTo>
                    <a:cubicBezTo>
                      <a:pt x="5228" y="18"/>
                      <a:pt x="5183" y="63"/>
                      <a:pt x="5093" y="63"/>
                    </a:cubicBezTo>
                    <a:cubicBezTo>
                      <a:pt x="4550" y="131"/>
                      <a:pt x="4074" y="312"/>
                      <a:pt x="3622" y="561"/>
                    </a:cubicBezTo>
                    <a:cubicBezTo>
                      <a:pt x="2694" y="1105"/>
                      <a:pt x="1924" y="1942"/>
                      <a:pt x="1449" y="2825"/>
                    </a:cubicBezTo>
                    <a:cubicBezTo>
                      <a:pt x="1" y="5495"/>
                      <a:pt x="928" y="9162"/>
                      <a:pt x="3644" y="10950"/>
                    </a:cubicBezTo>
                    <a:cubicBezTo>
                      <a:pt x="4311" y="11366"/>
                      <a:pt x="4978" y="11629"/>
                      <a:pt x="5676" y="11629"/>
                    </a:cubicBezTo>
                    <a:cubicBezTo>
                      <a:pt x="6115" y="11629"/>
                      <a:pt x="6567" y="11525"/>
                      <a:pt x="7039" y="11289"/>
                    </a:cubicBezTo>
                    <a:cubicBezTo>
                      <a:pt x="7605" y="10995"/>
                      <a:pt x="8080" y="10610"/>
                      <a:pt x="8533" y="10203"/>
                    </a:cubicBezTo>
                    <a:cubicBezTo>
                      <a:pt x="8985" y="9841"/>
                      <a:pt x="9438" y="9456"/>
                      <a:pt x="9845" y="9026"/>
                    </a:cubicBezTo>
                    <a:cubicBezTo>
                      <a:pt x="10909" y="7872"/>
                      <a:pt x="11701" y="6310"/>
                      <a:pt x="11656" y="4771"/>
                    </a:cubicBezTo>
                    <a:cubicBezTo>
                      <a:pt x="11633" y="3934"/>
                      <a:pt x="11317" y="3164"/>
                      <a:pt x="10773" y="2508"/>
                    </a:cubicBezTo>
                    <a:cubicBezTo>
                      <a:pt x="10683" y="2372"/>
                      <a:pt x="10615" y="2259"/>
                      <a:pt x="10502" y="2146"/>
                    </a:cubicBezTo>
                    <a:cubicBezTo>
                      <a:pt x="9981" y="1580"/>
                      <a:pt x="9302" y="1059"/>
                      <a:pt x="8578" y="697"/>
                    </a:cubicBezTo>
                    <a:cubicBezTo>
                      <a:pt x="8058" y="448"/>
                      <a:pt x="7492" y="222"/>
                      <a:pt x="6926" y="109"/>
                    </a:cubicBezTo>
                    <a:cubicBezTo>
                      <a:pt x="6528" y="42"/>
                      <a:pt x="6143" y="0"/>
                      <a:pt x="5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"/>
              <p:cNvSpPr/>
              <p:nvPr/>
            </p:nvSpPr>
            <p:spPr>
              <a:xfrm>
                <a:off x="5266075" y="4840450"/>
                <a:ext cx="147675" cy="74225"/>
              </a:xfrm>
              <a:custGeom>
                <a:avLst/>
                <a:gdLst/>
                <a:ahLst/>
                <a:cxnLst/>
                <a:rect l="l" t="t" r="r" b="b"/>
                <a:pathLst>
                  <a:path w="5907" h="2969" extrusionOk="0">
                    <a:moveTo>
                      <a:pt x="863" y="1"/>
                    </a:moveTo>
                    <a:cubicBezTo>
                      <a:pt x="719" y="1"/>
                      <a:pt x="576" y="6"/>
                      <a:pt x="430" y="19"/>
                    </a:cubicBezTo>
                    <a:cubicBezTo>
                      <a:pt x="339" y="19"/>
                      <a:pt x="294" y="41"/>
                      <a:pt x="204" y="41"/>
                    </a:cubicBezTo>
                    <a:cubicBezTo>
                      <a:pt x="136" y="86"/>
                      <a:pt x="68" y="132"/>
                      <a:pt x="0" y="154"/>
                    </a:cubicBezTo>
                    <a:cubicBezTo>
                      <a:pt x="317" y="1128"/>
                      <a:pt x="1154" y="1920"/>
                      <a:pt x="2150" y="2418"/>
                    </a:cubicBezTo>
                    <a:cubicBezTo>
                      <a:pt x="2557" y="2621"/>
                      <a:pt x="2965" y="2802"/>
                      <a:pt x="3395" y="2870"/>
                    </a:cubicBezTo>
                    <a:cubicBezTo>
                      <a:pt x="3706" y="2939"/>
                      <a:pt x="4017" y="2969"/>
                      <a:pt x="4328" y="2969"/>
                    </a:cubicBezTo>
                    <a:cubicBezTo>
                      <a:pt x="4425" y="2969"/>
                      <a:pt x="4521" y="2966"/>
                      <a:pt x="4617" y="2961"/>
                    </a:cubicBezTo>
                    <a:cubicBezTo>
                      <a:pt x="5092" y="2916"/>
                      <a:pt x="5522" y="2757"/>
                      <a:pt x="5907" y="2531"/>
                    </a:cubicBezTo>
                    <a:cubicBezTo>
                      <a:pt x="5839" y="2395"/>
                      <a:pt x="5726" y="2282"/>
                      <a:pt x="5613" y="2146"/>
                    </a:cubicBezTo>
                    <a:cubicBezTo>
                      <a:pt x="5092" y="1580"/>
                      <a:pt x="4413" y="1060"/>
                      <a:pt x="3689" y="698"/>
                    </a:cubicBezTo>
                    <a:cubicBezTo>
                      <a:pt x="3169" y="449"/>
                      <a:pt x="2603" y="222"/>
                      <a:pt x="2037" y="109"/>
                    </a:cubicBezTo>
                    <a:cubicBezTo>
                      <a:pt x="1639" y="43"/>
                      <a:pt x="1254" y="1"/>
                      <a:pt x="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"/>
              <p:cNvSpPr/>
              <p:nvPr/>
            </p:nvSpPr>
            <p:spPr>
              <a:xfrm>
                <a:off x="5241175" y="5175500"/>
                <a:ext cx="88850" cy="28220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1288" extrusionOk="0">
                    <a:moveTo>
                      <a:pt x="1322" y="1"/>
                    </a:moveTo>
                    <a:cubicBezTo>
                      <a:pt x="459" y="1"/>
                      <a:pt x="222" y="1872"/>
                      <a:pt x="159" y="2753"/>
                    </a:cubicBezTo>
                    <a:cubicBezTo>
                      <a:pt x="0" y="4360"/>
                      <a:pt x="181" y="5990"/>
                      <a:pt x="611" y="7574"/>
                    </a:cubicBezTo>
                    <a:cubicBezTo>
                      <a:pt x="860" y="8547"/>
                      <a:pt x="1426" y="11172"/>
                      <a:pt x="2693" y="11286"/>
                    </a:cubicBezTo>
                    <a:cubicBezTo>
                      <a:pt x="2706" y="11287"/>
                      <a:pt x="2719" y="11287"/>
                      <a:pt x="2732" y="11287"/>
                    </a:cubicBezTo>
                    <a:cubicBezTo>
                      <a:pt x="2945" y="11287"/>
                      <a:pt x="3153" y="11115"/>
                      <a:pt x="3259" y="10923"/>
                    </a:cubicBezTo>
                    <a:cubicBezTo>
                      <a:pt x="3553" y="10493"/>
                      <a:pt x="3508" y="9950"/>
                      <a:pt x="3508" y="9452"/>
                    </a:cubicBezTo>
                    <a:cubicBezTo>
                      <a:pt x="3486" y="7891"/>
                      <a:pt x="3440" y="6306"/>
                      <a:pt x="3169" y="4790"/>
                    </a:cubicBezTo>
                    <a:cubicBezTo>
                      <a:pt x="3056" y="4156"/>
                      <a:pt x="2241" y="264"/>
                      <a:pt x="1539" y="37"/>
                    </a:cubicBezTo>
                    <a:cubicBezTo>
                      <a:pt x="1463" y="12"/>
                      <a:pt x="1390" y="1"/>
                      <a:pt x="1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"/>
              <p:cNvSpPr/>
              <p:nvPr/>
            </p:nvSpPr>
            <p:spPr>
              <a:xfrm>
                <a:off x="5223625" y="5180950"/>
                <a:ext cx="101875" cy="271600"/>
              </a:xfrm>
              <a:custGeom>
                <a:avLst/>
                <a:gdLst/>
                <a:ahLst/>
                <a:cxnLst/>
                <a:rect l="l" t="t" r="r" b="b"/>
                <a:pathLst>
                  <a:path w="4075" h="10864" fill="none" extrusionOk="0">
                    <a:moveTo>
                      <a:pt x="3237" y="3395"/>
                    </a:moveTo>
                    <a:cubicBezTo>
                      <a:pt x="3056" y="2784"/>
                      <a:pt x="2830" y="2196"/>
                      <a:pt x="2581" y="1630"/>
                    </a:cubicBezTo>
                    <a:cubicBezTo>
                      <a:pt x="2286" y="996"/>
                      <a:pt x="2015" y="385"/>
                      <a:pt x="1313" y="227"/>
                    </a:cubicBezTo>
                    <a:cubicBezTo>
                      <a:pt x="227" y="0"/>
                      <a:pt x="1" y="770"/>
                      <a:pt x="23" y="1698"/>
                    </a:cubicBezTo>
                    <a:cubicBezTo>
                      <a:pt x="91" y="4504"/>
                      <a:pt x="815" y="7107"/>
                      <a:pt x="1879" y="9687"/>
                    </a:cubicBezTo>
                    <a:cubicBezTo>
                      <a:pt x="2060" y="10185"/>
                      <a:pt x="2513" y="10864"/>
                      <a:pt x="3146" y="10841"/>
                    </a:cubicBezTo>
                    <a:cubicBezTo>
                      <a:pt x="3373" y="10841"/>
                      <a:pt x="3576" y="10638"/>
                      <a:pt x="3690" y="10411"/>
                    </a:cubicBezTo>
                    <a:cubicBezTo>
                      <a:pt x="3916" y="9959"/>
                      <a:pt x="4074" y="8646"/>
                      <a:pt x="4029" y="8125"/>
                    </a:cubicBezTo>
                    <a:cubicBezTo>
                      <a:pt x="3803" y="6609"/>
                      <a:pt x="3644" y="4912"/>
                      <a:pt x="3237" y="339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"/>
              <p:cNvSpPr/>
              <p:nvPr/>
            </p:nvSpPr>
            <p:spPr>
              <a:xfrm>
                <a:off x="5027300" y="4954625"/>
                <a:ext cx="342325" cy="3610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14440" fill="none" extrusionOk="0">
                    <a:moveTo>
                      <a:pt x="13512" y="7650"/>
                    </a:moveTo>
                    <a:cubicBezTo>
                      <a:pt x="13534" y="7854"/>
                      <a:pt x="13580" y="8080"/>
                      <a:pt x="13602" y="8261"/>
                    </a:cubicBezTo>
                    <a:cubicBezTo>
                      <a:pt x="13693" y="9235"/>
                      <a:pt x="13602" y="10230"/>
                      <a:pt x="13195" y="11090"/>
                    </a:cubicBezTo>
                    <a:cubicBezTo>
                      <a:pt x="12742" y="12064"/>
                      <a:pt x="12018" y="12675"/>
                      <a:pt x="11135" y="13240"/>
                    </a:cubicBezTo>
                    <a:cubicBezTo>
                      <a:pt x="9913" y="14033"/>
                      <a:pt x="8623" y="14440"/>
                      <a:pt x="7197" y="14214"/>
                    </a:cubicBezTo>
                    <a:cubicBezTo>
                      <a:pt x="5364" y="13897"/>
                      <a:pt x="3463" y="13467"/>
                      <a:pt x="2082" y="12177"/>
                    </a:cubicBezTo>
                    <a:cubicBezTo>
                      <a:pt x="1313" y="11475"/>
                      <a:pt x="928" y="10615"/>
                      <a:pt x="611" y="9619"/>
                    </a:cubicBezTo>
                    <a:cubicBezTo>
                      <a:pt x="0" y="7650"/>
                      <a:pt x="181" y="5410"/>
                      <a:pt x="1403" y="3690"/>
                    </a:cubicBezTo>
                    <a:cubicBezTo>
                      <a:pt x="2105" y="2694"/>
                      <a:pt x="3056" y="1879"/>
                      <a:pt x="4097" y="1291"/>
                    </a:cubicBezTo>
                    <a:cubicBezTo>
                      <a:pt x="5138" y="680"/>
                      <a:pt x="6790" y="1"/>
                      <a:pt x="7989" y="227"/>
                    </a:cubicBezTo>
                    <a:cubicBezTo>
                      <a:pt x="8963" y="408"/>
                      <a:pt x="10026" y="1472"/>
                      <a:pt x="10683" y="2128"/>
                    </a:cubicBezTo>
                    <a:cubicBezTo>
                      <a:pt x="12176" y="3667"/>
                      <a:pt x="13195" y="5613"/>
                      <a:pt x="13512" y="76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"/>
              <p:cNvSpPr/>
              <p:nvPr/>
            </p:nvSpPr>
            <p:spPr>
              <a:xfrm>
                <a:off x="5298875" y="5106850"/>
                <a:ext cx="170325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6541" extrusionOk="0">
                    <a:moveTo>
                      <a:pt x="3613" y="0"/>
                    </a:moveTo>
                    <a:cubicBezTo>
                      <a:pt x="3101" y="0"/>
                      <a:pt x="2598" y="161"/>
                      <a:pt x="2105" y="430"/>
                    </a:cubicBezTo>
                    <a:cubicBezTo>
                      <a:pt x="815" y="1131"/>
                      <a:pt x="1" y="2783"/>
                      <a:pt x="1" y="4209"/>
                    </a:cubicBezTo>
                    <a:cubicBezTo>
                      <a:pt x="1" y="4730"/>
                      <a:pt x="136" y="5273"/>
                      <a:pt x="499" y="5658"/>
                    </a:cubicBezTo>
                    <a:cubicBezTo>
                      <a:pt x="1008" y="6226"/>
                      <a:pt x="1875" y="6540"/>
                      <a:pt x="2642" y="6540"/>
                    </a:cubicBezTo>
                    <a:cubicBezTo>
                      <a:pt x="2761" y="6540"/>
                      <a:pt x="2876" y="6533"/>
                      <a:pt x="2988" y="6518"/>
                    </a:cubicBezTo>
                    <a:cubicBezTo>
                      <a:pt x="3667" y="6427"/>
                      <a:pt x="4369" y="6133"/>
                      <a:pt x="5025" y="5748"/>
                    </a:cubicBezTo>
                    <a:cubicBezTo>
                      <a:pt x="5772" y="5273"/>
                      <a:pt x="6292" y="4526"/>
                      <a:pt x="6587" y="3711"/>
                    </a:cubicBezTo>
                    <a:cubicBezTo>
                      <a:pt x="6813" y="2964"/>
                      <a:pt x="6700" y="2399"/>
                      <a:pt x="6292" y="1720"/>
                    </a:cubicBezTo>
                    <a:cubicBezTo>
                      <a:pt x="5885" y="995"/>
                      <a:pt x="5206" y="430"/>
                      <a:pt x="4414" y="135"/>
                    </a:cubicBezTo>
                    <a:cubicBezTo>
                      <a:pt x="4144" y="43"/>
                      <a:pt x="3878" y="0"/>
                      <a:pt x="3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"/>
              <p:cNvSpPr/>
              <p:nvPr/>
            </p:nvSpPr>
            <p:spPr>
              <a:xfrm>
                <a:off x="5304525" y="5085900"/>
                <a:ext cx="166950" cy="193525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7741" fill="none" extrusionOk="0">
                    <a:moveTo>
                      <a:pt x="4980" y="6450"/>
                    </a:moveTo>
                    <a:cubicBezTo>
                      <a:pt x="3667" y="7424"/>
                      <a:pt x="1698" y="7740"/>
                      <a:pt x="499" y="6473"/>
                    </a:cubicBezTo>
                    <a:cubicBezTo>
                      <a:pt x="137" y="6066"/>
                      <a:pt x="1" y="5545"/>
                      <a:pt x="1" y="5025"/>
                    </a:cubicBezTo>
                    <a:cubicBezTo>
                      <a:pt x="1" y="4187"/>
                      <a:pt x="295" y="3395"/>
                      <a:pt x="589" y="2603"/>
                    </a:cubicBezTo>
                    <a:cubicBezTo>
                      <a:pt x="838" y="1879"/>
                      <a:pt x="1608" y="1245"/>
                      <a:pt x="2264" y="928"/>
                    </a:cubicBezTo>
                    <a:cubicBezTo>
                      <a:pt x="4188" y="0"/>
                      <a:pt x="6677" y="1313"/>
                      <a:pt x="6519" y="3554"/>
                    </a:cubicBezTo>
                    <a:cubicBezTo>
                      <a:pt x="6474" y="4459"/>
                      <a:pt x="6112" y="5364"/>
                      <a:pt x="5478" y="602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"/>
              <p:cNvSpPr/>
              <p:nvPr/>
            </p:nvSpPr>
            <p:spPr>
              <a:xfrm>
                <a:off x="5307925" y="5129925"/>
                <a:ext cx="126200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4522" extrusionOk="0">
                    <a:moveTo>
                      <a:pt x="2591" y="0"/>
                    </a:moveTo>
                    <a:cubicBezTo>
                      <a:pt x="2197" y="0"/>
                      <a:pt x="1806" y="91"/>
                      <a:pt x="1472" y="276"/>
                    </a:cubicBezTo>
                    <a:cubicBezTo>
                      <a:pt x="567" y="751"/>
                      <a:pt x="1" y="1883"/>
                      <a:pt x="1" y="2901"/>
                    </a:cubicBezTo>
                    <a:cubicBezTo>
                      <a:pt x="23" y="3264"/>
                      <a:pt x="114" y="3671"/>
                      <a:pt x="363" y="3920"/>
                    </a:cubicBezTo>
                    <a:cubicBezTo>
                      <a:pt x="739" y="4316"/>
                      <a:pt x="1322" y="4521"/>
                      <a:pt x="1857" y="4521"/>
                    </a:cubicBezTo>
                    <a:cubicBezTo>
                      <a:pt x="1933" y="4521"/>
                      <a:pt x="2009" y="4517"/>
                      <a:pt x="2083" y="4508"/>
                    </a:cubicBezTo>
                    <a:cubicBezTo>
                      <a:pt x="2581" y="4463"/>
                      <a:pt x="3056" y="4259"/>
                      <a:pt x="3509" y="3965"/>
                    </a:cubicBezTo>
                    <a:cubicBezTo>
                      <a:pt x="4075" y="3626"/>
                      <a:pt x="4550" y="3128"/>
                      <a:pt x="4776" y="2585"/>
                    </a:cubicBezTo>
                    <a:cubicBezTo>
                      <a:pt x="5048" y="1974"/>
                      <a:pt x="4640" y="978"/>
                      <a:pt x="4142" y="548"/>
                    </a:cubicBezTo>
                    <a:cubicBezTo>
                      <a:pt x="3729" y="187"/>
                      <a:pt x="3157" y="0"/>
                      <a:pt x="25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"/>
              <p:cNvSpPr/>
              <p:nvPr/>
            </p:nvSpPr>
            <p:spPr>
              <a:xfrm>
                <a:off x="5006350" y="4927075"/>
                <a:ext cx="1658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7129" extrusionOk="0">
                    <a:moveTo>
                      <a:pt x="2896" y="0"/>
                    </a:moveTo>
                    <a:cubicBezTo>
                      <a:pt x="2737" y="0"/>
                      <a:pt x="2579" y="13"/>
                      <a:pt x="2423" y="39"/>
                    </a:cubicBezTo>
                    <a:cubicBezTo>
                      <a:pt x="1472" y="175"/>
                      <a:pt x="205" y="1057"/>
                      <a:pt x="91" y="2053"/>
                    </a:cubicBezTo>
                    <a:cubicBezTo>
                      <a:pt x="1" y="2845"/>
                      <a:pt x="205" y="3796"/>
                      <a:pt x="612" y="4679"/>
                    </a:cubicBezTo>
                    <a:cubicBezTo>
                      <a:pt x="906" y="5357"/>
                      <a:pt x="1359" y="5969"/>
                      <a:pt x="1902" y="6421"/>
                    </a:cubicBezTo>
                    <a:cubicBezTo>
                      <a:pt x="2430" y="6843"/>
                      <a:pt x="3162" y="7129"/>
                      <a:pt x="3866" y="7129"/>
                    </a:cubicBezTo>
                    <a:cubicBezTo>
                      <a:pt x="4068" y="7129"/>
                      <a:pt x="4268" y="7105"/>
                      <a:pt x="4459" y="7055"/>
                    </a:cubicBezTo>
                    <a:cubicBezTo>
                      <a:pt x="4957" y="6919"/>
                      <a:pt x="5387" y="6534"/>
                      <a:pt x="5659" y="6127"/>
                    </a:cubicBezTo>
                    <a:cubicBezTo>
                      <a:pt x="6451" y="4905"/>
                      <a:pt x="6632" y="3072"/>
                      <a:pt x="5931" y="1782"/>
                    </a:cubicBezTo>
                    <a:cubicBezTo>
                      <a:pt x="5350" y="740"/>
                      <a:pt x="4114" y="0"/>
                      <a:pt x="2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"/>
              <p:cNvSpPr/>
              <p:nvPr/>
            </p:nvSpPr>
            <p:spPr>
              <a:xfrm>
                <a:off x="4999575" y="4930300"/>
                <a:ext cx="17372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858" fill="none" extrusionOk="0">
                    <a:moveTo>
                      <a:pt x="5772" y="5704"/>
                    </a:moveTo>
                    <a:cubicBezTo>
                      <a:pt x="6654" y="4346"/>
                      <a:pt x="6948" y="1766"/>
                      <a:pt x="5364" y="793"/>
                    </a:cubicBezTo>
                    <a:cubicBezTo>
                      <a:pt x="5025" y="589"/>
                      <a:pt x="4685" y="408"/>
                      <a:pt x="4323" y="295"/>
                    </a:cubicBezTo>
                    <a:cubicBezTo>
                      <a:pt x="3961" y="182"/>
                      <a:pt x="3554" y="68"/>
                      <a:pt x="3146" y="46"/>
                    </a:cubicBezTo>
                    <a:cubicBezTo>
                      <a:pt x="2241" y="0"/>
                      <a:pt x="1336" y="340"/>
                      <a:pt x="679" y="951"/>
                    </a:cubicBezTo>
                    <a:cubicBezTo>
                      <a:pt x="272" y="1358"/>
                      <a:pt x="46" y="1947"/>
                      <a:pt x="23" y="2490"/>
                    </a:cubicBezTo>
                    <a:cubicBezTo>
                      <a:pt x="0" y="2943"/>
                      <a:pt x="91" y="3350"/>
                      <a:pt x="204" y="3780"/>
                    </a:cubicBezTo>
                    <a:cubicBezTo>
                      <a:pt x="453" y="4685"/>
                      <a:pt x="1019" y="5591"/>
                      <a:pt x="1856" y="6021"/>
                    </a:cubicBezTo>
                    <a:cubicBezTo>
                      <a:pt x="2694" y="6451"/>
                      <a:pt x="3599" y="6858"/>
                      <a:pt x="4527" y="6609"/>
                    </a:cubicBezTo>
                    <a:cubicBezTo>
                      <a:pt x="5070" y="6496"/>
                      <a:pt x="5477" y="6134"/>
                      <a:pt x="5772" y="570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"/>
              <p:cNvSpPr/>
              <p:nvPr/>
            </p:nvSpPr>
            <p:spPr>
              <a:xfrm>
                <a:off x="5035775" y="4962475"/>
                <a:ext cx="131300" cy="14217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5687" extrusionOk="0">
                    <a:moveTo>
                      <a:pt x="2277" y="0"/>
                    </a:moveTo>
                    <a:cubicBezTo>
                      <a:pt x="2158" y="0"/>
                      <a:pt x="2041" y="9"/>
                      <a:pt x="1925" y="26"/>
                    </a:cubicBezTo>
                    <a:cubicBezTo>
                      <a:pt x="1178" y="139"/>
                      <a:pt x="159" y="818"/>
                      <a:pt x="69" y="1610"/>
                    </a:cubicBezTo>
                    <a:cubicBezTo>
                      <a:pt x="1" y="2289"/>
                      <a:pt x="159" y="3059"/>
                      <a:pt x="476" y="3738"/>
                    </a:cubicBezTo>
                    <a:cubicBezTo>
                      <a:pt x="725" y="4281"/>
                      <a:pt x="1087" y="4779"/>
                      <a:pt x="1517" y="5118"/>
                    </a:cubicBezTo>
                    <a:cubicBezTo>
                      <a:pt x="1948" y="5460"/>
                      <a:pt x="2536" y="5687"/>
                      <a:pt x="3100" y="5687"/>
                    </a:cubicBezTo>
                    <a:cubicBezTo>
                      <a:pt x="3246" y="5687"/>
                      <a:pt x="3391" y="5672"/>
                      <a:pt x="3531" y="5639"/>
                    </a:cubicBezTo>
                    <a:cubicBezTo>
                      <a:pt x="3916" y="5526"/>
                      <a:pt x="4256" y="5231"/>
                      <a:pt x="4482" y="4869"/>
                    </a:cubicBezTo>
                    <a:cubicBezTo>
                      <a:pt x="5116" y="3919"/>
                      <a:pt x="5251" y="2470"/>
                      <a:pt x="4686" y="1407"/>
                    </a:cubicBezTo>
                    <a:cubicBezTo>
                      <a:pt x="4242" y="560"/>
                      <a:pt x="3242" y="0"/>
                      <a:pt x="22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"/>
              <p:cNvSpPr/>
              <p:nvPr/>
            </p:nvSpPr>
            <p:spPr>
              <a:xfrm>
                <a:off x="5027300" y="4931425"/>
                <a:ext cx="368925" cy="368000"/>
              </a:xfrm>
              <a:custGeom>
                <a:avLst/>
                <a:gdLst/>
                <a:ahLst/>
                <a:cxnLst/>
                <a:rect l="l" t="t" r="r" b="b"/>
                <a:pathLst>
                  <a:path w="14757" h="14720" extrusionOk="0">
                    <a:moveTo>
                      <a:pt x="9687" y="1"/>
                    </a:moveTo>
                    <a:cubicBezTo>
                      <a:pt x="9890" y="227"/>
                      <a:pt x="10049" y="476"/>
                      <a:pt x="10139" y="770"/>
                    </a:cubicBezTo>
                    <a:cubicBezTo>
                      <a:pt x="10210" y="946"/>
                      <a:pt x="10130" y="1012"/>
                      <a:pt x="10007" y="1012"/>
                    </a:cubicBezTo>
                    <a:cubicBezTo>
                      <a:pt x="9971" y="1012"/>
                      <a:pt x="9931" y="1007"/>
                      <a:pt x="9890" y="997"/>
                    </a:cubicBezTo>
                    <a:cubicBezTo>
                      <a:pt x="9239" y="777"/>
                      <a:pt x="8567" y="676"/>
                      <a:pt x="7895" y="676"/>
                    </a:cubicBezTo>
                    <a:cubicBezTo>
                      <a:pt x="6558" y="676"/>
                      <a:pt x="5218" y="1073"/>
                      <a:pt x="4029" y="1721"/>
                    </a:cubicBezTo>
                    <a:cubicBezTo>
                      <a:pt x="2988" y="2332"/>
                      <a:pt x="2060" y="3147"/>
                      <a:pt x="1358" y="4142"/>
                    </a:cubicBezTo>
                    <a:cubicBezTo>
                      <a:pt x="611" y="5183"/>
                      <a:pt x="295" y="6315"/>
                      <a:pt x="159" y="7582"/>
                    </a:cubicBezTo>
                    <a:cubicBezTo>
                      <a:pt x="0" y="9031"/>
                      <a:pt x="702" y="10321"/>
                      <a:pt x="1585" y="11407"/>
                    </a:cubicBezTo>
                    <a:cubicBezTo>
                      <a:pt x="2082" y="12018"/>
                      <a:pt x="2716" y="12584"/>
                      <a:pt x="3350" y="13082"/>
                    </a:cubicBezTo>
                    <a:cubicBezTo>
                      <a:pt x="3916" y="13489"/>
                      <a:pt x="4549" y="13829"/>
                      <a:pt x="5206" y="14100"/>
                    </a:cubicBezTo>
                    <a:cubicBezTo>
                      <a:pt x="5817" y="14327"/>
                      <a:pt x="6473" y="14508"/>
                      <a:pt x="7152" y="14621"/>
                    </a:cubicBezTo>
                    <a:cubicBezTo>
                      <a:pt x="7539" y="14685"/>
                      <a:pt x="7932" y="14720"/>
                      <a:pt x="8323" y="14720"/>
                    </a:cubicBezTo>
                    <a:cubicBezTo>
                      <a:pt x="9327" y="14720"/>
                      <a:pt x="10324" y="14489"/>
                      <a:pt x="11203" y="13919"/>
                    </a:cubicBezTo>
                    <a:cubicBezTo>
                      <a:pt x="12357" y="13150"/>
                      <a:pt x="13240" y="12018"/>
                      <a:pt x="13851" y="10819"/>
                    </a:cubicBezTo>
                    <a:cubicBezTo>
                      <a:pt x="14100" y="10321"/>
                      <a:pt x="14281" y="9755"/>
                      <a:pt x="14417" y="9257"/>
                    </a:cubicBezTo>
                    <a:cubicBezTo>
                      <a:pt x="14530" y="8782"/>
                      <a:pt x="14621" y="8284"/>
                      <a:pt x="14643" y="7809"/>
                    </a:cubicBezTo>
                    <a:cubicBezTo>
                      <a:pt x="14756" y="6021"/>
                      <a:pt x="14145" y="4210"/>
                      <a:pt x="12923" y="2943"/>
                    </a:cubicBezTo>
                    <a:cubicBezTo>
                      <a:pt x="12584" y="2558"/>
                      <a:pt x="12176" y="2219"/>
                      <a:pt x="11746" y="1902"/>
                    </a:cubicBezTo>
                    <a:cubicBezTo>
                      <a:pt x="11611" y="1811"/>
                      <a:pt x="11452" y="1721"/>
                      <a:pt x="11339" y="1608"/>
                    </a:cubicBezTo>
                    <a:cubicBezTo>
                      <a:pt x="11181" y="1494"/>
                      <a:pt x="11181" y="1427"/>
                      <a:pt x="11362" y="1336"/>
                    </a:cubicBezTo>
                    <a:cubicBezTo>
                      <a:pt x="11633" y="1155"/>
                      <a:pt x="11973" y="1110"/>
                      <a:pt x="12289" y="1087"/>
                    </a:cubicBezTo>
                    <a:cubicBezTo>
                      <a:pt x="12384" y="1077"/>
                      <a:pt x="12478" y="1072"/>
                      <a:pt x="12570" y="1072"/>
                    </a:cubicBezTo>
                    <a:cubicBezTo>
                      <a:pt x="12874" y="1072"/>
                      <a:pt x="13166" y="1120"/>
                      <a:pt x="13444" y="1155"/>
                    </a:cubicBezTo>
                    <a:cubicBezTo>
                      <a:pt x="13172" y="861"/>
                      <a:pt x="12765" y="657"/>
                      <a:pt x="12357" y="544"/>
                    </a:cubicBezTo>
                    <a:cubicBezTo>
                      <a:pt x="12202" y="475"/>
                      <a:pt x="12033" y="445"/>
                      <a:pt x="11861" y="445"/>
                    </a:cubicBezTo>
                    <a:cubicBezTo>
                      <a:pt x="11808" y="445"/>
                      <a:pt x="11754" y="448"/>
                      <a:pt x="11701" y="453"/>
                    </a:cubicBezTo>
                    <a:cubicBezTo>
                      <a:pt x="11384" y="476"/>
                      <a:pt x="10818" y="702"/>
                      <a:pt x="10728" y="1019"/>
                    </a:cubicBezTo>
                    <a:cubicBezTo>
                      <a:pt x="10547" y="544"/>
                      <a:pt x="10162" y="182"/>
                      <a:pt x="9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"/>
              <p:cNvSpPr/>
              <p:nvPr/>
            </p:nvSpPr>
            <p:spPr>
              <a:xfrm>
                <a:off x="5021625" y="4943325"/>
                <a:ext cx="36895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4758" h="14738" extrusionOk="0">
                    <a:moveTo>
                      <a:pt x="9687" y="0"/>
                    </a:moveTo>
                    <a:cubicBezTo>
                      <a:pt x="9891" y="226"/>
                      <a:pt x="10050" y="498"/>
                      <a:pt x="10140" y="769"/>
                    </a:cubicBezTo>
                    <a:cubicBezTo>
                      <a:pt x="10208" y="940"/>
                      <a:pt x="10135" y="1021"/>
                      <a:pt x="10017" y="1021"/>
                    </a:cubicBezTo>
                    <a:cubicBezTo>
                      <a:pt x="9979" y="1021"/>
                      <a:pt x="9936" y="1012"/>
                      <a:pt x="9891" y="996"/>
                    </a:cubicBezTo>
                    <a:cubicBezTo>
                      <a:pt x="9242" y="777"/>
                      <a:pt x="8573" y="676"/>
                      <a:pt x="7904" y="676"/>
                    </a:cubicBezTo>
                    <a:cubicBezTo>
                      <a:pt x="6564" y="676"/>
                      <a:pt x="5221" y="1079"/>
                      <a:pt x="4029" y="1743"/>
                    </a:cubicBezTo>
                    <a:cubicBezTo>
                      <a:pt x="2988" y="2331"/>
                      <a:pt x="2060" y="3146"/>
                      <a:pt x="1359" y="4142"/>
                    </a:cubicBezTo>
                    <a:cubicBezTo>
                      <a:pt x="612" y="5183"/>
                      <a:pt x="295" y="6314"/>
                      <a:pt x="159" y="7582"/>
                    </a:cubicBezTo>
                    <a:cubicBezTo>
                      <a:pt x="1" y="9030"/>
                      <a:pt x="703" y="10343"/>
                      <a:pt x="1585" y="11407"/>
                    </a:cubicBezTo>
                    <a:cubicBezTo>
                      <a:pt x="2083" y="12040"/>
                      <a:pt x="2717" y="12606"/>
                      <a:pt x="3351" y="13081"/>
                    </a:cubicBezTo>
                    <a:cubicBezTo>
                      <a:pt x="3916" y="13511"/>
                      <a:pt x="4550" y="13851"/>
                      <a:pt x="5206" y="14100"/>
                    </a:cubicBezTo>
                    <a:cubicBezTo>
                      <a:pt x="5817" y="14326"/>
                      <a:pt x="6474" y="14530"/>
                      <a:pt x="7153" y="14643"/>
                    </a:cubicBezTo>
                    <a:cubicBezTo>
                      <a:pt x="7526" y="14704"/>
                      <a:pt x="7904" y="14737"/>
                      <a:pt x="8282" y="14737"/>
                    </a:cubicBezTo>
                    <a:cubicBezTo>
                      <a:pt x="9300" y="14737"/>
                      <a:pt x="10312" y="14497"/>
                      <a:pt x="11204" y="13919"/>
                    </a:cubicBezTo>
                    <a:cubicBezTo>
                      <a:pt x="12358" y="13172"/>
                      <a:pt x="13241" y="12040"/>
                      <a:pt x="13852" y="10818"/>
                    </a:cubicBezTo>
                    <a:cubicBezTo>
                      <a:pt x="14101" y="10343"/>
                      <a:pt x="14282" y="9777"/>
                      <a:pt x="14418" y="9257"/>
                    </a:cubicBezTo>
                    <a:cubicBezTo>
                      <a:pt x="14531" y="8781"/>
                      <a:pt x="14621" y="8306"/>
                      <a:pt x="14644" y="7808"/>
                    </a:cubicBezTo>
                    <a:cubicBezTo>
                      <a:pt x="14757" y="6043"/>
                      <a:pt x="14146" y="4255"/>
                      <a:pt x="12924" y="2942"/>
                    </a:cubicBezTo>
                    <a:cubicBezTo>
                      <a:pt x="12584" y="2557"/>
                      <a:pt x="12177" y="2218"/>
                      <a:pt x="11747" y="1901"/>
                    </a:cubicBezTo>
                    <a:cubicBezTo>
                      <a:pt x="11611" y="1811"/>
                      <a:pt x="11453" y="1743"/>
                      <a:pt x="11340" y="1630"/>
                    </a:cubicBezTo>
                    <a:cubicBezTo>
                      <a:pt x="11181" y="1516"/>
                      <a:pt x="11181" y="1426"/>
                      <a:pt x="11362" y="1335"/>
                    </a:cubicBezTo>
                    <a:cubicBezTo>
                      <a:pt x="11634" y="1177"/>
                      <a:pt x="11973" y="1109"/>
                      <a:pt x="12290" y="1086"/>
                    </a:cubicBezTo>
                    <a:cubicBezTo>
                      <a:pt x="12362" y="1082"/>
                      <a:pt x="12434" y="1080"/>
                      <a:pt x="12505" y="1080"/>
                    </a:cubicBezTo>
                    <a:cubicBezTo>
                      <a:pt x="12833" y="1080"/>
                      <a:pt x="13146" y="1121"/>
                      <a:pt x="13444" y="1177"/>
                    </a:cubicBezTo>
                    <a:cubicBezTo>
                      <a:pt x="13173" y="860"/>
                      <a:pt x="12765" y="656"/>
                      <a:pt x="12358" y="543"/>
                    </a:cubicBezTo>
                    <a:cubicBezTo>
                      <a:pt x="12202" y="474"/>
                      <a:pt x="12034" y="444"/>
                      <a:pt x="11862" y="444"/>
                    </a:cubicBezTo>
                    <a:cubicBezTo>
                      <a:pt x="11809" y="444"/>
                      <a:pt x="11755" y="447"/>
                      <a:pt x="11702" y="453"/>
                    </a:cubicBezTo>
                    <a:cubicBezTo>
                      <a:pt x="11385" y="498"/>
                      <a:pt x="10819" y="724"/>
                      <a:pt x="10729" y="1018"/>
                    </a:cubicBezTo>
                    <a:cubicBezTo>
                      <a:pt x="10548" y="543"/>
                      <a:pt x="10163" y="181"/>
                      <a:pt x="96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"/>
              <p:cNvSpPr/>
              <p:nvPr/>
            </p:nvSpPr>
            <p:spPr>
              <a:xfrm>
                <a:off x="5051050" y="5006600"/>
                <a:ext cx="305000" cy="276125"/>
              </a:xfrm>
              <a:custGeom>
                <a:avLst/>
                <a:gdLst/>
                <a:ahLst/>
                <a:cxnLst/>
                <a:rect l="l" t="t" r="r" b="b"/>
                <a:pathLst>
                  <a:path w="12200" h="11045" extrusionOk="0">
                    <a:moveTo>
                      <a:pt x="4665" y="1"/>
                    </a:moveTo>
                    <a:cubicBezTo>
                      <a:pt x="4264" y="1"/>
                      <a:pt x="3866" y="80"/>
                      <a:pt x="3509" y="230"/>
                    </a:cubicBezTo>
                    <a:cubicBezTo>
                      <a:pt x="2558" y="592"/>
                      <a:pt x="1766" y="1362"/>
                      <a:pt x="1155" y="2176"/>
                    </a:cubicBezTo>
                    <a:cubicBezTo>
                      <a:pt x="544" y="3059"/>
                      <a:pt x="250" y="4010"/>
                      <a:pt x="137" y="5051"/>
                    </a:cubicBezTo>
                    <a:cubicBezTo>
                      <a:pt x="1" y="6250"/>
                      <a:pt x="589" y="7359"/>
                      <a:pt x="1336" y="8264"/>
                    </a:cubicBezTo>
                    <a:cubicBezTo>
                      <a:pt x="1766" y="8785"/>
                      <a:pt x="2264" y="9283"/>
                      <a:pt x="2830" y="9668"/>
                    </a:cubicBezTo>
                    <a:cubicBezTo>
                      <a:pt x="3305" y="10007"/>
                      <a:pt x="3826" y="10301"/>
                      <a:pt x="4369" y="10528"/>
                    </a:cubicBezTo>
                    <a:cubicBezTo>
                      <a:pt x="4889" y="10709"/>
                      <a:pt x="5433" y="10890"/>
                      <a:pt x="5998" y="10980"/>
                    </a:cubicBezTo>
                    <a:cubicBezTo>
                      <a:pt x="6296" y="11021"/>
                      <a:pt x="6599" y="11044"/>
                      <a:pt x="6902" y="11044"/>
                    </a:cubicBezTo>
                    <a:cubicBezTo>
                      <a:pt x="7770" y="11044"/>
                      <a:pt x="8638" y="10856"/>
                      <a:pt x="9393" y="10369"/>
                    </a:cubicBezTo>
                    <a:cubicBezTo>
                      <a:pt x="10389" y="9758"/>
                      <a:pt x="11113" y="8785"/>
                      <a:pt x="11634" y="7767"/>
                    </a:cubicBezTo>
                    <a:cubicBezTo>
                      <a:pt x="12018" y="6974"/>
                      <a:pt x="12200" y="6001"/>
                      <a:pt x="11996" y="5141"/>
                    </a:cubicBezTo>
                    <a:cubicBezTo>
                      <a:pt x="11792" y="4123"/>
                      <a:pt x="11226" y="3240"/>
                      <a:pt x="10253" y="2833"/>
                    </a:cubicBezTo>
                    <a:cubicBezTo>
                      <a:pt x="9970" y="2705"/>
                      <a:pt x="9669" y="2622"/>
                      <a:pt x="9333" y="2622"/>
                    </a:cubicBezTo>
                    <a:cubicBezTo>
                      <a:pt x="9133" y="2622"/>
                      <a:pt x="8920" y="2652"/>
                      <a:pt x="8692" y="2720"/>
                    </a:cubicBezTo>
                    <a:cubicBezTo>
                      <a:pt x="8284" y="2788"/>
                      <a:pt x="7764" y="3127"/>
                      <a:pt x="7764" y="3127"/>
                    </a:cubicBezTo>
                    <a:cubicBezTo>
                      <a:pt x="7764" y="3127"/>
                      <a:pt x="7537" y="2425"/>
                      <a:pt x="7379" y="2086"/>
                    </a:cubicBezTo>
                    <a:cubicBezTo>
                      <a:pt x="7107" y="1294"/>
                      <a:pt x="6632" y="570"/>
                      <a:pt x="5795" y="230"/>
                    </a:cubicBezTo>
                    <a:cubicBezTo>
                      <a:pt x="5439" y="75"/>
                      <a:pt x="5051" y="1"/>
                      <a:pt x="46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"/>
              <p:cNvSpPr/>
              <p:nvPr/>
            </p:nvSpPr>
            <p:spPr>
              <a:xfrm>
                <a:off x="5084450" y="5097100"/>
                <a:ext cx="6170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08" extrusionOk="0">
                    <a:moveTo>
                      <a:pt x="956" y="0"/>
                    </a:moveTo>
                    <a:cubicBezTo>
                      <a:pt x="637" y="0"/>
                      <a:pt x="362" y="123"/>
                      <a:pt x="226" y="367"/>
                    </a:cubicBezTo>
                    <a:cubicBezTo>
                      <a:pt x="0" y="752"/>
                      <a:pt x="272" y="1318"/>
                      <a:pt x="838" y="1634"/>
                    </a:cubicBezTo>
                    <a:cubicBezTo>
                      <a:pt x="1062" y="1751"/>
                      <a:pt x="1297" y="1807"/>
                      <a:pt x="1512" y="1807"/>
                    </a:cubicBezTo>
                    <a:cubicBezTo>
                      <a:pt x="1842" y="1807"/>
                      <a:pt x="2127" y="1677"/>
                      <a:pt x="2263" y="1431"/>
                    </a:cubicBezTo>
                    <a:cubicBezTo>
                      <a:pt x="2467" y="1046"/>
                      <a:pt x="2173" y="458"/>
                      <a:pt x="1630" y="163"/>
                    </a:cubicBezTo>
                    <a:cubicBezTo>
                      <a:pt x="1403" y="55"/>
                      <a:pt x="1170" y="0"/>
                      <a:pt x="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"/>
              <p:cNvSpPr/>
              <p:nvPr/>
            </p:nvSpPr>
            <p:spPr>
              <a:xfrm>
                <a:off x="5114425" y="5071775"/>
                <a:ext cx="61700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150" extrusionOk="0">
                    <a:moveTo>
                      <a:pt x="1187" y="0"/>
                    </a:moveTo>
                    <a:cubicBezTo>
                      <a:pt x="1008" y="0"/>
                      <a:pt x="826" y="44"/>
                      <a:pt x="657" y="135"/>
                    </a:cubicBezTo>
                    <a:cubicBezTo>
                      <a:pt x="204" y="362"/>
                      <a:pt x="1" y="859"/>
                      <a:pt x="91" y="1312"/>
                    </a:cubicBezTo>
                    <a:cubicBezTo>
                      <a:pt x="566" y="1357"/>
                      <a:pt x="1087" y="1652"/>
                      <a:pt x="1562" y="2150"/>
                    </a:cubicBezTo>
                    <a:cubicBezTo>
                      <a:pt x="1630" y="2150"/>
                      <a:pt x="1675" y="2104"/>
                      <a:pt x="1743" y="2082"/>
                    </a:cubicBezTo>
                    <a:cubicBezTo>
                      <a:pt x="2286" y="1810"/>
                      <a:pt x="2468" y="1131"/>
                      <a:pt x="2173" y="588"/>
                    </a:cubicBezTo>
                    <a:cubicBezTo>
                      <a:pt x="1971" y="214"/>
                      <a:pt x="1585" y="0"/>
                      <a:pt x="1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"/>
              <p:cNvSpPr/>
              <p:nvPr/>
            </p:nvSpPr>
            <p:spPr>
              <a:xfrm>
                <a:off x="5108200" y="5101725"/>
                <a:ext cx="50950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314" fill="none" extrusionOk="0">
                    <a:moveTo>
                      <a:pt x="1" y="159"/>
                    </a:moveTo>
                    <a:cubicBezTo>
                      <a:pt x="1" y="159"/>
                      <a:pt x="1291" y="1"/>
                      <a:pt x="2038" y="131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"/>
              <p:cNvSpPr/>
              <p:nvPr/>
            </p:nvSpPr>
            <p:spPr>
              <a:xfrm>
                <a:off x="5128000" y="5078925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93" y="0"/>
                    </a:moveTo>
                    <a:cubicBezTo>
                      <a:pt x="337" y="0"/>
                      <a:pt x="280" y="11"/>
                      <a:pt x="227" y="30"/>
                    </a:cubicBezTo>
                    <a:cubicBezTo>
                      <a:pt x="69" y="121"/>
                      <a:pt x="1" y="347"/>
                      <a:pt x="91" y="528"/>
                    </a:cubicBezTo>
                    <a:cubicBezTo>
                      <a:pt x="154" y="638"/>
                      <a:pt x="282" y="705"/>
                      <a:pt x="408" y="705"/>
                    </a:cubicBezTo>
                    <a:cubicBezTo>
                      <a:pt x="463" y="705"/>
                      <a:pt x="518" y="692"/>
                      <a:pt x="567" y="664"/>
                    </a:cubicBezTo>
                    <a:cubicBezTo>
                      <a:pt x="748" y="573"/>
                      <a:pt x="793" y="347"/>
                      <a:pt x="725" y="189"/>
                    </a:cubicBezTo>
                    <a:cubicBezTo>
                      <a:pt x="661" y="60"/>
                      <a:pt x="529" y="0"/>
                      <a:pt x="3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"/>
              <p:cNvSpPr/>
              <p:nvPr/>
            </p:nvSpPr>
            <p:spPr>
              <a:xfrm>
                <a:off x="5249100" y="5169800"/>
                <a:ext cx="6112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866" extrusionOk="0">
                    <a:moveTo>
                      <a:pt x="910" y="1"/>
                    </a:moveTo>
                    <a:cubicBezTo>
                      <a:pt x="609" y="1"/>
                      <a:pt x="354" y="117"/>
                      <a:pt x="226" y="333"/>
                    </a:cubicBezTo>
                    <a:cubicBezTo>
                      <a:pt x="0" y="741"/>
                      <a:pt x="249" y="1306"/>
                      <a:pt x="792" y="1646"/>
                    </a:cubicBezTo>
                    <a:cubicBezTo>
                      <a:pt x="1030" y="1795"/>
                      <a:pt x="1290" y="1865"/>
                      <a:pt x="1525" y="1865"/>
                    </a:cubicBezTo>
                    <a:cubicBezTo>
                      <a:pt x="1828" y="1865"/>
                      <a:pt x="2091" y="1749"/>
                      <a:pt x="2218" y="1533"/>
                    </a:cubicBezTo>
                    <a:cubicBezTo>
                      <a:pt x="2444" y="1125"/>
                      <a:pt x="2173" y="560"/>
                      <a:pt x="1652" y="220"/>
                    </a:cubicBezTo>
                    <a:cubicBezTo>
                      <a:pt x="1404" y="71"/>
                      <a:pt x="1144" y="1"/>
                      <a:pt x="9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"/>
              <p:cNvSpPr/>
              <p:nvPr/>
            </p:nvSpPr>
            <p:spPr>
              <a:xfrm>
                <a:off x="5252475" y="5129450"/>
                <a:ext cx="566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51" extrusionOk="0">
                    <a:moveTo>
                      <a:pt x="1087" y="1"/>
                    </a:moveTo>
                    <a:cubicBezTo>
                      <a:pt x="453" y="24"/>
                      <a:pt x="1" y="567"/>
                      <a:pt x="1" y="1155"/>
                    </a:cubicBezTo>
                    <a:cubicBezTo>
                      <a:pt x="1" y="1223"/>
                      <a:pt x="1" y="1268"/>
                      <a:pt x="46" y="1336"/>
                    </a:cubicBezTo>
                    <a:cubicBezTo>
                      <a:pt x="680" y="1495"/>
                      <a:pt x="1223" y="1789"/>
                      <a:pt x="1517" y="2151"/>
                    </a:cubicBezTo>
                    <a:cubicBezTo>
                      <a:pt x="1970" y="1993"/>
                      <a:pt x="2264" y="1563"/>
                      <a:pt x="2241" y="1087"/>
                    </a:cubicBezTo>
                    <a:cubicBezTo>
                      <a:pt x="2219" y="454"/>
                      <a:pt x="1698" y="1"/>
                      <a:pt x="10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"/>
              <p:cNvSpPr/>
              <p:nvPr/>
            </p:nvSpPr>
            <p:spPr>
              <a:xfrm>
                <a:off x="5244000" y="5162275"/>
                <a:ext cx="509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178" fill="none" extrusionOk="0">
                    <a:moveTo>
                      <a:pt x="2037" y="1177"/>
                    </a:moveTo>
                    <a:cubicBezTo>
                      <a:pt x="2037" y="1177"/>
                      <a:pt x="1517" y="1"/>
                      <a:pt x="0" y="23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"/>
              <p:cNvSpPr/>
              <p:nvPr/>
            </p:nvSpPr>
            <p:spPr>
              <a:xfrm>
                <a:off x="5285300" y="5148700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59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6" y="702"/>
                      <a:pt x="702" y="544"/>
                      <a:pt x="702" y="340"/>
                    </a:cubicBezTo>
                    <a:cubicBezTo>
                      <a:pt x="702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"/>
              <p:cNvSpPr/>
              <p:nvPr/>
            </p:nvSpPr>
            <p:spPr>
              <a:xfrm>
                <a:off x="5191375" y="5157150"/>
                <a:ext cx="198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478" extrusionOk="0">
                    <a:moveTo>
                      <a:pt x="94" y="0"/>
                    </a:moveTo>
                    <a:cubicBezTo>
                      <a:pt x="69" y="0"/>
                      <a:pt x="52" y="7"/>
                      <a:pt x="46" y="25"/>
                    </a:cubicBezTo>
                    <a:cubicBezTo>
                      <a:pt x="1" y="92"/>
                      <a:pt x="68" y="206"/>
                      <a:pt x="114" y="228"/>
                    </a:cubicBezTo>
                    <a:cubicBezTo>
                      <a:pt x="159" y="273"/>
                      <a:pt x="227" y="364"/>
                      <a:pt x="272" y="432"/>
                    </a:cubicBezTo>
                    <a:cubicBezTo>
                      <a:pt x="317" y="466"/>
                      <a:pt x="368" y="477"/>
                      <a:pt x="419" y="477"/>
                    </a:cubicBezTo>
                    <a:cubicBezTo>
                      <a:pt x="470" y="477"/>
                      <a:pt x="521" y="466"/>
                      <a:pt x="566" y="455"/>
                    </a:cubicBezTo>
                    <a:cubicBezTo>
                      <a:pt x="566" y="455"/>
                      <a:pt x="612" y="455"/>
                      <a:pt x="680" y="432"/>
                    </a:cubicBezTo>
                    <a:cubicBezTo>
                      <a:pt x="725" y="387"/>
                      <a:pt x="793" y="364"/>
                      <a:pt x="793" y="296"/>
                    </a:cubicBezTo>
                    <a:cubicBezTo>
                      <a:pt x="725" y="273"/>
                      <a:pt x="634" y="228"/>
                      <a:pt x="589" y="206"/>
                    </a:cubicBezTo>
                    <a:cubicBezTo>
                      <a:pt x="498" y="138"/>
                      <a:pt x="408" y="115"/>
                      <a:pt x="340" y="92"/>
                    </a:cubicBezTo>
                    <a:cubicBezTo>
                      <a:pt x="290" y="59"/>
                      <a:pt x="164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"/>
              <p:cNvSpPr/>
              <p:nvPr/>
            </p:nvSpPr>
            <p:spPr>
              <a:xfrm>
                <a:off x="5177800" y="5213775"/>
                <a:ext cx="362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499" fill="none" extrusionOk="0">
                    <a:moveTo>
                      <a:pt x="0" y="0"/>
                    </a:moveTo>
                    <a:cubicBezTo>
                      <a:pt x="363" y="430"/>
                      <a:pt x="883" y="498"/>
                      <a:pt x="1449" y="204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5" name="Google Shape;865;p3"/>
            <p:cNvGrpSpPr/>
            <p:nvPr/>
          </p:nvGrpSpPr>
          <p:grpSpPr>
            <a:xfrm>
              <a:off x="8148032" y="-203525"/>
              <a:ext cx="292131" cy="1327718"/>
              <a:chOff x="2806525" y="620025"/>
              <a:chExt cx="148275" cy="673900"/>
            </a:xfrm>
          </p:grpSpPr>
          <p:sp>
            <p:nvSpPr>
              <p:cNvPr id="866" name="Google Shape;866;p3"/>
              <p:cNvSpPr/>
              <p:nvPr/>
            </p:nvSpPr>
            <p:spPr>
              <a:xfrm>
                <a:off x="2867075" y="917075"/>
                <a:ext cx="6452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925" fill="none" extrusionOk="0">
                    <a:moveTo>
                      <a:pt x="2241" y="0"/>
                    </a:moveTo>
                    <a:cubicBezTo>
                      <a:pt x="2286" y="0"/>
                      <a:pt x="2377" y="0"/>
                      <a:pt x="2444" y="23"/>
                    </a:cubicBezTo>
                    <a:cubicBezTo>
                      <a:pt x="2512" y="91"/>
                      <a:pt x="2580" y="227"/>
                      <a:pt x="2558" y="317"/>
                    </a:cubicBezTo>
                    <a:cubicBezTo>
                      <a:pt x="2512" y="430"/>
                      <a:pt x="2467" y="521"/>
                      <a:pt x="2399" y="589"/>
                    </a:cubicBezTo>
                    <a:cubicBezTo>
                      <a:pt x="2105" y="996"/>
                      <a:pt x="1698" y="1268"/>
                      <a:pt x="1268" y="1494"/>
                    </a:cubicBezTo>
                    <a:cubicBezTo>
                      <a:pt x="906" y="1698"/>
                      <a:pt x="453" y="1924"/>
                      <a:pt x="0" y="1698"/>
                    </a:cubicBezTo>
                    <a:cubicBezTo>
                      <a:pt x="136" y="1109"/>
                      <a:pt x="679" y="566"/>
                      <a:pt x="1154" y="295"/>
                    </a:cubicBezTo>
                    <a:cubicBezTo>
                      <a:pt x="1494" y="114"/>
                      <a:pt x="1879" y="0"/>
                      <a:pt x="2241" y="0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"/>
              <p:cNvSpPr/>
              <p:nvPr/>
            </p:nvSpPr>
            <p:spPr>
              <a:xfrm>
                <a:off x="2873300" y="917075"/>
                <a:ext cx="532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721" fill="none" extrusionOk="0">
                    <a:moveTo>
                      <a:pt x="1856" y="0"/>
                    </a:moveTo>
                    <a:cubicBezTo>
                      <a:pt x="1245" y="430"/>
                      <a:pt x="566" y="974"/>
                      <a:pt x="91" y="1539"/>
                    </a:cubicBezTo>
                    <a:cubicBezTo>
                      <a:pt x="68" y="1585"/>
                      <a:pt x="0" y="1653"/>
                      <a:pt x="68" y="1698"/>
                    </a:cubicBezTo>
                    <a:cubicBezTo>
                      <a:pt x="91" y="1720"/>
                      <a:pt x="113" y="1720"/>
                      <a:pt x="159" y="1720"/>
                    </a:cubicBezTo>
                    <a:cubicBezTo>
                      <a:pt x="611" y="1720"/>
                      <a:pt x="883" y="1381"/>
                      <a:pt x="1177" y="1042"/>
                    </a:cubicBezTo>
                    <a:cubicBezTo>
                      <a:pt x="1449" y="702"/>
                      <a:pt x="1788" y="408"/>
                      <a:pt x="2128" y="114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"/>
              <p:cNvSpPr/>
              <p:nvPr/>
            </p:nvSpPr>
            <p:spPr>
              <a:xfrm>
                <a:off x="2806525" y="703775"/>
                <a:ext cx="475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28" fill="none" extrusionOk="0">
                    <a:moveTo>
                      <a:pt x="340" y="294"/>
                    </a:moveTo>
                    <a:cubicBezTo>
                      <a:pt x="521" y="113"/>
                      <a:pt x="861" y="0"/>
                      <a:pt x="1132" y="113"/>
                    </a:cubicBezTo>
                    <a:cubicBezTo>
                      <a:pt x="1426" y="226"/>
                      <a:pt x="1607" y="589"/>
                      <a:pt x="1698" y="928"/>
                    </a:cubicBezTo>
                    <a:cubicBezTo>
                      <a:pt x="1856" y="1607"/>
                      <a:pt x="1902" y="2625"/>
                      <a:pt x="1517" y="3237"/>
                    </a:cubicBezTo>
                    <a:cubicBezTo>
                      <a:pt x="1472" y="3327"/>
                      <a:pt x="747" y="2671"/>
                      <a:pt x="702" y="2625"/>
                    </a:cubicBezTo>
                    <a:cubicBezTo>
                      <a:pt x="340" y="2263"/>
                      <a:pt x="136" y="1924"/>
                      <a:pt x="46" y="1403"/>
                    </a:cubicBezTo>
                    <a:cubicBezTo>
                      <a:pt x="1" y="1064"/>
                      <a:pt x="23" y="702"/>
                      <a:pt x="204" y="453"/>
                    </a:cubicBezTo>
                    <a:cubicBezTo>
                      <a:pt x="272" y="385"/>
                      <a:pt x="295" y="340"/>
                      <a:pt x="340" y="29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"/>
              <p:cNvSpPr/>
              <p:nvPr/>
            </p:nvSpPr>
            <p:spPr>
              <a:xfrm>
                <a:off x="2811050" y="956675"/>
                <a:ext cx="66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857" fill="none" extrusionOk="0">
                    <a:moveTo>
                      <a:pt x="46" y="861"/>
                    </a:moveTo>
                    <a:cubicBezTo>
                      <a:pt x="1" y="589"/>
                      <a:pt x="114" y="318"/>
                      <a:pt x="318" y="159"/>
                    </a:cubicBezTo>
                    <a:cubicBezTo>
                      <a:pt x="566" y="1"/>
                      <a:pt x="906" y="91"/>
                      <a:pt x="1178" y="204"/>
                    </a:cubicBezTo>
                    <a:cubicBezTo>
                      <a:pt x="1698" y="453"/>
                      <a:pt x="2445" y="951"/>
                      <a:pt x="2649" y="1585"/>
                    </a:cubicBezTo>
                    <a:cubicBezTo>
                      <a:pt x="2671" y="1675"/>
                      <a:pt x="1856" y="1811"/>
                      <a:pt x="1789" y="1811"/>
                    </a:cubicBezTo>
                    <a:cubicBezTo>
                      <a:pt x="1359" y="1857"/>
                      <a:pt x="996" y="1834"/>
                      <a:pt x="612" y="1608"/>
                    </a:cubicBezTo>
                    <a:cubicBezTo>
                      <a:pt x="340" y="1472"/>
                      <a:pt x="114" y="1245"/>
                      <a:pt x="69" y="951"/>
                    </a:cubicBezTo>
                    <a:cubicBezTo>
                      <a:pt x="69" y="929"/>
                      <a:pt x="46" y="883"/>
                      <a:pt x="46" y="861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"/>
              <p:cNvSpPr/>
              <p:nvPr/>
            </p:nvSpPr>
            <p:spPr>
              <a:xfrm>
                <a:off x="2821800" y="620025"/>
                <a:ext cx="133000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26956" fill="none" extrusionOk="0">
                    <a:moveTo>
                      <a:pt x="3916" y="1"/>
                    </a:moveTo>
                    <a:cubicBezTo>
                      <a:pt x="3395" y="3690"/>
                      <a:pt x="1" y="6745"/>
                      <a:pt x="589" y="10615"/>
                    </a:cubicBezTo>
                    <a:cubicBezTo>
                      <a:pt x="996" y="13331"/>
                      <a:pt x="3486" y="15685"/>
                      <a:pt x="2852" y="18355"/>
                    </a:cubicBezTo>
                    <a:cubicBezTo>
                      <a:pt x="2603" y="19487"/>
                      <a:pt x="1811" y="20460"/>
                      <a:pt x="1472" y="21569"/>
                    </a:cubicBezTo>
                    <a:cubicBezTo>
                      <a:pt x="1110" y="22768"/>
                      <a:pt x="1336" y="24172"/>
                      <a:pt x="2060" y="25213"/>
                    </a:cubicBezTo>
                    <a:cubicBezTo>
                      <a:pt x="2807" y="26254"/>
                      <a:pt x="4052" y="26933"/>
                      <a:pt x="5319" y="26955"/>
                    </a:cubicBezTo>
                  </a:path>
                </a:pathLst>
              </a:custGeom>
              <a:noFill/>
              <a:ln w="141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"/>
              <p:cNvSpPr/>
              <p:nvPr/>
            </p:nvSpPr>
            <p:spPr>
              <a:xfrm>
                <a:off x="2843875" y="668125"/>
                <a:ext cx="102425" cy="6218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4873" fill="none" extrusionOk="0">
                    <a:moveTo>
                      <a:pt x="2739" y="0"/>
                    </a:moveTo>
                    <a:cubicBezTo>
                      <a:pt x="2286" y="1924"/>
                      <a:pt x="1336" y="3689"/>
                      <a:pt x="611" y="5477"/>
                    </a:cubicBezTo>
                    <a:cubicBezTo>
                      <a:pt x="46" y="6994"/>
                      <a:pt x="0" y="8668"/>
                      <a:pt x="249" y="10230"/>
                    </a:cubicBezTo>
                    <a:cubicBezTo>
                      <a:pt x="453" y="11565"/>
                      <a:pt x="906" y="12833"/>
                      <a:pt x="1177" y="14168"/>
                    </a:cubicBezTo>
                    <a:cubicBezTo>
                      <a:pt x="1404" y="15141"/>
                      <a:pt x="1358" y="16137"/>
                      <a:pt x="1177" y="17110"/>
                    </a:cubicBezTo>
                    <a:cubicBezTo>
                      <a:pt x="1132" y="17540"/>
                      <a:pt x="1019" y="17880"/>
                      <a:pt x="838" y="18287"/>
                    </a:cubicBezTo>
                    <a:cubicBezTo>
                      <a:pt x="679" y="18717"/>
                      <a:pt x="702" y="19260"/>
                      <a:pt x="702" y="19758"/>
                    </a:cubicBezTo>
                    <a:cubicBezTo>
                      <a:pt x="702" y="21184"/>
                      <a:pt x="1177" y="22542"/>
                      <a:pt x="2264" y="23538"/>
                    </a:cubicBezTo>
                    <a:cubicBezTo>
                      <a:pt x="2829" y="24058"/>
                      <a:pt x="3486" y="24466"/>
                      <a:pt x="4097" y="24873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"/>
              <p:cNvSpPr/>
              <p:nvPr/>
            </p:nvSpPr>
            <p:spPr>
              <a:xfrm>
                <a:off x="2859150" y="1169025"/>
                <a:ext cx="67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87" extrusionOk="0">
                    <a:moveTo>
                      <a:pt x="2196" y="537"/>
                    </a:moveTo>
                    <a:cubicBezTo>
                      <a:pt x="2218" y="537"/>
                      <a:pt x="2241" y="559"/>
                      <a:pt x="2241" y="605"/>
                    </a:cubicBezTo>
                    <a:cubicBezTo>
                      <a:pt x="2264" y="673"/>
                      <a:pt x="2241" y="763"/>
                      <a:pt x="2218" y="854"/>
                    </a:cubicBezTo>
                    <a:cubicBezTo>
                      <a:pt x="2105" y="1284"/>
                      <a:pt x="1788" y="1601"/>
                      <a:pt x="1336" y="1691"/>
                    </a:cubicBezTo>
                    <a:cubicBezTo>
                      <a:pt x="1064" y="1782"/>
                      <a:pt x="770" y="1827"/>
                      <a:pt x="430" y="1940"/>
                    </a:cubicBezTo>
                    <a:cubicBezTo>
                      <a:pt x="498" y="1329"/>
                      <a:pt x="860" y="808"/>
                      <a:pt x="1177" y="763"/>
                    </a:cubicBezTo>
                    <a:cubicBezTo>
                      <a:pt x="1426" y="650"/>
                      <a:pt x="1766" y="673"/>
                      <a:pt x="2105" y="559"/>
                    </a:cubicBezTo>
                    <a:cubicBezTo>
                      <a:pt x="2128" y="559"/>
                      <a:pt x="2150" y="537"/>
                      <a:pt x="2196" y="537"/>
                    </a:cubicBezTo>
                    <a:close/>
                    <a:moveTo>
                      <a:pt x="2448" y="0"/>
                    </a:moveTo>
                    <a:cubicBezTo>
                      <a:pt x="2413" y="0"/>
                      <a:pt x="2374" y="6"/>
                      <a:pt x="2331" y="16"/>
                    </a:cubicBezTo>
                    <a:cubicBezTo>
                      <a:pt x="2218" y="62"/>
                      <a:pt x="2105" y="84"/>
                      <a:pt x="2015" y="107"/>
                    </a:cubicBezTo>
                    <a:cubicBezTo>
                      <a:pt x="1585" y="220"/>
                      <a:pt x="1155" y="84"/>
                      <a:pt x="860" y="288"/>
                    </a:cubicBezTo>
                    <a:cubicBezTo>
                      <a:pt x="408" y="424"/>
                      <a:pt x="0" y="1646"/>
                      <a:pt x="68" y="2506"/>
                    </a:cubicBezTo>
                    <a:lnTo>
                      <a:pt x="68" y="2687"/>
                    </a:lnTo>
                    <a:cubicBezTo>
                      <a:pt x="114" y="2619"/>
                      <a:pt x="159" y="2574"/>
                      <a:pt x="204" y="2551"/>
                    </a:cubicBezTo>
                    <a:cubicBezTo>
                      <a:pt x="317" y="2438"/>
                      <a:pt x="430" y="2370"/>
                      <a:pt x="544" y="2347"/>
                    </a:cubicBezTo>
                    <a:cubicBezTo>
                      <a:pt x="996" y="2234"/>
                      <a:pt x="1426" y="2257"/>
                      <a:pt x="1720" y="2144"/>
                    </a:cubicBezTo>
                    <a:cubicBezTo>
                      <a:pt x="2241" y="2031"/>
                      <a:pt x="2513" y="1487"/>
                      <a:pt x="2626" y="763"/>
                    </a:cubicBezTo>
                    <a:cubicBezTo>
                      <a:pt x="2671" y="559"/>
                      <a:pt x="2694" y="356"/>
                      <a:pt x="2671" y="197"/>
                    </a:cubicBezTo>
                    <a:cubicBezTo>
                      <a:pt x="2636" y="59"/>
                      <a:pt x="2562" y="0"/>
                      <a:pt x="24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"/>
              <p:cNvSpPr/>
              <p:nvPr/>
            </p:nvSpPr>
            <p:spPr>
              <a:xfrm>
                <a:off x="2864800" y="1173950"/>
                <a:ext cx="549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025" extrusionOk="0">
                    <a:moveTo>
                      <a:pt x="1223" y="906"/>
                    </a:moveTo>
                    <a:lnTo>
                      <a:pt x="1223" y="906"/>
                    </a:lnTo>
                    <a:cubicBezTo>
                      <a:pt x="1200" y="928"/>
                      <a:pt x="1178" y="951"/>
                      <a:pt x="1132" y="1019"/>
                    </a:cubicBezTo>
                    <a:lnTo>
                      <a:pt x="1110" y="1041"/>
                    </a:lnTo>
                    <a:cubicBezTo>
                      <a:pt x="974" y="1223"/>
                      <a:pt x="838" y="1381"/>
                      <a:pt x="634" y="1471"/>
                    </a:cubicBezTo>
                    <a:cubicBezTo>
                      <a:pt x="793" y="1223"/>
                      <a:pt x="997" y="1041"/>
                      <a:pt x="1223" y="906"/>
                    </a:cubicBezTo>
                    <a:close/>
                    <a:moveTo>
                      <a:pt x="1494" y="0"/>
                    </a:moveTo>
                    <a:cubicBezTo>
                      <a:pt x="1087" y="362"/>
                      <a:pt x="431" y="498"/>
                      <a:pt x="91" y="1562"/>
                    </a:cubicBezTo>
                    <a:cubicBezTo>
                      <a:pt x="1" y="1811"/>
                      <a:pt x="69" y="1969"/>
                      <a:pt x="204" y="2015"/>
                    </a:cubicBezTo>
                    <a:cubicBezTo>
                      <a:pt x="235" y="2022"/>
                      <a:pt x="260" y="2025"/>
                      <a:pt x="282" y="2025"/>
                    </a:cubicBezTo>
                    <a:cubicBezTo>
                      <a:pt x="328" y="2025"/>
                      <a:pt x="363" y="2015"/>
                      <a:pt x="408" y="2015"/>
                    </a:cubicBezTo>
                    <a:cubicBezTo>
                      <a:pt x="431" y="1969"/>
                      <a:pt x="453" y="1969"/>
                      <a:pt x="453" y="1969"/>
                    </a:cubicBezTo>
                    <a:cubicBezTo>
                      <a:pt x="1019" y="1924"/>
                      <a:pt x="1313" y="1788"/>
                      <a:pt x="1517" y="1449"/>
                    </a:cubicBezTo>
                    <a:cubicBezTo>
                      <a:pt x="1540" y="1449"/>
                      <a:pt x="1540" y="1404"/>
                      <a:pt x="1540" y="1404"/>
                    </a:cubicBezTo>
                    <a:cubicBezTo>
                      <a:pt x="1789" y="1109"/>
                      <a:pt x="2015" y="770"/>
                      <a:pt x="2196" y="227"/>
                    </a:cubicBezTo>
                    <a:cubicBezTo>
                      <a:pt x="2060" y="204"/>
                      <a:pt x="1970" y="159"/>
                      <a:pt x="1834" y="91"/>
                    </a:cubicBezTo>
                    <a:cubicBezTo>
                      <a:pt x="1811" y="114"/>
                      <a:pt x="1789" y="159"/>
                      <a:pt x="1766" y="227"/>
                    </a:cubicBezTo>
                    <a:cubicBezTo>
                      <a:pt x="1675" y="159"/>
                      <a:pt x="1585" y="91"/>
                      <a:pt x="1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4" name="Google Shape;874;p3"/>
          <p:cNvSpPr txBox="1">
            <a:spLocks noGrp="1"/>
          </p:cNvSpPr>
          <p:nvPr>
            <p:ph type="title"/>
          </p:nvPr>
        </p:nvSpPr>
        <p:spPr>
          <a:xfrm>
            <a:off x="2842050" y="1793700"/>
            <a:ext cx="3459900" cy="15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5" name="Google Shape;875;p3"/>
          <p:cNvSpPr txBox="1">
            <a:spLocks noGrp="1"/>
          </p:cNvSpPr>
          <p:nvPr>
            <p:ph type="title" idx="2" hasCustomPrompt="1"/>
          </p:nvPr>
        </p:nvSpPr>
        <p:spPr>
          <a:xfrm>
            <a:off x="4064400" y="1116900"/>
            <a:ext cx="10152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6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76" name="Google Shape;876;p3"/>
          <p:cNvSpPr txBox="1">
            <a:spLocks noGrp="1"/>
          </p:cNvSpPr>
          <p:nvPr>
            <p:ph type="subTitle" idx="1"/>
          </p:nvPr>
        </p:nvSpPr>
        <p:spPr>
          <a:xfrm>
            <a:off x="3128400" y="3349800"/>
            <a:ext cx="2887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0" name="Google Shape;1920;p7"/>
          <p:cNvGrpSpPr/>
          <p:nvPr/>
        </p:nvGrpSpPr>
        <p:grpSpPr>
          <a:xfrm>
            <a:off x="-136244" y="-391197"/>
            <a:ext cx="9432655" cy="6009156"/>
            <a:chOff x="-136244" y="-391197"/>
            <a:chExt cx="9432655" cy="6009156"/>
          </a:xfrm>
        </p:grpSpPr>
        <p:grpSp>
          <p:nvGrpSpPr>
            <p:cNvPr id="1921" name="Google Shape;1921;p7"/>
            <p:cNvGrpSpPr/>
            <p:nvPr/>
          </p:nvGrpSpPr>
          <p:grpSpPr>
            <a:xfrm flipH="1">
              <a:off x="16159" y="-12374"/>
              <a:ext cx="4270606" cy="1104740"/>
              <a:chOff x="2637925" y="3469400"/>
              <a:chExt cx="2167600" cy="560725"/>
            </a:xfrm>
          </p:grpSpPr>
          <p:sp>
            <p:nvSpPr>
              <p:cNvPr id="1922" name="Google Shape;1922;p7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7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7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7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7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7" name="Google Shape;1927;p7"/>
            <p:cNvGrpSpPr/>
            <p:nvPr/>
          </p:nvGrpSpPr>
          <p:grpSpPr>
            <a:xfrm flipH="1">
              <a:off x="2691782" y="-203525"/>
              <a:ext cx="292131" cy="1327718"/>
              <a:chOff x="2806525" y="620025"/>
              <a:chExt cx="148275" cy="673900"/>
            </a:xfrm>
          </p:grpSpPr>
          <p:sp>
            <p:nvSpPr>
              <p:cNvPr id="1928" name="Google Shape;1928;p7"/>
              <p:cNvSpPr/>
              <p:nvPr/>
            </p:nvSpPr>
            <p:spPr>
              <a:xfrm>
                <a:off x="2867075" y="917075"/>
                <a:ext cx="6452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925" fill="none" extrusionOk="0">
                    <a:moveTo>
                      <a:pt x="2241" y="0"/>
                    </a:moveTo>
                    <a:cubicBezTo>
                      <a:pt x="2286" y="0"/>
                      <a:pt x="2377" y="0"/>
                      <a:pt x="2444" y="23"/>
                    </a:cubicBezTo>
                    <a:cubicBezTo>
                      <a:pt x="2512" y="91"/>
                      <a:pt x="2580" y="227"/>
                      <a:pt x="2558" y="317"/>
                    </a:cubicBezTo>
                    <a:cubicBezTo>
                      <a:pt x="2512" y="430"/>
                      <a:pt x="2467" y="521"/>
                      <a:pt x="2399" y="589"/>
                    </a:cubicBezTo>
                    <a:cubicBezTo>
                      <a:pt x="2105" y="996"/>
                      <a:pt x="1698" y="1268"/>
                      <a:pt x="1268" y="1494"/>
                    </a:cubicBezTo>
                    <a:cubicBezTo>
                      <a:pt x="906" y="1698"/>
                      <a:pt x="453" y="1924"/>
                      <a:pt x="0" y="1698"/>
                    </a:cubicBezTo>
                    <a:cubicBezTo>
                      <a:pt x="136" y="1109"/>
                      <a:pt x="679" y="566"/>
                      <a:pt x="1154" y="295"/>
                    </a:cubicBezTo>
                    <a:cubicBezTo>
                      <a:pt x="1494" y="114"/>
                      <a:pt x="1879" y="0"/>
                      <a:pt x="2241" y="0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7"/>
              <p:cNvSpPr/>
              <p:nvPr/>
            </p:nvSpPr>
            <p:spPr>
              <a:xfrm>
                <a:off x="2873300" y="917075"/>
                <a:ext cx="532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721" fill="none" extrusionOk="0">
                    <a:moveTo>
                      <a:pt x="1856" y="0"/>
                    </a:moveTo>
                    <a:cubicBezTo>
                      <a:pt x="1245" y="430"/>
                      <a:pt x="566" y="974"/>
                      <a:pt x="91" y="1539"/>
                    </a:cubicBezTo>
                    <a:cubicBezTo>
                      <a:pt x="68" y="1585"/>
                      <a:pt x="0" y="1653"/>
                      <a:pt x="68" y="1698"/>
                    </a:cubicBezTo>
                    <a:cubicBezTo>
                      <a:pt x="91" y="1720"/>
                      <a:pt x="113" y="1720"/>
                      <a:pt x="159" y="1720"/>
                    </a:cubicBezTo>
                    <a:cubicBezTo>
                      <a:pt x="611" y="1720"/>
                      <a:pt x="883" y="1381"/>
                      <a:pt x="1177" y="1042"/>
                    </a:cubicBezTo>
                    <a:cubicBezTo>
                      <a:pt x="1449" y="702"/>
                      <a:pt x="1788" y="408"/>
                      <a:pt x="2128" y="114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7"/>
              <p:cNvSpPr/>
              <p:nvPr/>
            </p:nvSpPr>
            <p:spPr>
              <a:xfrm>
                <a:off x="2806525" y="703775"/>
                <a:ext cx="475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28" fill="none" extrusionOk="0">
                    <a:moveTo>
                      <a:pt x="340" y="294"/>
                    </a:moveTo>
                    <a:cubicBezTo>
                      <a:pt x="521" y="113"/>
                      <a:pt x="861" y="0"/>
                      <a:pt x="1132" y="113"/>
                    </a:cubicBezTo>
                    <a:cubicBezTo>
                      <a:pt x="1426" y="226"/>
                      <a:pt x="1607" y="589"/>
                      <a:pt x="1698" y="928"/>
                    </a:cubicBezTo>
                    <a:cubicBezTo>
                      <a:pt x="1856" y="1607"/>
                      <a:pt x="1902" y="2625"/>
                      <a:pt x="1517" y="3237"/>
                    </a:cubicBezTo>
                    <a:cubicBezTo>
                      <a:pt x="1472" y="3327"/>
                      <a:pt x="747" y="2671"/>
                      <a:pt x="702" y="2625"/>
                    </a:cubicBezTo>
                    <a:cubicBezTo>
                      <a:pt x="340" y="2263"/>
                      <a:pt x="136" y="1924"/>
                      <a:pt x="46" y="1403"/>
                    </a:cubicBezTo>
                    <a:cubicBezTo>
                      <a:pt x="1" y="1064"/>
                      <a:pt x="23" y="702"/>
                      <a:pt x="204" y="453"/>
                    </a:cubicBezTo>
                    <a:cubicBezTo>
                      <a:pt x="272" y="385"/>
                      <a:pt x="295" y="340"/>
                      <a:pt x="340" y="29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7"/>
              <p:cNvSpPr/>
              <p:nvPr/>
            </p:nvSpPr>
            <p:spPr>
              <a:xfrm>
                <a:off x="2811050" y="956675"/>
                <a:ext cx="66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857" fill="none" extrusionOk="0">
                    <a:moveTo>
                      <a:pt x="46" y="861"/>
                    </a:moveTo>
                    <a:cubicBezTo>
                      <a:pt x="1" y="589"/>
                      <a:pt x="114" y="318"/>
                      <a:pt x="318" y="159"/>
                    </a:cubicBezTo>
                    <a:cubicBezTo>
                      <a:pt x="566" y="1"/>
                      <a:pt x="906" y="91"/>
                      <a:pt x="1178" y="204"/>
                    </a:cubicBezTo>
                    <a:cubicBezTo>
                      <a:pt x="1698" y="453"/>
                      <a:pt x="2445" y="951"/>
                      <a:pt x="2649" y="1585"/>
                    </a:cubicBezTo>
                    <a:cubicBezTo>
                      <a:pt x="2671" y="1675"/>
                      <a:pt x="1856" y="1811"/>
                      <a:pt x="1789" y="1811"/>
                    </a:cubicBezTo>
                    <a:cubicBezTo>
                      <a:pt x="1359" y="1857"/>
                      <a:pt x="996" y="1834"/>
                      <a:pt x="612" y="1608"/>
                    </a:cubicBezTo>
                    <a:cubicBezTo>
                      <a:pt x="340" y="1472"/>
                      <a:pt x="114" y="1245"/>
                      <a:pt x="69" y="951"/>
                    </a:cubicBezTo>
                    <a:cubicBezTo>
                      <a:pt x="69" y="929"/>
                      <a:pt x="46" y="883"/>
                      <a:pt x="46" y="861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7"/>
              <p:cNvSpPr/>
              <p:nvPr/>
            </p:nvSpPr>
            <p:spPr>
              <a:xfrm>
                <a:off x="2821800" y="620025"/>
                <a:ext cx="133000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26956" fill="none" extrusionOk="0">
                    <a:moveTo>
                      <a:pt x="3916" y="1"/>
                    </a:moveTo>
                    <a:cubicBezTo>
                      <a:pt x="3395" y="3690"/>
                      <a:pt x="1" y="6745"/>
                      <a:pt x="589" y="10615"/>
                    </a:cubicBezTo>
                    <a:cubicBezTo>
                      <a:pt x="996" y="13331"/>
                      <a:pt x="3486" y="15685"/>
                      <a:pt x="2852" y="18355"/>
                    </a:cubicBezTo>
                    <a:cubicBezTo>
                      <a:pt x="2603" y="19487"/>
                      <a:pt x="1811" y="20460"/>
                      <a:pt x="1472" y="21569"/>
                    </a:cubicBezTo>
                    <a:cubicBezTo>
                      <a:pt x="1110" y="22768"/>
                      <a:pt x="1336" y="24172"/>
                      <a:pt x="2060" y="25213"/>
                    </a:cubicBezTo>
                    <a:cubicBezTo>
                      <a:pt x="2807" y="26254"/>
                      <a:pt x="4052" y="26933"/>
                      <a:pt x="5319" y="26955"/>
                    </a:cubicBezTo>
                  </a:path>
                </a:pathLst>
              </a:custGeom>
              <a:noFill/>
              <a:ln w="141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7"/>
              <p:cNvSpPr/>
              <p:nvPr/>
            </p:nvSpPr>
            <p:spPr>
              <a:xfrm>
                <a:off x="2843875" y="668125"/>
                <a:ext cx="102425" cy="6218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4873" fill="none" extrusionOk="0">
                    <a:moveTo>
                      <a:pt x="2739" y="0"/>
                    </a:moveTo>
                    <a:cubicBezTo>
                      <a:pt x="2286" y="1924"/>
                      <a:pt x="1336" y="3689"/>
                      <a:pt x="611" y="5477"/>
                    </a:cubicBezTo>
                    <a:cubicBezTo>
                      <a:pt x="46" y="6994"/>
                      <a:pt x="0" y="8668"/>
                      <a:pt x="249" y="10230"/>
                    </a:cubicBezTo>
                    <a:cubicBezTo>
                      <a:pt x="453" y="11565"/>
                      <a:pt x="906" y="12833"/>
                      <a:pt x="1177" y="14168"/>
                    </a:cubicBezTo>
                    <a:cubicBezTo>
                      <a:pt x="1404" y="15141"/>
                      <a:pt x="1358" y="16137"/>
                      <a:pt x="1177" y="17110"/>
                    </a:cubicBezTo>
                    <a:cubicBezTo>
                      <a:pt x="1132" y="17540"/>
                      <a:pt x="1019" y="17880"/>
                      <a:pt x="838" y="18287"/>
                    </a:cubicBezTo>
                    <a:cubicBezTo>
                      <a:pt x="679" y="18717"/>
                      <a:pt x="702" y="19260"/>
                      <a:pt x="702" y="19758"/>
                    </a:cubicBezTo>
                    <a:cubicBezTo>
                      <a:pt x="702" y="21184"/>
                      <a:pt x="1177" y="22542"/>
                      <a:pt x="2264" y="23538"/>
                    </a:cubicBezTo>
                    <a:cubicBezTo>
                      <a:pt x="2829" y="24058"/>
                      <a:pt x="3486" y="24466"/>
                      <a:pt x="4097" y="24873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7"/>
              <p:cNvSpPr/>
              <p:nvPr/>
            </p:nvSpPr>
            <p:spPr>
              <a:xfrm>
                <a:off x="2859150" y="1169025"/>
                <a:ext cx="67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87" extrusionOk="0">
                    <a:moveTo>
                      <a:pt x="2196" y="537"/>
                    </a:moveTo>
                    <a:cubicBezTo>
                      <a:pt x="2218" y="537"/>
                      <a:pt x="2241" y="559"/>
                      <a:pt x="2241" y="605"/>
                    </a:cubicBezTo>
                    <a:cubicBezTo>
                      <a:pt x="2264" y="673"/>
                      <a:pt x="2241" y="763"/>
                      <a:pt x="2218" y="854"/>
                    </a:cubicBezTo>
                    <a:cubicBezTo>
                      <a:pt x="2105" y="1284"/>
                      <a:pt x="1788" y="1601"/>
                      <a:pt x="1336" y="1691"/>
                    </a:cubicBezTo>
                    <a:cubicBezTo>
                      <a:pt x="1064" y="1782"/>
                      <a:pt x="770" y="1827"/>
                      <a:pt x="430" y="1940"/>
                    </a:cubicBezTo>
                    <a:cubicBezTo>
                      <a:pt x="498" y="1329"/>
                      <a:pt x="860" y="808"/>
                      <a:pt x="1177" y="763"/>
                    </a:cubicBezTo>
                    <a:cubicBezTo>
                      <a:pt x="1426" y="650"/>
                      <a:pt x="1766" y="673"/>
                      <a:pt x="2105" y="559"/>
                    </a:cubicBezTo>
                    <a:cubicBezTo>
                      <a:pt x="2128" y="559"/>
                      <a:pt x="2150" y="537"/>
                      <a:pt x="2196" y="537"/>
                    </a:cubicBezTo>
                    <a:close/>
                    <a:moveTo>
                      <a:pt x="2448" y="0"/>
                    </a:moveTo>
                    <a:cubicBezTo>
                      <a:pt x="2413" y="0"/>
                      <a:pt x="2374" y="6"/>
                      <a:pt x="2331" y="16"/>
                    </a:cubicBezTo>
                    <a:cubicBezTo>
                      <a:pt x="2218" y="62"/>
                      <a:pt x="2105" y="84"/>
                      <a:pt x="2015" y="107"/>
                    </a:cubicBezTo>
                    <a:cubicBezTo>
                      <a:pt x="1585" y="220"/>
                      <a:pt x="1155" y="84"/>
                      <a:pt x="860" y="288"/>
                    </a:cubicBezTo>
                    <a:cubicBezTo>
                      <a:pt x="408" y="424"/>
                      <a:pt x="0" y="1646"/>
                      <a:pt x="68" y="2506"/>
                    </a:cubicBezTo>
                    <a:lnTo>
                      <a:pt x="68" y="2687"/>
                    </a:lnTo>
                    <a:cubicBezTo>
                      <a:pt x="114" y="2619"/>
                      <a:pt x="159" y="2574"/>
                      <a:pt x="204" y="2551"/>
                    </a:cubicBezTo>
                    <a:cubicBezTo>
                      <a:pt x="317" y="2438"/>
                      <a:pt x="430" y="2370"/>
                      <a:pt x="544" y="2347"/>
                    </a:cubicBezTo>
                    <a:cubicBezTo>
                      <a:pt x="996" y="2234"/>
                      <a:pt x="1426" y="2257"/>
                      <a:pt x="1720" y="2144"/>
                    </a:cubicBezTo>
                    <a:cubicBezTo>
                      <a:pt x="2241" y="2031"/>
                      <a:pt x="2513" y="1487"/>
                      <a:pt x="2626" y="763"/>
                    </a:cubicBezTo>
                    <a:cubicBezTo>
                      <a:pt x="2671" y="559"/>
                      <a:pt x="2694" y="356"/>
                      <a:pt x="2671" y="197"/>
                    </a:cubicBezTo>
                    <a:cubicBezTo>
                      <a:pt x="2636" y="59"/>
                      <a:pt x="2562" y="0"/>
                      <a:pt x="24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7"/>
              <p:cNvSpPr/>
              <p:nvPr/>
            </p:nvSpPr>
            <p:spPr>
              <a:xfrm>
                <a:off x="2864800" y="1173950"/>
                <a:ext cx="549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025" extrusionOk="0">
                    <a:moveTo>
                      <a:pt x="1223" y="906"/>
                    </a:moveTo>
                    <a:lnTo>
                      <a:pt x="1223" y="906"/>
                    </a:lnTo>
                    <a:cubicBezTo>
                      <a:pt x="1200" y="928"/>
                      <a:pt x="1178" y="951"/>
                      <a:pt x="1132" y="1019"/>
                    </a:cubicBezTo>
                    <a:lnTo>
                      <a:pt x="1110" y="1041"/>
                    </a:lnTo>
                    <a:cubicBezTo>
                      <a:pt x="974" y="1223"/>
                      <a:pt x="838" y="1381"/>
                      <a:pt x="634" y="1471"/>
                    </a:cubicBezTo>
                    <a:cubicBezTo>
                      <a:pt x="793" y="1223"/>
                      <a:pt x="997" y="1041"/>
                      <a:pt x="1223" y="906"/>
                    </a:cubicBezTo>
                    <a:close/>
                    <a:moveTo>
                      <a:pt x="1494" y="0"/>
                    </a:moveTo>
                    <a:cubicBezTo>
                      <a:pt x="1087" y="362"/>
                      <a:pt x="431" y="498"/>
                      <a:pt x="91" y="1562"/>
                    </a:cubicBezTo>
                    <a:cubicBezTo>
                      <a:pt x="1" y="1811"/>
                      <a:pt x="69" y="1969"/>
                      <a:pt x="204" y="2015"/>
                    </a:cubicBezTo>
                    <a:cubicBezTo>
                      <a:pt x="235" y="2022"/>
                      <a:pt x="260" y="2025"/>
                      <a:pt x="282" y="2025"/>
                    </a:cubicBezTo>
                    <a:cubicBezTo>
                      <a:pt x="328" y="2025"/>
                      <a:pt x="363" y="2015"/>
                      <a:pt x="408" y="2015"/>
                    </a:cubicBezTo>
                    <a:cubicBezTo>
                      <a:pt x="431" y="1969"/>
                      <a:pt x="453" y="1969"/>
                      <a:pt x="453" y="1969"/>
                    </a:cubicBezTo>
                    <a:cubicBezTo>
                      <a:pt x="1019" y="1924"/>
                      <a:pt x="1313" y="1788"/>
                      <a:pt x="1517" y="1449"/>
                    </a:cubicBezTo>
                    <a:cubicBezTo>
                      <a:pt x="1540" y="1449"/>
                      <a:pt x="1540" y="1404"/>
                      <a:pt x="1540" y="1404"/>
                    </a:cubicBezTo>
                    <a:cubicBezTo>
                      <a:pt x="1789" y="1109"/>
                      <a:pt x="2015" y="770"/>
                      <a:pt x="2196" y="227"/>
                    </a:cubicBezTo>
                    <a:cubicBezTo>
                      <a:pt x="2060" y="204"/>
                      <a:pt x="1970" y="159"/>
                      <a:pt x="1834" y="91"/>
                    </a:cubicBezTo>
                    <a:cubicBezTo>
                      <a:pt x="1811" y="114"/>
                      <a:pt x="1789" y="159"/>
                      <a:pt x="1766" y="227"/>
                    </a:cubicBezTo>
                    <a:cubicBezTo>
                      <a:pt x="1675" y="159"/>
                      <a:pt x="1585" y="91"/>
                      <a:pt x="1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6" name="Google Shape;1936;p7"/>
            <p:cNvGrpSpPr/>
            <p:nvPr/>
          </p:nvGrpSpPr>
          <p:grpSpPr>
            <a:xfrm flipH="1">
              <a:off x="8531712" y="-314989"/>
              <a:ext cx="476050" cy="2908409"/>
              <a:chOff x="2022900" y="563450"/>
              <a:chExt cx="241625" cy="1476200"/>
            </a:xfrm>
          </p:grpSpPr>
          <p:sp>
            <p:nvSpPr>
              <p:cNvPr id="1937" name="Google Shape;1937;p7"/>
              <p:cNvSpPr/>
              <p:nvPr/>
            </p:nvSpPr>
            <p:spPr>
              <a:xfrm>
                <a:off x="2022900" y="574200"/>
                <a:ext cx="241625" cy="146545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58618" fill="none" extrusionOk="0">
                    <a:moveTo>
                      <a:pt x="3689" y="58617"/>
                    </a:moveTo>
                    <a:cubicBezTo>
                      <a:pt x="2512" y="58527"/>
                      <a:pt x="1494" y="57576"/>
                      <a:pt x="1154" y="56399"/>
                    </a:cubicBezTo>
                    <a:cubicBezTo>
                      <a:pt x="815" y="55268"/>
                      <a:pt x="1087" y="54000"/>
                      <a:pt x="1720" y="52982"/>
                    </a:cubicBezTo>
                    <a:cubicBezTo>
                      <a:pt x="1879" y="52710"/>
                      <a:pt x="2105" y="52416"/>
                      <a:pt x="2422" y="52303"/>
                    </a:cubicBezTo>
                    <a:cubicBezTo>
                      <a:pt x="3033" y="52077"/>
                      <a:pt x="3735" y="52733"/>
                      <a:pt x="3644" y="53389"/>
                    </a:cubicBezTo>
                    <a:cubicBezTo>
                      <a:pt x="3553" y="54023"/>
                      <a:pt x="2875" y="54476"/>
                      <a:pt x="2218" y="54408"/>
                    </a:cubicBezTo>
                    <a:cubicBezTo>
                      <a:pt x="1585" y="54340"/>
                      <a:pt x="1041" y="53842"/>
                      <a:pt x="792" y="53231"/>
                    </a:cubicBezTo>
                    <a:cubicBezTo>
                      <a:pt x="340" y="52167"/>
                      <a:pt x="747" y="50877"/>
                      <a:pt x="1381" y="49904"/>
                    </a:cubicBezTo>
                    <a:cubicBezTo>
                      <a:pt x="1992" y="48908"/>
                      <a:pt x="2829" y="48003"/>
                      <a:pt x="3282" y="46917"/>
                    </a:cubicBezTo>
                    <a:cubicBezTo>
                      <a:pt x="3780" y="45672"/>
                      <a:pt x="3757" y="44223"/>
                      <a:pt x="3191" y="42956"/>
                    </a:cubicBezTo>
                    <a:cubicBezTo>
                      <a:pt x="2603" y="41711"/>
                      <a:pt x="1494" y="40738"/>
                      <a:pt x="1041" y="39403"/>
                    </a:cubicBezTo>
                    <a:cubicBezTo>
                      <a:pt x="0" y="36370"/>
                      <a:pt x="3214" y="34175"/>
                      <a:pt x="4685" y="31957"/>
                    </a:cubicBezTo>
                    <a:cubicBezTo>
                      <a:pt x="6292" y="29580"/>
                      <a:pt x="6812" y="26503"/>
                      <a:pt x="6066" y="23696"/>
                    </a:cubicBezTo>
                    <a:cubicBezTo>
                      <a:pt x="5364" y="21048"/>
                      <a:pt x="3553" y="18581"/>
                      <a:pt x="3802" y="15843"/>
                    </a:cubicBezTo>
                    <a:cubicBezTo>
                      <a:pt x="4097" y="12629"/>
                      <a:pt x="7039" y="10366"/>
                      <a:pt x="8442" y="7492"/>
                    </a:cubicBezTo>
                    <a:cubicBezTo>
                      <a:pt x="9574" y="5161"/>
                      <a:pt x="9664" y="2377"/>
                      <a:pt x="8714" y="0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7"/>
              <p:cNvSpPr/>
              <p:nvPr/>
            </p:nvSpPr>
            <p:spPr>
              <a:xfrm>
                <a:off x="2033650" y="563450"/>
                <a:ext cx="220125" cy="1324575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52983" fill="none" extrusionOk="0">
                    <a:moveTo>
                      <a:pt x="498" y="52982"/>
                    </a:moveTo>
                    <a:cubicBezTo>
                      <a:pt x="0" y="51330"/>
                      <a:pt x="227" y="49451"/>
                      <a:pt x="1109" y="47935"/>
                    </a:cubicBezTo>
                    <a:cubicBezTo>
                      <a:pt x="2082" y="46260"/>
                      <a:pt x="3870" y="44767"/>
                      <a:pt x="3576" y="42865"/>
                    </a:cubicBezTo>
                    <a:cubicBezTo>
                      <a:pt x="3305" y="40987"/>
                      <a:pt x="1132" y="39946"/>
                      <a:pt x="566" y="38158"/>
                    </a:cubicBezTo>
                    <a:cubicBezTo>
                      <a:pt x="181" y="36913"/>
                      <a:pt x="657" y="35533"/>
                      <a:pt x="1358" y="34424"/>
                    </a:cubicBezTo>
                    <a:cubicBezTo>
                      <a:pt x="2105" y="33337"/>
                      <a:pt x="3078" y="32432"/>
                      <a:pt x="3825" y="31346"/>
                    </a:cubicBezTo>
                    <a:cubicBezTo>
                      <a:pt x="5274" y="29309"/>
                      <a:pt x="5930" y="26729"/>
                      <a:pt x="5636" y="24285"/>
                    </a:cubicBezTo>
                    <a:cubicBezTo>
                      <a:pt x="5500" y="23062"/>
                      <a:pt x="5138" y="21908"/>
                      <a:pt x="4934" y="20686"/>
                    </a:cubicBezTo>
                    <a:cubicBezTo>
                      <a:pt x="4617" y="18694"/>
                      <a:pt x="4798" y="16635"/>
                      <a:pt x="5455" y="14711"/>
                    </a:cubicBezTo>
                    <a:cubicBezTo>
                      <a:pt x="5975" y="13127"/>
                      <a:pt x="6835" y="11679"/>
                      <a:pt x="7446" y="10162"/>
                    </a:cubicBezTo>
                    <a:cubicBezTo>
                      <a:pt x="8170" y="8465"/>
                      <a:pt x="8193" y="6745"/>
                      <a:pt x="8465" y="4979"/>
                    </a:cubicBezTo>
                    <a:cubicBezTo>
                      <a:pt x="8736" y="3395"/>
                      <a:pt x="8804" y="1585"/>
                      <a:pt x="8397" y="0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7"/>
              <p:cNvSpPr/>
              <p:nvPr/>
            </p:nvSpPr>
            <p:spPr>
              <a:xfrm>
                <a:off x="2171125" y="1261025"/>
                <a:ext cx="736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312" extrusionOk="0">
                    <a:moveTo>
                      <a:pt x="2445" y="501"/>
                    </a:moveTo>
                    <a:cubicBezTo>
                      <a:pt x="2468" y="501"/>
                      <a:pt x="2490" y="523"/>
                      <a:pt x="2490" y="591"/>
                    </a:cubicBezTo>
                    <a:cubicBezTo>
                      <a:pt x="2490" y="636"/>
                      <a:pt x="2468" y="727"/>
                      <a:pt x="2445" y="817"/>
                    </a:cubicBezTo>
                    <a:cubicBezTo>
                      <a:pt x="2241" y="1270"/>
                      <a:pt x="1925" y="1496"/>
                      <a:pt x="1449" y="1519"/>
                    </a:cubicBezTo>
                    <a:cubicBezTo>
                      <a:pt x="1155" y="1542"/>
                      <a:pt x="861" y="1587"/>
                      <a:pt x="521" y="1632"/>
                    </a:cubicBezTo>
                    <a:cubicBezTo>
                      <a:pt x="635" y="1044"/>
                      <a:pt x="1087" y="591"/>
                      <a:pt x="1381" y="546"/>
                    </a:cubicBezTo>
                    <a:cubicBezTo>
                      <a:pt x="1434" y="538"/>
                      <a:pt x="1489" y="535"/>
                      <a:pt x="1544" y="535"/>
                    </a:cubicBezTo>
                    <a:cubicBezTo>
                      <a:pt x="1704" y="535"/>
                      <a:pt x="1873" y="560"/>
                      <a:pt x="2045" y="560"/>
                    </a:cubicBezTo>
                    <a:cubicBezTo>
                      <a:pt x="2148" y="560"/>
                      <a:pt x="2251" y="551"/>
                      <a:pt x="2355" y="523"/>
                    </a:cubicBezTo>
                    <a:cubicBezTo>
                      <a:pt x="2355" y="501"/>
                      <a:pt x="2400" y="501"/>
                      <a:pt x="2445" y="501"/>
                    </a:cubicBezTo>
                    <a:close/>
                    <a:moveTo>
                      <a:pt x="1430" y="1"/>
                    </a:moveTo>
                    <a:cubicBezTo>
                      <a:pt x="1334" y="1"/>
                      <a:pt x="1242" y="13"/>
                      <a:pt x="1155" y="48"/>
                    </a:cubicBezTo>
                    <a:cubicBezTo>
                      <a:pt x="680" y="139"/>
                      <a:pt x="114" y="1270"/>
                      <a:pt x="23" y="2153"/>
                    </a:cubicBezTo>
                    <a:cubicBezTo>
                      <a:pt x="1" y="2198"/>
                      <a:pt x="1" y="2266"/>
                      <a:pt x="1" y="2311"/>
                    </a:cubicBezTo>
                    <a:cubicBezTo>
                      <a:pt x="69" y="2289"/>
                      <a:pt x="114" y="2221"/>
                      <a:pt x="182" y="2198"/>
                    </a:cubicBezTo>
                    <a:cubicBezTo>
                      <a:pt x="318" y="2107"/>
                      <a:pt x="431" y="2085"/>
                      <a:pt x="544" y="2062"/>
                    </a:cubicBezTo>
                    <a:cubicBezTo>
                      <a:pt x="684" y="2042"/>
                      <a:pt x="819" y="2036"/>
                      <a:pt x="946" y="2036"/>
                    </a:cubicBezTo>
                    <a:cubicBezTo>
                      <a:pt x="1156" y="2036"/>
                      <a:pt x="1346" y="2053"/>
                      <a:pt x="1513" y="2053"/>
                    </a:cubicBezTo>
                    <a:cubicBezTo>
                      <a:pt x="1587" y="2053"/>
                      <a:pt x="1657" y="2049"/>
                      <a:pt x="1721" y="2040"/>
                    </a:cubicBezTo>
                    <a:cubicBezTo>
                      <a:pt x="2241" y="1994"/>
                      <a:pt x="2604" y="1519"/>
                      <a:pt x="2830" y="817"/>
                    </a:cubicBezTo>
                    <a:cubicBezTo>
                      <a:pt x="2898" y="614"/>
                      <a:pt x="2943" y="410"/>
                      <a:pt x="2943" y="252"/>
                    </a:cubicBezTo>
                    <a:cubicBezTo>
                      <a:pt x="2943" y="79"/>
                      <a:pt x="2862" y="20"/>
                      <a:pt x="2712" y="20"/>
                    </a:cubicBezTo>
                    <a:cubicBezTo>
                      <a:pt x="2686" y="20"/>
                      <a:pt x="2657" y="22"/>
                      <a:pt x="2626" y="25"/>
                    </a:cubicBezTo>
                    <a:cubicBezTo>
                      <a:pt x="2513" y="48"/>
                      <a:pt x="2400" y="71"/>
                      <a:pt x="2309" y="71"/>
                    </a:cubicBezTo>
                    <a:cubicBezTo>
                      <a:pt x="2267" y="75"/>
                      <a:pt x="2225" y="77"/>
                      <a:pt x="2183" y="77"/>
                    </a:cubicBezTo>
                    <a:cubicBezTo>
                      <a:pt x="1923" y="77"/>
                      <a:pt x="1666" y="1"/>
                      <a:pt x="1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7"/>
              <p:cNvSpPr/>
              <p:nvPr/>
            </p:nvSpPr>
            <p:spPr>
              <a:xfrm>
                <a:off x="2178500" y="1263900"/>
                <a:ext cx="5942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5" extrusionOk="0">
                    <a:moveTo>
                      <a:pt x="1291" y="872"/>
                    </a:moveTo>
                    <a:cubicBezTo>
                      <a:pt x="1270" y="890"/>
                      <a:pt x="1258" y="913"/>
                      <a:pt x="1245" y="951"/>
                    </a:cubicBezTo>
                    <a:lnTo>
                      <a:pt x="1200" y="974"/>
                    </a:lnTo>
                    <a:cubicBezTo>
                      <a:pt x="1064" y="1132"/>
                      <a:pt x="905" y="1268"/>
                      <a:pt x="679" y="1314"/>
                    </a:cubicBezTo>
                    <a:cubicBezTo>
                      <a:pt x="842" y="1109"/>
                      <a:pt x="1080" y="979"/>
                      <a:pt x="1291" y="872"/>
                    </a:cubicBezTo>
                    <a:close/>
                    <a:moveTo>
                      <a:pt x="1743" y="1"/>
                    </a:moveTo>
                    <a:cubicBezTo>
                      <a:pt x="1267" y="295"/>
                      <a:pt x="588" y="340"/>
                      <a:pt x="113" y="1314"/>
                    </a:cubicBezTo>
                    <a:cubicBezTo>
                      <a:pt x="0" y="1540"/>
                      <a:pt x="23" y="1744"/>
                      <a:pt x="158" y="1766"/>
                    </a:cubicBezTo>
                    <a:cubicBezTo>
                      <a:pt x="249" y="1811"/>
                      <a:pt x="294" y="1811"/>
                      <a:pt x="362" y="1811"/>
                    </a:cubicBezTo>
                    <a:cubicBezTo>
                      <a:pt x="375" y="1811"/>
                      <a:pt x="388" y="1797"/>
                      <a:pt x="393" y="1797"/>
                    </a:cubicBezTo>
                    <a:cubicBezTo>
                      <a:pt x="396" y="1797"/>
                      <a:pt x="395" y="1805"/>
                      <a:pt x="385" y="1834"/>
                    </a:cubicBezTo>
                    <a:cubicBezTo>
                      <a:pt x="951" y="1834"/>
                      <a:pt x="1267" y="1721"/>
                      <a:pt x="1516" y="1427"/>
                    </a:cubicBezTo>
                    <a:lnTo>
                      <a:pt x="1539" y="1404"/>
                    </a:lnTo>
                    <a:cubicBezTo>
                      <a:pt x="1833" y="1087"/>
                      <a:pt x="2105" y="793"/>
                      <a:pt x="2376" y="295"/>
                    </a:cubicBezTo>
                    <a:cubicBezTo>
                      <a:pt x="2263" y="272"/>
                      <a:pt x="2173" y="227"/>
                      <a:pt x="2060" y="137"/>
                    </a:cubicBezTo>
                    <a:cubicBezTo>
                      <a:pt x="2037" y="182"/>
                      <a:pt x="1969" y="227"/>
                      <a:pt x="1946" y="272"/>
                    </a:cubicBezTo>
                    <a:cubicBezTo>
                      <a:pt x="1879" y="182"/>
                      <a:pt x="1811" y="69"/>
                      <a:pt x="1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7"/>
              <p:cNvSpPr/>
              <p:nvPr/>
            </p:nvSpPr>
            <p:spPr>
              <a:xfrm>
                <a:off x="2094750" y="1580725"/>
                <a:ext cx="60575" cy="753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3012" extrusionOk="0">
                    <a:moveTo>
                      <a:pt x="2032" y="514"/>
                    </a:moveTo>
                    <a:cubicBezTo>
                      <a:pt x="2050" y="514"/>
                      <a:pt x="2071" y="539"/>
                      <a:pt x="2105" y="590"/>
                    </a:cubicBezTo>
                    <a:cubicBezTo>
                      <a:pt x="2128" y="681"/>
                      <a:pt x="2105" y="726"/>
                      <a:pt x="2105" y="839"/>
                    </a:cubicBezTo>
                    <a:cubicBezTo>
                      <a:pt x="2037" y="1314"/>
                      <a:pt x="1811" y="1654"/>
                      <a:pt x="1358" y="1835"/>
                    </a:cubicBezTo>
                    <a:cubicBezTo>
                      <a:pt x="1087" y="1948"/>
                      <a:pt x="793" y="2061"/>
                      <a:pt x="476" y="2220"/>
                    </a:cubicBezTo>
                    <a:cubicBezTo>
                      <a:pt x="431" y="1609"/>
                      <a:pt x="702" y="1043"/>
                      <a:pt x="1019" y="884"/>
                    </a:cubicBezTo>
                    <a:cubicBezTo>
                      <a:pt x="1268" y="726"/>
                      <a:pt x="1607" y="726"/>
                      <a:pt x="1924" y="568"/>
                    </a:cubicBezTo>
                    <a:cubicBezTo>
                      <a:pt x="1947" y="568"/>
                      <a:pt x="1992" y="522"/>
                      <a:pt x="2015" y="522"/>
                    </a:cubicBezTo>
                    <a:cubicBezTo>
                      <a:pt x="2020" y="517"/>
                      <a:pt x="2026" y="514"/>
                      <a:pt x="2032" y="514"/>
                    </a:cubicBezTo>
                    <a:close/>
                    <a:moveTo>
                      <a:pt x="2193" y="1"/>
                    </a:moveTo>
                    <a:cubicBezTo>
                      <a:pt x="2144" y="1"/>
                      <a:pt x="2085" y="16"/>
                      <a:pt x="2015" y="47"/>
                    </a:cubicBezTo>
                    <a:cubicBezTo>
                      <a:pt x="1902" y="115"/>
                      <a:pt x="1811" y="160"/>
                      <a:pt x="1721" y="183"/>
                    </a:cubicBezTo>
                    <a:cubicBezTo>
                      <a:pt x="1358" y="364"/>
                      <a:pt x="906" y="296"/>
                      <a:pt x="634" y="522"/>
                    </a:cubicBezTo>
                    <a:cubicBezTo>
                      <a:pt x="204" y="726"/>
                      <a:pt x="1" y="1993"/>
                      <a:pt x="204" y="2853"/>
                    </a:cubicBezTo>
                    <a:cubicBezTo>
                      <a:pt x="204" y="2899"/>
                      <a:pt x="227" y="2967"/>
                      <a:pt x="227" y="3012"/>
                    </a:cubicBezTo>
                    <a:cubicBezTo>
                      <a:pt x="249" y="2967"/>
                      <a:pt x="317" y="2899"/>
                      <a:pt x="340" y="2853"/>
                    </a:cubicBezTo>
                    <a:cubicBezTo>
                      <a:pt x="453" y="2763"/>
                      <a:pt x="544" y="2672"/>
                      <a:pt x="657" y="2627"/>
                    </a:cubicBezTo>
                    <a:cubicBezTo>
                      <a:pt x="1087" y="2401"/>
                      <a:pt x="1494" y="2378"/>
                      <a:pt x="1743" y="2220"/>
                    </a:cubicBezTo>
                    <a:cubicBezTo>
                      <a:pt x="2241" y="2039"/>
                      <a:pt x="2422" y="1473"/>
                      <a:pt x="2422" y="726"/>
                    </a:cubicBezTo>
                    <a:cubicBezTo>
                      <a:pt x="2422" y="522"/>
                      <a:pt x="2422" y="296"/>
                      <a:pt x="2377" y="160"/>
                    </a:cubicBezTo>
                    <a:cubicBezTo>
                      <a:pt x="2347" y="56"/>
                      <a:pt x="2288" y="1"/>
                      <a:pt x="21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7"/>
              <p:cNvSpPr/>
              <p:nvPr/>
            </p:nvSpPr>
            <p:spPr>
              <a:xfrm>
                <a:off x="2102675" y="1587550"/>
                <a:ext cx="481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219" extrusionOk="0">
                    <a:moveTo>
                      <a:pt x="1041" y="974"/>
                    </a:moveTo>
                    <a:cubicBezTo>
                      <a:pt x="1019" y="996"/>
                      <a:pt x="996" y="1041"/>
                      <a:pt x="974" y="1087"/>
                    </a:cubicBezTo>
                    <a:cubicBezTo>
                      <a:pt x="951" y="1087"/>
                      <a:pt x="951" y="1109"/>
                      <a:pt x="951" y="1109"/>
                    </a:cubicBezTo>
                    <a:cubicBezTo>
                      <a:pt x="838" y="1313"/>
                      <a:pt x="725" y="1471"/>
                      <a:pt x="544" y="1607"/>
                    </a:cubicBezTo>
                    <a:cubicBezTo>
                      <a:pt x="679" y="1336"/>
                      <a:pt x="838" y="1132"/>
                      <a:pt x="1041" y="974"/>
                    </a:cubicBezTo>
                    <a:close/>
                    <a:moveTo>
                      <a:pt x="1223" y="0"/>
                    </a:moveTo>
                    <a:cubicBezTo>
                      <a:pt x="838" y="453"/>
                      <a:pt x="227" y="679"/>
                      <a:pt x="46" y="1788"/>
                    </a:cubicBezTo>
                    <a:cubicBezTo>
                      <a:pt x="0" y="2060"/>
                      <a:pt x="91" y="2218"/>
                      <a:pt x="227" y="2218"/>
                    </a:cubicBezTo>
                    <a:cubicBezTo>
                      <a:pt x="272" y="2218"/>
                      <a:pt x="340" y="2218"/>
                      <a:pt x="385" y="2173"/>
                    </a:cubicBezTo>
                    <a:cubicBezTo>
                      <a:pt x="430" y="2150"/>
                      <a:pt x="453" y="2150"/>
                      <a:pt x="476" y="2128"/>
                    </a:cubicBezTo>
                    <a:cubicBezTo>
                      <a:pt x="1019" y="1992"/>
                      <a:pt x="1268" y="1788"/>
                      <a:pt x="1449" y="1426"/>
                    </a:cubicBezTo>
                    <a:cubicBezTo>
                      <a:pt x="1471" y="1426"/>
                      <a:pt x="1471" y="1381"/>
                      <a:pt x="1471" y="1381"/>
                    </a:cubicBezTo>
                    <a:cubicBezTo>
                      <a:pt x="1675" y="1041"/>
                      <a:pt x="1811" y="657"/>
                      <a:pt x="1924" y="114"/>
                    </a:cubicBezTo>
                    <a:cubicBezTo>
                      <a:pt x="1811" y="114"/>
                      <a:pt x="1675" y="91"/>
                      <a:pt x="1562" y="23"/>
                    </a:cubicBezTo>
                    <a:cubicBezTo>
                      <a:pt x="1562" y="91"/>
                      <a:pt x="1517" y="136"/>
                      <a:pt x="1494" y="204"/>
                    </a:cubicBezTo>
                    <a:cubicBezTo>
                      <a:pt x="1404" y="136"/>
                      <a:pt x="1290" y="91"/>
                      <a:pt x="1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7"/>
              <p:cNvSpPr/>
              <p:nvPr/>
            </p:nvSpPr>
            <p:spPr>
              <a:xfrm>
                <a:off x="2031950" y="1737475"/>
                <a:ext cx="4075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396" fill="none" extrusionOk="0">
                    <a:moveTo>
                      <a:pt x="362" y="227"/>
                    </a:moveTo>
                    <a:cubicBezTo>
                      <a:pt x="430" y="182"/>
                      <a:pt x="453" y="91"/>
                      <a:pt x="521" y="69"/>
                    </a:cubicBezTo>
                    <a:cubicBezTo>
                      <a:pt x="679" y="1"/>
                      <a:pt x="838" y="24"/>
                      <a:pt x="996" y="91"/>
                    </a:cubicBezTo>
                    <a:cubicBezTo>
                      <a:pt x="1132" y="137"/>
                      <a:pt x="1177" y="250"/>
                      <a:pt x="1245" y="363"/>
                    </a:cubicBezTo>
                    <a:cubicBezTo>
                      <a:pt x="1517" y="884"/>
                      <a:pt x="1630" y="1449"/>
                      <a:pt x="1607" y="2015"/>
                    </a:cubicBezTo>
                    <a:cubicBezTo>
                      <a:pt x="1607" y="2490"/>
                      <a:pt x="1607" y="3056"/>
                      <a:pt x="1019" y="3396"/>
                    </a:cubicBezTo>
                    <a:cubicBezTo>
                      <a:pt x="362" y="2943"/>
                      <a:pt x="68" y="2128"/>
                      <a:pt x="23" y="1472"/>
                    </a:cubicBezTo>
                    <a:cubicBezTo>
                      <a:pt x="0" y="1087"/>
                      <a:pt x="114" y="635"/>
                      <a:pt x="362" y="227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7"/>
              <p:cNvSpPr/>
              <p:nvPr/>
            </p:nvSpPr>
            <p:spPr>
              <a:xfrm>
                <a:off x="2090225" y="1282575"/>
                <a:ext cx="7357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3124" fill="none" extrusionOk="0">
                    <a:moveTo>
                      <a:pt x="136" y="385"/>
                    </a:moveTo>
                    <a:cubicBezTo>
                      <a:pt x="272" y="114"/>
                      <a:pt x="770" y="1"/>
                      <a:pt x="1336" y="114"/>
                    </a:cubicBezTo>
                    <a:cubicBezTo>
                      <a:pt x="1992" y="227"/>
                      <a:pt x="2377" y="589"/>
                      <a:pt x="2558" y="906"/>
                    </a:cubicBezTo>
                    <a:cubicBezTo>
                      <a:pt x="2943" y="1540"/>
                      <a:pt x="2694" y="2422"/>
                      <a:pt x="2422" y="3033"/>
                    </a:cubicBezTo>
                    <a:cubicBezTo>
                      <a:pt x="2445" y="3124"/>
                      <a:pt x="2037" y="2717"/>
                      <a:pt x="1902" y="2671"/>
                    </a:cubicBezTo>
                    <a:cubicBezTo>
                      <a:pt x="1562" y="2400"/>
                      <a:pt x="1177" y="2106"/>
                      <a:pt x="657" y="1562"/>
                    </a:cubicBezTo>
                    <a:cubicBezTo>
                      <a:pt x="317" y="1223"/>
                      <a:pt x="0" y="838"/>
                      <a:pt x="91" y="521"/>
                    </a:cubicBezTo>
                    <a:cubicBezTo>
                      <a:pt x="68" y="431"/>
                      <a:pt x="91" y="408"/>
                      <a:pt x="136" y="385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7"/>
              <p:cNvSpPr/>
              <p:nvPr/>
            </p:nvSpPr>
            <p:spPr>
              <a:xfrm>
                <a:off x="2172825" y="722450"/>
                <a:ext cx="498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2422" fill="none" extrusionOk="0">
                    <a:moveTo>
                      <a:pt x="69" y="634"/>
                    </a:moveTo>
                    <a:cubicBezTo>
                      <a:pt x="182" y="430"/>
                      <a:pt x="476" y="272"/>
                      <a:pt x="793" y="158"/>
                    </a:cubicBezTo>
                    <a:cubicBezTo>
                      <a:pt x="1155" y="0"/>
                      <a:pt x="1404" y="158"/>
                      <a:pt x="1585" y="385"/>
                    </a:cubicBezTo>
                    <a:cubicBezTo>
                      <a:pt x="1879" y="815"/>
                      <a:pt x="1992" y="1856"/>
                      <a:pt x="1766" y="2422"/>
                    </a:cubicBezTo>
                    <a:cubicBezTo>
                      <a:pt x="1743" y="2422"/>
                      <a:pt x="1178" y="2150"/>
                      <a:pt x="1087" y="2195"/>
                    </a:cubicBezTo>
                    <a:cubicBezTo>
                      <a:pt x="748" y="2105"/>
                      <a:pt x="499" y="1924"/>
                      <a:pt x="272" y="1539"/>
                    </a:cubicBezTo>
                    <a:cubicBezTo>
                      <a:pt x="114" y="1245"/>
                      <a:pt x="1" y="951"/>
                      <a:pt x="69" y="724"/>
                    </a:cubicBezTo>
                    <a:cubicBezTo>
                      <a:pt x="46" y="679"/>
                      <a:pt x="46" y="656"/>
                      <a:pt x="69" y="634"/>
                    </a:cubicBezTo>
                    <a:close/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7"/>
              <p:cNvSpPr/>
              <p:nvPr/>
            </p:nvSpPr>
            <p:spPr>
              <a:xfrm>
                <a:off x="2173400" y="735450"/>
                <a:ext cx="45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563" fill="none" extrusionOk="0">
                    <a:moveTo>
                      <a:pt x="0" y="566"/>
                    </a:moveTo>
                    <a:cubicBezTo>
                      <a:pt x="498" y="1132"/>
                      <a:pt x="1041" y="1291"/>
                      <a:pt x="1494" y="1517"/>
                    </a:cubicBezTo>
                    <a:cubicBezTo>
                      <a:pt x="1517" y="1562"/>
                      <a:pt x="1607" y="1562"/>
                      <a:pt x="1675" y="1494"/>
                    </a:cubicBezTo>
                    <a:cubicBezTo>
                      <a:pt x="1698" y="1472"/>
                      <a:pt x="1698" y="1449"/>
                      <a:pt x="1698" y="1404"/>
                    </a:cubicBezTo>
                    <a:cubicBezTo>
                      <a:pt x="1834" y="793"/>
                      <a:pt x="317" y="317"/>
                      <a:pt x="249" y="23"/>
                    </a:cubicBezTo>
                    <a:cubicBezTo>
                      <a:pt x="906" y="1"/>
                      <a:pt x="1245" y="23"/>
                      <a:pt x="1743" y="589"/>
                    </a:cubicBezTo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7" name="Google Shape;1947;p7"/>
            <p:cNvGrpSpPr/>
            <p:nvPr/>
          </p:nvGrpSpPr>
          <p:grpSpPr>
            <a:xfrm flipH="1">
              <a:off x="800657" y="-99961"/>
              <a:ext cx="380199" cy="2861617"/>
              <a:chOff x="3345725" y="238675"/>
              <a:chExt cx="192975" cy="1452450"/>
            </a:xfrm>
          </p:grpSpPr>
          <p:sp>
            <p:nvSpPr>
              <p:cNvPr id="1948" name="Google Shape;1948;p7"/>
              <p:cNvSpPr/>
              <p:nvPr/>
            </p:nvSpPr>
            <p:spPr>
              <a:xfrm>
                <a:off x="3345725" y="250550"/>
                <a:ext cx="185625" cy="1427550"/>
              </a:xfrm>
              <a:custGeom>
                <a:avLst/>
                <a:gdLst/>
                <a:ahLst/>
                <a:cxnLst/>
                <a:rect l="l" t="t" r="r" b="b"/>
                <a:pathLst>
                  <a:path w="7425" h="57102" fill="none" extrusionOk="0">
                    <a:moveTo>
                      <a:pt x="4233" y="54635"/>
                    </a:moveTo>
                    <a:cubicBezTo>
                      <a:pt x="3599" y="54069"/>
                      <a:pt x="4346" y="53345"/>
                      <a:pt x="4957" y="53322"/>
                    </a:cubicBezTo>
                    <a:cubicBezTo>
                      <a:pt x="7424" y="53254"/>
                      <a:pt x="6293" y="56309"/>
                      <a:pt x="4708" y="56785"/>
                    </a:cubicBezTo>
                    <a:cubicBezTo>
                      <a:pt x="3690" y="57102"/>
                      <a:pt x="2445" y="56604"/>
                      <a:pt x="1993" y="55630"/>
                    </a:cubicBezTo>
                    <a:cubicBezTo>
                      <a:pt x="1744" y="55133"/>
                      <a:pt x="1744" y="54521"/>
                      <a:pt x="1811" y="53956"/>
                    </a:cubicBezTo>
                    <a:cubicBezTo>
                      <a:pt x="2015" y="52801"/>
                      <a:pt x="2581" y="51783"/>
                      <a:pt x="3102" y="50742"/>
                    </a:cubicBezTo>
                    <a:cubicBezTo>
                      <a:pt x="3667" y="49610"/>
                      <a:pt x="4278" y="48479"/>
                      <a:pt x="4618" y="47234"/>
                    </a:cubicBezTo>
                    <a:cubicBezTo>
                      <a:pt x="4957" y="45921"/>
                      <a:pt x="4754" y="44450"/>
                      <a:pt x="4029" y="43319"/>
                    </a:cubicBezTo>
                    <a:cubicBezTo>
                      <a:pt x="3283" y="42164"/>
                      <a:pt x="2038" y="41327"/>
                      <a:pt x="1427" y="40082"/>
                    </a:cubicBezTo>
                    <a:cubicBezTo>
                      <a:pt x="1" y="37208"/>
                      <a:pt x="2898" y="34605"/>
                      <a:pt x="4075" y="32229"/>
                    </a:cubicBezTo>
                    <a:cubicBezTo>
                      <a:pt x="5387" y="29672"/>
                      <a:pt x="5501" y="26526"/>
                      <a:pt x="4392" y="23855"/>
                    </a:cubicBezTo>
                    <a:cubicBezTo>
                      <a:pt x="3350" y="21320"/>
                      <a:pt x="1223" y="19102"/>
                      <a:pt x="1133" y="16364"/>
                    </a:cubicBezTo>
                    <a:cubicBezTo>
                      <a:pt x="997" y="13150"/>
                      <a:pt x="3622" y="10525"/>
                      <a:pt x="4686" y="7469"/>
                    </a:cubicBezTo>
                    <a:cubicBezTo>
                      <a:pt x="5501" y="5048"/>
                      <a:pt x="5206" y="2241"/>
                      <a:pt x="3962" y="1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7"/>
              <p:cNvSpPr/>
              <p:nvPr/>
            </p:nvSpPr>
            <p:spPr>
              <a:xfrm>
                <a:off x="3360103" y="238675"/>
                <a:ext cx="143750" cy="1452450"/>
              </a:xfrm>
              <a:custGeom>
                <a:avLst/>
                <a:gdLst/>
                <a:ahLst/>
                <a:cxnLst/>
                <a:rect l="l" t="t" r="r" b="b"/>
                <a:pathLst>
                  <a:path w="5750" h="58098" fill="none" extrusionOk="0">
                    <a:moveTo>
                      <a:pt x="5749" y="56083"/>
                    </a:moveTo>
                    <a:cubicBezTo>
                      <a:pt x="5432" y="56694"/>
                      <a:pt x="5025" y="57373"/>
                      <a:pt x="4369" y="57667"/>
                    </a:cubicBezTo>
                    <a:cubicBezTo>
                      <a:pt x="3396" y="58029"/>
                      <a:pt x="1970" y="58097"/>
                      <a:pt x="1110" y="57418"/>
                    </a:cubicBezTo>
                    <a:cubicBezTo>
                      <a:pt x="974" y="57260"/>
                      <a:pt x="861" y="57101"/>
                      <a:pt x="748" y="56920"/>
                    </a:cubicBezTo>
                    <a:cubicBezTo>
                      <a:pt x="1" y="55630"/>
                      <a:pt x="612" y="54521"/>
                      <a:pt x="1291" y="53299"/>
                    </a:cubicBezTo>
                    <a:cubicBezTo>
                      <a:pt x="1857" y="52281"/>
                      <a:pt x="2694" y="51421"/>
                      <a:pt x="3305" y="50425"/>
                    </a:cubicBezTo>
                    <a:cubicBezTo>
                      <a:pt x="4618" y="48365"/>
                      <a:pt x="5251" y="45197"/>
                      <a:pt x="4120" y="42934"/>
                    </a:cubicBezTo>
                    <a:cubicBezTo>
                      <a:pt x="3282" y="41281"/>
                      <a:pt x="1359" y="40580"/>
                      <a:pt x="612" y="38905"/>
                    </a:cubicBezTo>
                    <a:cubicBezTo>
                      <a:pt x="46" y="37728"/>
                      <a:pt x="340" y="36280"/>
                      <a:pt x="906" y="35080"/>
                    </a:cubicBezTo>
                    <a:cubicBezTo>
                      <a:pt x="1494" y="33903"/>
                      <a:pt x="2332" y="32885"/>
                      <a:pt x="2943" y="31685"/>
                    </a:cubicBezTo>
                    <a:cubicBezTo>
                      <a:pt x="4142" y="29490"/>
                      <a:pt x="4437" y="26865"/>
                      <a:pt x="3826" y="24421"/>
                    </a:cubicBezTo>
                    <a:cubicBezTo>
                      <a:pt x="3509" y="23244"/>
                      <a:pt x="3011" y="22135"/>
                      <a:pt x="2671" y="20981"/>
                    </a:cubicBezTo>
                    <a:cubicBezTo>
                      <a:pt x="2106" y="19057"/>
                      <a:pt x="2015" y="16952"/>
                      <a:pt x="2400" y="15006"/>
                    </a:cubicBezTo>
                    <a:cubicBezTo>
                      <a:pt x="2739" y="13354"/>
                      <a:pt x="3373" y="11837"/>
                      <a:pt x="3803" y="10230"/>
                    </a:cubicBezTo>
                    <a:cubicBezTo>
                      <a:pt x="4278" y="8442"/>
                      <a:pt x="4074" y="6745"/>
                      <a:pt x="4142" y="4934"/>
                    </a:cubicBezTo>
                    <a:cubicBezTo>
                      <a:pt x="4188" y="3350"/>
                      <a:pt x="4029" y="1517"/>
                      <a:pt x="3418" y="1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7"/>
              <p:cNvSpPr/>
              <p:nvPr/>
            </p:nvSpPr>
            <p:spPr>
              <a:xfrm>
                <a:off x="3471350" y="932250"/>
                <a:ext cx="6735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30" extrusionOk="0">
                    <a:moveTo>
                      <a:pt x="2218" y="502"/>
                    </a:moveTo>
                    <a:cubicBezTo>
                      <a:pt x="2263" y="502"/>
                      <a:pt x="2286" y="525"/>
                      <a:pt x="2286" y="593"/>
                    </a:cubicBezTo>
                    <a:cubicBezTo>
                      <a:pt x="2309" y="638"/>
                      <a:pt x="2286" y="729"/>
                      <a:pt x="2263" y="819"/>
                    </a:cubicBezTo>
                    <a:cubicBezTo>
                      <a:pt x="2105" y="1295"/>
                      <a:pt x="1833" y="1566"/>
                      <a:pt x="1358" y="1657"/>
                    </a:cubicBezTo>
                    <a:cubicBezTo>
                      <a:pt x="1041" y="1725"/>
                      <a:pt x="747" y="1770"/>
                      <a:pt x="408" y="1883"/>
                    </a:cubicBezTo>
                    <a:cubicBezTo>
                      <a:pt x="476" y="1295"/>
                      <a:pt x="838" y="774"/>
                      <a:pt x="1200" y="706"/>
                    </a:cubicBezTo>
                    <a:cubicBezTo>
                      <a:pt x="1471" y="593"/>
                      <a:pt x="1811" y="638"/>
                      <a:pt x="2150" y="525"/>
                    </a:cubicBezTo>
                    <a:cubicBezTo>
                      <a:pt x="2173" y="525"/>
                      <a:pt x="2196" y="502"/>
                      <a:pt x="2218" y="502"/>
                    </a:cubicBezTo>
                    <a:close/>
                    <a:moveTo>
                      <a:pt x="2473" y="1"/>
                    </a:moveTo>
                    <a:cubicBezTo>
                      <a:pt x="2432" y="1"/>
                      <a:pt x="2385" y="9"/>
                      <a:pt x="2331" y="27"/>
                    </a:cubicBezTo>
                    <a:cubicBezTo>
                      <a:pt x="2218" y="50"/>
                      <a:pt x="2105" y="72"/>
                      <a:pt x="2037" y="95"/>
                    </a:cubicBezTo>
                    <a:cubicBezTo>
                      <a:pt x="1607" y="208"/>
                      <a:pt x="1177" y="72"/>
                      <a:pt x="860" y="253"/>
                    </a:cubicBezTo>
                    <a:cubicBezTo>
                      <a:pt x="385" y="367"/>
                      <a:pt x="0" y="1566"/>
                      <a:pt x="23" y="2449"/>
                    </a:cubicBezTo>
                    <a:lnTo>
                      <a:pt x="23" y="2630"/>
                    </a:lnTo>
                    <a:cubicBezTo>
                      <a:pt x="68" y="2562"/>
                      <a:pt x="113" y="2494"/>
                      <a:pt x="159" y="2471"/>
                    </a:cubicBezTo>
                    <a:cubicBezTo>
                      <a:pt x="272" y="2404"/>
                      <a:pt x="385" y="2336"/>
                      <a:pt x="498" y="2313"/>
                    </a:cubicBezTo>
                    <a:cubicBezTo>
                      <a:pt x="973" y="2177"/>
                      <a:pt x="1381" y="2222"/>
                      <a:pt x="1720" y="2109"/>
                    </a:cubicBezTo>
                    <a:cubicBezTo>
                      <a:pt x="2218" y="1996"/>
                      <a:pt x="2512" y="1498"/>
                      <a:pt x="2648" y="751"/>
                    </a:cubicBezTo>
                    <a:cubicBezTo>
                      <a:pt x="2671" y="548"/>
                      <a:pt x="2693" y="367"/>
                      <a:pt x="2671" y="186"/>
                    </a:cubicBezTo>
                    <a:cubicBezTo>
                      <a:pt x="2654" y="69"/>
                      <a:pt x="2588" y="1"/>
                      <a:pt x="2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7"/>
              <p:cNvSpPr/>
              <p:nvPr/>
            </p:nvSpPr>
            <p:spPr>
              <a:xfrm>
                <a:off x="3475875" y="936300"/>
                <a:ext cx="55475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016" extrusionOk="0">
                    <a:moveTo>
                      <a:pt x="1239" y="938"/>
                    </a:moveTo>
                    <a:cubicBezTo>
                      <a:pt x="1211" y="967"/>
                      <a:pt x="1200" y="1004"/>
                      <a:pt x="1200" y="1019"/>
                    </a:cubicBezTo>
                    <a:lnTo>
                      <a:pt x="1177" y="1042"/>
                    </a:lnTo>
                    <a:cubicBezTo>
                      <a:pt x="1019" y="1223"/>
                      <a:pt x="860" y="1381"/>
                      <a:pt x="657" y="1472"/>
                    </a:cubicBezTo>
                    <a:cubicBezTo>
                      <a:pt x="845" y="1242"/>
                      <a:pt x="1033" y="1070"/>
                      <a:pt x="1239" y="938"/>
                    </a:cubicBezTo>
                    <a:close/>
                    <a:moveTo>
                      <a:pt x="1539" y="1"/>
                    </a:moveTo>
                    <a:cubicBezTo>
                      <a:pt x="1109" y="363"/>
                      <a:pt x="453" y="476"/>
                      <a:pt x="91" y="1517"/>
                    </a:cubicBezTo>
                    <a:cubicBezTo>
                      <a:pt x="0" y="1789"/>
                      <a:pt x="68" y="1947"/>
                      <a:pt x="204" y="1970"/>
                    </a:cubicBezTo>
                    <a:cubicBezTo>
                      <a:pt x="234" y="1985"/>
                      <a:pt x="259" y="1990"/>
                      <a:pt x="282" y="1990"/>
                    </a:cubicBezTo>
                    <a:cubicBezTo>
                      <a:pt x="327" y="1990"/>
                      <a:pt x="362" y="1970"/>
                      <a:pt x="408" y="1970"/>
                    </a:cubicBezTo>
                    <a:cubicBezTo>
                      <a:pt x="453" y="1970"/>
                      <a:pt x="498" y="1970"/>
                      <a:pt x="453" y="2015"/>
                    </a:cubicBezTo>
                    <a:cubicBezTo>
                      <a:pt x="1019" y="1947"/>
                      <a:pt x="1313" y="1789"/>
                      <a:pt x="1539" y="1472"/>
                    </a:cubicBezTo>
                    <a:lnTo>
                      <a:pt x="1562" y="1449"/>
                    </a:lnTo>
                    <a:cubicBezTo>
                      <a:pt x="1788" y="1133"/>
                      <a:pt x="2015" y="770"/>
                      <a:pt x="2218" y="250"/>
                    </a:cubicBezTo>
                    <a:cubicBezTo>
                      <a:pt x="2105" y="227"/>
                      <a:pt x="1992" y="205"/>
                      <a:pt x="1879" y="114"/>
                    </a:cubicBezTo>
                    <a:cubicBezTo>
                      <a:pt x="1856" y="159"/>
                      <a:pt x="1811" y="205"/>
                      <a:pt x="1788" y="250"/>
                    </a:cubicBezTo>
                    <a:lnTo>
                      <a:pt x="1539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7"/>
              <p:cNvSpPr/>
              <p:nvPr/>
            </p:nvSpPr>
            <p:spPr>
              <a:xfrm>
                <a:off x="3435700" y="1260450"/>
                <a:ext cx="588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3240" extrusionOk="0">
                    <a:moveTo>
                      <a:pt x="1834" y="546"/>
                    </a:moveTo>
                    <a:cubicBezTo>
                      <a:pt x="1879" y="546"/>
                      <a:pt x="1902" y="569"/>
                      <a:pt x="1924" y="614"/>
                    </a:cubicBezTo>
                    <a:cubicBezTo>
                      <a:pt x="1947" y="659"/>
                      <a:pt x="1947" y="727"/>
                      <a:pt x="1947" y="840"/>
                    </a:cubicBezTo>
                    <a:cubicBezTo>
                      <a:pt x="1992" y="1338"/>
                      <a:pt x="1788" y="1678"/>
                      <a:pt x="1358" y="1904"/>
                    </a:cubicBezTo>
                    <a:cubicBezTo>
                      <a:pt x="1109" y="2085"/>
                      <a:pt x="815" y="2221"/>
                      <a:pt x="544" y="2425"/>
                    </a:cubicBezTo>
                    <a:cubicBezTo>
                      <a:pt x="408" y="1836"/>
                      <a:pt x="589" y="1225"/>
                      <a:pt x="906" y="1067"/>
                    </a:cubicBezTo>
                    <a:cubicBezTo>
                      <a:pt x="1132" y="863"/>
                      <a:pt x="1472" y="840"/>
                      <a:pt x="1766" y="614"/>
                    </a:cubicBezTo>
                    <a:cubicBezTo>
                      <a:pt x="1788" y="569"/>
                      <a:pt x="1811" y="546"/>
                      <a:pt x="1834" y="546"/>
                    </a:cubicBezTo>
                    <a:close/>
                    <a:moveTo>
                      <a:pt x="1942" y="0"/>
                    </a:moveTo>
                    <a:cubicBezTo>
                      <a:pt x="1890" y="0"/>
                      <a:pt x="1832" y="24"/>
                      <a:pt x="1766" y="71"/>
                    </a:cubicBezTo>
                    <a:lnTo>
                      <a:pt x="1494" y="252"/>
                    </a:lnTo>
                    <a:cubicBezTo>
                      <a:pt x="1155" y="456"/>
                      <a:pt x="702" y="433"/>
                      <a:pt x="453" y="727"/>
                    </a:cubicBezTo>
                    <a:cubicBezTo>
                      <a:pt x="23" y="976"/>
                      <a:pt x="0" y="2244"/>
                      <a:pt x="317" y="3081"/>
                    </a:cubicBezTo>
                    <a:cubicBezTo>
                      <a:pt x="340" y="3126"/>
                      <a:pt x="340" y="3194"/>
                      <a:pt x="363" y="3239"/>
                    </a:cubicBezTo>
                    <a:lnTo>
                      <a:pt x="453" y="3081"/>
                    </a:lnTo>
                    <a:cubicBezTo>
                      <a:pt x="544" y="2923"/>
                      <a:pt x="657" y="2855"/>
                      <a:pt x="747" y="2787"/>
                    </a:cubicBezTo>
                    <a:cubicBezTo>
                      <a:pt x="1132" y="2538"/>
                      <a:pt x="1562" y="2447"/>
                      <a:pt x="1788" y="2244"/>
                    </a:cubicBezTo>
                    <a:cubicBezTo>
                      <a:pt x="2241" y="1995"/>
                      <a:pt x="2354" y="1406"/>
                      <a:pt x="2264" y="659"/>
                    </a:cubicBezTo>
                    <a:cubicBezTo>
                      <a:pt x="2241" y="501"/>
                      <a:pt x="2218" y="275"/>
                      <a:pt x="2128" y="139"/>
                    </a:cubicBezTo>
                    <a:cubicBezTo>
                      <a:pt x="2075" y="46"/>
                      <a:pt x="2015" y="0"/>
                      <a:pt x="19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7"/>
              <p:cNvSpPr/>
              <p:nvPr/>
            </p:nvSpPr>
            <p:spPr>
              <a:xfrm>
                <a:off x="3444750" y="1270125"/>
                <a:ext cx="41325" cy="572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2290" extrusionOk="0">
                    <a:moveTo>
                      <a:pt x="883" y="929"/>
                    </a:moveTo>
                    <a:cubicBezTo>
                      <a:pt x="883" y="997"/>
                      <a:pt x="861" y="1019"/>
                      <a:pt x="793" y="1065"/>
                    </a:cubicBezTo>
                    <a:lnTo>
                      <a:pt x="793" y="1087"/>
                    </a:lnTo>
                    <a:cubicBezTo>
                      <a:pt x="725" y="1291"/>
                      <a:pt x="634" y="1495"/>
                      <a:pt x="453" y="1630"/>
                    </a:cubicBezTo>
                    <a:cubicBezTo>
                      <a:pt x="566" y="1359"/>
                      <a:pt x="725" y="1132"/>
                      <a:pt x="883" y="929"/>
                    </a:cubicBezTo>
                    <a:close/>
                    <a:moveTo>
                      <a:pt x="906" y="1"/>
                    </a:moveTo>
                    <a:cubicBezTo>
                      <a:pt x="634" y="476"/>
                      <a:pt x="46" y="793"/>
                      <a:pt x="1" y="1902"/>
                    </a:cubicBezTo>
                    <a:cubicBezTo>
                      <a:pt x="1" y="2154"/>
                      <a:pt x="79" y="2289"/>
                      <a:pt x="198" y="2289"/>
                    </a:cubicBezTo>
                    <a:cubicBezTo>
                      <a:pt x="208" y="2289"/>
                      <a:pt x="217" y="2288"/>
                      <a:pt x="227" y="2287"/>
                    </a:cubicBezTo>
                    <a:cubicBezTo>
                      <a:pt x="295" y="2287"/>
                      <a:pt x="340" y="2264"/>
                      <a:pt x="408" y="2241"/>
                    </a:cubicBezTo>
                    <a:cubicBezTo>
                      <a:pt x="431" y="2196"/>
                      <a:pt x="453" y="2196"/>
                      <a:pt x="521" y="2196"/>
                    </a:cubicBezTo>
                    <a:cubicBezTo>
                      <a:pt x="1019" y="1970"/>
                      <a:pt x="1245" y="1743"/>
                      <a:pt x="1358" y="1381"/>
                    </a:cubicBezTo>
                    <a:lnTo>
                      <a:pt x="1358" y="1359"/>
                    </a:lnTo>
                    <a:cubicBezTo>
                      <a:pt x="1494" y="997"/>
                      <a:pt x="1607" y="589"/>
                      <a:pt x="1653" y="23"/>
                    </a:cubicBezTo>
                    <a:lnTo>
                      <a:pt x="1653" y="23"/>
                    </a:lnTo>
                    <a:cubicBezTo>
                      <a:pt x="1620" y="30"/>
                      <a:pt x="1586" y="33"/>
                      <a:pt x="1552" y="33"/>
                    </a:cubicBezTo>
                    <a:cubicBezTo>
                      <a:pt x="1469" y="33"/>
                      <a:pt x="1380" y="17"/>
                      <a:pt x="1268" y="1"/>
                    </a:cubicBezTo>
                    <a:cubicBezTo>
                      <a:pt x="1245" y="46"/>
                      <a:pt x="1245" y="114"/>
                      <a:pt x="1223" y="159"/>
                    </a:cubicBezTo>
                    <a:cubicBezTo>
                      <a:pt x="1110" y="114"/>
                      <a:pt x="1019" y="46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7"/>
              <p:cNvSpPr/>
              <p:nvPr/>
            </p:nvSpPr>
            <p:spPr>
              <a:xfrm>
                <a:off x="3390425" y="1428550"/>
                <a:ext cx="47550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06" fill="none" extrusionOk="0">
                    <a:moveTo>
                      <a:pt x="295" y="272"/>
                    </a:moveTo>
                    <a:cubicBezTo>
                      <a:pt x="318" y="227"/>
                      <a:pt x="363" y="137"/>
                      <a:pt x="431" y="91"/>
                    </a:cubicBezTo>
                    <a:cubicBezTo>
                      <a:pt x="544" y="1"/>
                      <a:pt x="748" y="1"/>
                      <a:pt x="884" y="46"/>
                    </a:cubicBezTo>
                    <a:cubicBezTo>
                      <a:pt x="1019" y="114"/>
                      <a:pt x="1110" y="204"/>
                      <a:pt x="1155" y="318"/>
                    </a:cubicBezTo>
                    <a:cubicBezTo>
                      <a:pt x="1495" y="793"/>
                      <a:pt x="1676" y="1336"/>
                      <a:pt x="1766" y="1857"/>
                    </a:cubicBezTo>
                    <a:cubicBezTo>
                      <a:pt x="1811" y="2355"/>
                      <a:pt x="1902" y="2920"/>
                      <a:pt x="1359" y="3305"/>
                    </a:cubicBezTo>
                    <a:cubicBezTo>
                      <a:pt x="657" y="2943"/>
                      <a:pt x="250" y="2151"/>
                      <a:pt x="114" y="1517"/>
                    </a:cubicBezTo>
                    <a:cubicBezTo>
                      <a:pt x="1" y="1155"/>
                      <a:pt x="69" y="702"/>
                      <a:pt x="295" y="272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7"/>
              <p:cNvSpPr/>
              <p:nvPr/>
            </p:nvSpPr>
            <p:spPr>
              <a:xfrm>
                <a:off x="3395525" y="1432525"/>
                <a:ext cx="39075" cy="724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898" fill="none" extrusionOk="0">
                    <a:moveTo>
                      <a:pt x="1" y="294"/>
                    </a:moveTo>
                    <a:cubicBezTo>
                      <a:pt x="227" y="1087"/>
                      <a:pt x="566" y="2014"/>
                      <a:pt x="1042" y="2761"/>
                    </a:cubicBezTo>
                    <a:cubicBezTo>
                      <a:pt x="1064" y="2807"/>
                      <a:pt x="1155" y="2897"/>
                      <a:pt x="1245" y="2829"/>
                    </a:cubicBezTo>
                    <a:cubicBezTo>
                      <a:pt x="1291" y="2807"/>
                      <a:pt x="1291" y="2784"/>
                      <a:pt x="1313" y="2761"/>
                    </a:cubicBezTo>
                    <a:cubicBezTo>
                      <a:pt x="1562" y="2263"/>
                      <a:pt x="1268" y="1811"/>
                      <a:pt x="996" y="1403"/>
                    </a:cubicBezTo>
                    <a:cubicBezTo>
                      <a:pt x="725" y="973"/>
                      <a:pt x="476" y="498"/>
                      <a:pt x="317" y="0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7"/>
              <p:cNvSpPr/>
              <p:nvPr/>
            </p:nvSpPr>
            <p:spPr>
              <a:xfrm>
                <a:off x="3389300" y="970250"/>
                <a:ext cx="7527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853" fill="none" extrusionOk="0">
                    <a:moveTo>
                      <a:pt x="68" y="453"/>
                    </a:moveTo>
                    <a:cubicBezTo>
                      <a:pt x="182" y="182"/>
                      <a:pt x="702" y="1"/>
                      <a:pt x="1245" y="23"/>
                    </a:cubicBezTo>
                    <a:cubicBezTo>
                      <a:pt x="1924" y="46"/>
                      <a:pt x="2332" y="363"/>
                      <a:pt x="2535" y="657"/>
                    </a:cubicBezTo>
                    <a:cubicBezTo>
                      <a:pt x="3011" y="1223"/>
                      <a:pt x="2875" y="2128"/>
                      <a:pt x="2649" y="2762"/>
                    </a:cubicBezTo>
                    <a:cubicBezTo>
                      <a:pt x="2671" y="2852"/>
                      <a:pt x="2219" y="2513"/>
                      <a:pt x="2105" y="2468"/>
                    </a:cubicBezTo>
                    <a:cubicBezTo>
                      <a:pt x="1743" y="2241"/>
                      <a:pt x="1291" y="1970"/>
                      <a:pt x="725" y="1517"/>
                    </a:cubicBezTo>
                    <a:cubicBezTo>
                      <a:pt x="363" y="1246"/>
                      <a:pt x="1" y="884"/>
                      <a:pt x="23" y="567"/>
                    </a:cubicBezTo>
                    <a:cubicBezTo>
                      <a:pt x="46" y="499"/>
                      <a:pt x="46" y="476"/>
                      <a:pt x="68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7"/>
              <p:cNvSpPr/>
              <p:nvPr/>
            </p:nvSpPr>
            <p:spPr>
              <a:xfrm>
                <a:off x="3399475" y="403900"/>
                <a:ext cx="526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309" fill="none" extrusionOk="0">
                    <a:moveTo>
                      <a:pt x="46" y="724"/>
                    </a:moveTo>
                    <a:cubicBezTo>
                      <a:pt x="114" y="521"/>
                      <a:pt x="386" y="294"/>
                      <a:pt x="657" y="159"/>
                    </a:cubicBezTo>
                    <a:cubicBezTo>
                      <a:pt x="997" y="0"/>
                      <a:pt x="1291" y="68"/>
                      <a:pt x="1472" y="294"/>
                    </a:cubicBezTo>
                    <a:cubicBezTo>
                      <a:pt x="1857" y="702"/>
                      <a:pt x="2106" y="1720"/>
                      <a:pt x="1925" y="2309"/>
                    </a:cubicBezTo>
                    <a:cubicBezTo>
                      <a:pt x="1902" y="2309"/>
                      <a:pt x="1314" y="2150"/>
                      <a:pt x="1246" y="2195"/>
                    </a:cubicBezTo>
                    <a:cubicBezTo>
                      <a:pt x="906" y="2173"/>
                      <a:pt x="635" y="2037"/>
                      <a:pt x="340" y="1652"/>
                    </a:cubicBezTo>
                    <a:cubicBezTo>
                      <a:pt x="159" y="1403"/>
                      <a:pt x="1" y="1087"/>
                      <a:pt x="46" y="860"/>
                    </a:cubicBezTo>
                    <a:cubicBezTo>
                      <a:pt x="1" y="792"/>
                      <a:pt x="46" y="747"/>
                      <a:pt x="46" y="724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7"/>
              <p:cNvSpPr/>
              <p:nvPr/>
            </p:nvSpPr>
            <p:spPr>
              <a:xfrm>
                <a:off x="3401175" y="416350"/>
                <a:ext cx="4755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472" fill="none" extrusionOk="0">
                    <a:moveTo>
                      <a:pt x="1" y="679"/>
                    </a:moveTo>
                    <a:cubicBezTo>
                      <a:pt x="589" y="1154"/>
                      <a:pt x="1132" y="1267"/>
                      <a:pt x="1608" y="1449"/>
                    </a:cubicBezTo>
                    <a:cubicBezTo>
                      <a:pt x="1630" y="1449"/>
                      <a:pt x="1721" y="1471"/>
                      <a:pt x="1789" y="1381"/>
                    </a:cubicBezTo>
                    <a:cubicBezTo>
                      <a:pt x="1811" y="1358"/>
                      <a:pt x="1811" y="1335"/>
                      <a:pt x="1811" y="1313"/>
                    </a:cubicBezTo>
                    <a:cubicBezTo>
                      <a:pt x="1902" y="679"/>
                      <a:pt x="272" y="407"/>
                      <a:pt x="205" y="113"/>
                    </a:cubicBezTo>
                    <a:cubicBezTo>
                      <a:pt x="816" y="0"/>
                      <a:pt x="1155" y="0"/>
                      <a:pt x="1744" y="475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9" name="Google Shape;1959;p7"/>
            <p:cNvGrpSpPr/>
            <p:nvPr/>
          </p:nvGrpSpPr>
          <p:grpSpPr>
            <a:xfrm flipH="1">
              <a:off x="2179766" y="36717"/>
              <a:ext cx="237508" cy="247359"/>
              <a:chOff x="2650925" y="4637475"/>
              <a:chExt cx="120550" cy="125550"/>
            </a:xfrm>
          </p:grpSpPr>
          <p:sp>
            <p:nvSpPr>
              <p:cNvPr id="1960" name="Google Shape;1960;p7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7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2" name="Google Shape;1962;p7"/>
            <p:cNvGrpSpPr/>
            <p:nvPr/>
          </p:nvGrpSpPr>
          <p:grpSpPr>
            <a:xfrm flipH="1">
              <a:off x="1654145" y="-85831"/>
              <a:ext cx="949833" cy="732422"/>
              <a:chOff x="4866600" y="2956225"/>
              <a:chExt cx="482100" cy="371750"/>
            </a:xfrm>
          </p:grpSpPr>
          <p:sp>
            <p:nvSpPr>
              <p:cNvPr id="1963" name="Google Shape;1963;p7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7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7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7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7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7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7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7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1" name="Google Shape;1971;p7"/>
            <p:cNvGrpSpPr/>
            <p:nvPr/>
          </p:nvGrpSpPr>
          <p:grpSpPr>
            <a:xfrm flipH="1">
              <a:off x="-136244" y="-152407"/>
              <a:ext cx="3804702" cy="3830266"/>
              <a:chOff x="3667100" y="238125"/>
              <a:chExt cx="1931125" cy="1944100"/>
            </a:xfrm>
          </p:grpSpPr>
          <p:sp>
            <p:nvSpPr>
              <p:cNvPr id="1972" name="Google Shape;1972;p7"/>
              <p:cNvSpPr/>
              <p:nvPr/>
            </p:nvSpPr>
            <p:spPr>
              <a:xfrm>
                <a:off x="5226450" y="255075"/>
                <a:ext cx="321975" cy="980575"/>
              </a:xfrm>
              <a:custGeom>
                <a:avLst/>
                <a:gdLst/>
                <a:ahLst/>
                <a:cxnLst/>
                <a:rect l="l" t="t" r="r" b="b"/>
                <a:pathLst>
                  <a:path w="12879" h="39223" fill="none" extrusionOk="0">
                    <a:moveTo>
                      <a:pt x="6677" y="1"/>
                    </a:moveTo>
                    <a:cubicBezTo>
                      <a:pt x="1811" y="12358"/>
                      <a:pt x="1" y="31663"/>
                      <a:pt x="12878" y="39222"/>
                    </a:cubicBezTo>
                  </a:path>
                </a:pathLst>
              </a:custGeom>
              <a:noFill/>
              <a:ln w="5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7"/>
              <p:cNvSpPr/>
              <p:nvPr/>
            </p:nvSpPr>
            <p:spPr>
              <a:xfrm>
                <a:off x="5142150" y="238125"/>
                <a:ext cx="49250" cy="17032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813" fill="none" extrusionOk="0">
                    <a:moveTo>
                      <a:pt x="1" y="0"/>
                    </a:moveTo>
                    <a:cubicBezTo>
                      <a:pt x="159" y="2014"/>
                      <a:pt x="499" y="5454"/>
                      <a:pt x="1970" y="6812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7"/>
              <p:cNvSpPr/>
              <p:nvPr/>
            </p:nvSpPr>
            <p:spPr>
              <a:xfrm>
                <a:off x="4463200" y="263575"/>
                <a:ext cx="6840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7363" h="29513" fill="none" extrusionOk="0">
                    <a:moveTo>
                      <a:pt x="20754" y="0"/>
                    </a:moveTo>
                    <a:cubicBezTo>
                      <a:pt x="18943" y="14734"/>
                      <a:pt x="25914" y="28494"/>
                      <a:pt x="27362" y="29513"/>
                    </a:cubicBezTo>
                    <a:cubicBezTo>
                      <a:pt x="24081" y="27793"/>
                      <a:pt x="17631" y="25416"/>
                      <a:pt x="14077" y="24443"/>
                    </a:cubicBezTo>
                    <a:cubicBezTo>
                      <a:pt x="5024" y="21976"/>
                      <a:pt x="2490" y="22429"/>
                      <a:pt x="0" y="20958"/>
                    </a:cubicBezTo>
                  </a:path>
                </a:pathLst>
              </a:custGeom>
              <a:solidFill>
                <a:schemeClr val="dk1"/>
              </a:solidFill>
              <a:ln w="5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7"/>
              <p:cNvSpPr/>
              <p:nvPr/>
            </p:nvSpPr>
            <p:spPr>
              <a:xfrm>
                <a:off x="4436600" y="875200"/>
                <a:ext cx="1131050" cy="1307025"/>
              </a:xfrm>
              <a:custGeom>
                <a:avLst/>
                <a:gdLst/>
                <a:ahLst/>
                <a:cxnLst/>
                <a:rect l="l" t="t" r="r" b="b"/>
                <a:pathLst>
                  <a:path w="45242" h="52281" fill="none" extrusionOk="0">
                    <a:moveTo>
                      <a:pt x="0" y="1"/>
                    </a:moveTo>
                    <a:cubicBezTo>
                      <a:pt x="1856" y="1924"/>
                      <a:pt x="3735" y="3486"/>
                      <a:pt x="5545" y="4301"/>
                    </a:cubicBezTo>
                    <a:cubicBezTo>
                      <a:pt x="9393" y="6089"/>
                      <a:pt x="26933" y="15730"/>
                      <a:pt x="30757" y="18174"/>
                    </a:cubicBezTo>
                    <a:cubicBezTo>
                      <a:pt x="32613" y="19351"/>
                      <a:pt x="34401" y="20822"/>
                      <a:pt x="35623" y="22723"/>
                    </a:cubicBezTo>
                    <a:cubicBezTo>
                      <a:pt x="36981" y="24828"/>
                      <a:pt x="37162" y="27838"/>
                      <a:pt x="37728" y="30282"/>
                    </a:cubicBezTo>
                    <a:cubicBezTo>
                      <a:pt x="39493" y="37841"/>
                      <a:pt x="41213" y="45604"/>
                      <a:pt x="45242" y="52281"/>
                    </a:cubicBezTo>
                  </a:path>
                </a:pathLst>
              </a:custGeom>
              <a:noFill/>
              <a:ln w="5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7"/>
              <p:cNvSpPr/>
              <p:nvPr/>
            </p:nvSpPr>
            <p:spPr>
              <a:xfrm>
                <a:off x="3814225" y="252250"/>
                <a:ext cx="482075" cy="458325"/>
              </a:xfrm>
              <a:custGeom>
                <a:avLst/>
                <a:gdLst/>
                <a:ahLst/>
                <a:cxnLst/>
                <a:rect l="l" t="t" r="r" b="b"/>
                <a:pathLst>
                  <a:path w="19283" h="18333" fill="none" extrusionOk="0">
                    <a:moveTo>
                      <a:pt x="0" y="1"/>
                    </a:moveTo>
                    <a:cubicBezTo>
                      <a:pt x="3508" y="1449"/>
                      <a:pt x="7356" y="4889"/>
                      <a:pt x="10117" y="7447"/>
                    </a:cubicBezTo>
                    <a:cubicBezTo>
                      <a:pt x="12946" y="10049"/>
                      <a:pt x="16069" y="14259"/>
                      <a:pt x="19283" y="18333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7"/>
              <p:cNvSpPr/>
              <p:nvPr/>
            </p:nvSpPr>
            <p:spPr>
              <a:xfrm>
                <a:off x="3667100" y="252825"/>
                <a:ext cx="1900550" cy="1916950"/>
              </a:xfrm>
              <a:custGeom>
                <a:avLst/>
                <a:gdLst/>
                <a:ahLst/>
                <a:cxnLst/>
                <a:rect l="l" t="t" r="r" b="b"/>
                <a:pathLst>
                  <a:path w="76022" h="76678" extrusionOk="0">
                    <a:moveTo>
                      <a:pt x="52643" y="0"/>
                    </a:moveTo>
                    <a:lnTo>
                      <a:pt x="52643" y="1539"/>
                    </a:lnTo>
                    <a:cubicBezTo>
                      <a:pt x="52711" y="5862"/>
                      <a:pt x="53186" y="10185"/>
                      <a:pt x="53933" y="14462"/>
                    </a:cubicBezTo>
                    <a:cubicBezTo>
                      <a:pt x="54408" y="16974"/>
                      <a:pt x="54974" y="19464"/>
                      <a:pt x="55676" y="21908"/>
                    </a:cubicBezTo>
                    <a:cubicBezTo>
                      <a:pt x="56038" y="23176"/>
                      <a:pt x="56445" y="24420"/>
                      <a:pt x="56898" y="25643"/>
                    </a:cubicBezTo>
                    <a:cubicBezTo>
                      <a:pt x="57147" y="26321"/>
                      <a:pt x="58210" y="28019"/>
                      <a:pt x="57169" y="28449"/>
                    </a:cubicBezTo>
                    <a:cubicBezTo>
                      <a:pt x="57019" y="28509"/>
                      <a:pt x="56865" y="28529"/>
                      <a:pt x="56708" y="28529"/>
                    </a:cubicBezTo>
                    <a:cubicBezTo>
                      <a:pt x="56510" y="28529"/>
                      <a:pt x="56308" y="28497"/>
                      <a:pt x="56106" y="28472"/>
                    </a:cubicBezTo>
                    <a:cubicBezTo>
                      <a:pt x="55925" y="28449"/>
                      <a:pt x="55721" y="28404"/>
                      <a:pt x="55563" y="28358"/>
                    </a:cubicBezTo>
                    <a:cubicBezTo>
                      <a:pt x="48411" y="26367"/>
                      <a:pt x="41327" y="23809"/>
                      <a:pt x="34221" y="21614"/>
                    </a:cubicBezTo>
                    <a:cubicBezTo>
                      <a:pt x="29626" y="20211"/>
                      <a:pt x="17201" y="9845"/>
                      <a:pt x="11475" y="3780"/>
                    </a:cubicBezTo>
                    <a:cubicBezTo>
                      <a:pt x="10004" y="2218"/>
                      <a:pt x="8081" y="996"/>
                      <a:pt x="6021" y="46"/>
                    </a:cubicBezTo>
                    <a:lnTo>
                      <a:pt x="1" y="46"/>
                    </a:lnTo>
                    <a:cubicBezTo>
                      <a:pt x="13625" y="6179"/>
                      <a:pt x="21184" y="22497"/>
                      <a:pt x="32591" y="27453"/>
                    </a:cubicBezTo>
                    <a:cubicBezTo>
                      <a:pt x="38181" y="29875"/>
                      <a:pt x="42979" y="32115"/>
                      <a:pt x="46646" y="33813"/>
                    </a:cubicBezTo>
                    <a:cubicBezTo>
                      <a:pt x="59387" y="39674"/>
                      <a:pt x="64321" y="45355"/>
                      <a:pt x="66335" y="49610"/>
                    </a:cubicBezTo>
                    <a:cubicBezTo>
                      <a:pt x="73261" y="64230"/>
                      <a:pt x="76022" y="76678"/>
                      <a:pt x="76022" y="76678"/>
                    </a:cubicBezTo>
                    <a:lnTo>
                      <a:pt x="76022" y="76316"/>
                    </a:lnTo>
                    <a:lnTo>
                      <a:pt x="76022" y="64954"/>
                    </a:lnTo>
                    <a:lnTo>
                      <a:pt x="76022" y="47935"/>
                    </a:lnTo>
                    <a:cubicBezTo>
                      <a:pt x="76022" y="45016"/>
                      <a:pt x="75863" y="42028"/>
                      <a:pt x="76022" y="39109"/>
                    </a:cubicBezTo>
                    <a:cubicBezTo>
                      <a:pt x="74958" y="38543"/>
                      <a:pt x="74506" y="37524"/>
                      <a:pt x="74528" y="36280"/>
                    </a:cubicBezTo>
                    <a:cubicBezTo>
                      <a:pt x="74528" y="35284"/>
                      <a:pt x="74754" y="34243"/>
                      <a:pt x="74528" y="33247"/>
                    </a:cubicBezTo>
                    <a:cubicBezTo>
                      <a:pt x="74506" y="33134"/>
                      <a:pt x="74483" y="33021"/>
                      <a:pt x="74392" y="32930"/>
                    </a:cubicBezTo>
                    <a:cubicBezTo>
                      <a:pt x="74302" y="32862"/>
                      <a:pt x="74189" y="32794"/>
                      <a:pt x="74121" y="32772"/>
                    </a:cubicBezTo>
                    <a:cubicBezTo>
                      <a:pt x="73555" y="32545"/>
                      <a:pt x="72944" y="32342"/>
                      <a:pt x="72355" y="32206"/>
                    </a:cubicBezTo>
                    <a:cubicBezTo>
                      <a:pt x="72262" y="32190"/>
                      <a:pt x="72168" y="32164"/>
                      <a:pt x="72067" y="32164"/>
                    </a:cubicBezTo>
                    <a:cubicBezTo>
                      <a:pt x="72022" y="32164"/>
                      <a:pt x="71975" y="32169"/>
                      <a:pt x="71925" y="32183"/>
                    </a:cubicBezTo>
                    <a:cubicBezTo>
                      <a:pt x="71790" y="32206"/>
                      <a:pt x="71677" y="32319"/>
                      <a:pt x="71563" y="32410"/>
                    </a:cubicBezTo>
                    <a:cubicBezTo>
                      <a:pt x="70952" y="32975"/>
                      <a:pt x="70409" y="33609"/>
                      <a:pt x="69957" y="34333"/>
                    </a:cubicBezTo>
                    <a:cubicBezTo>
                      <a:pt x="69640" y="33903"/>
                      <a:pt x="69323" y="33541"/>
                      <a:pt x="69029" y="33134"/>
                    </a:cubicBezTo>
                    <a:cubicBezTo>
                      <a:pt x="63936" y="26435"/>
                      <a:pt x="63416" y="15617"/>
                      <a:pt x="66222" y="7922"/>
                    </a:cubicBezTo>
                    <a:cubicBezTo>
                      <a:pt x="66494" y="7197"/>
                      <a:pt x="68870" y="46"/>
                      <a:pt x="69821" y="46"/>
                    </a:cubicBezTo>
                    <a:lnTo>
                      <a:pt x="63054" y="46"/>
                    </a:lnTo>
                    <a:cubicBezTo>
                      <a:pt x="61900" y="1517"/>
                      <a:pt x="61334" y="3554"/>
                      <a:pt x="60994" y="4685"/>
                    </a:cubicBezTo>
                    <a:cubicBezTo>
                      <a:pt x="60795" y="5329"/>
                      <a:pt x="60548" y="5640"/>
                      <a:pt x="60318" y="5640"/>
                    </a:cubicBezTo>
                    <a:cubicBezTo>
                      <a:pt x="60103" y="5640"/>
                      <a:pt x="59903" y="5368"/>
                      <a:pt x="59772" y="4844"/>
                    </a:cubicBezTo>
                    <a:cubicBezTo>
                      <a:pt x="59297" y="3010"/>
                      <a:pt x="59319" y="725"/>
                      <a:pt x="593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7"/>
              <p:cNvSpPr/>
              <p:nvPr/>
            </p:nvSpPr>
            <p:spPr>
              <a:xfrm>
                <a:off x="5176100" y="253950"/>
                <a:ext cx="10695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6852" extrusionOk="0">
                    <a:moveTo>
                      <a:pt x="4278" y="1"/>
                    </a:moveTo>
                    <a:cubicBezTo>
                      <a:pt x="3373" y="1"/>
                      <a:pt x="2716" y="1"/>
                      <a:pt x="2762" y="23"/>
                    </a:cubicBezTo>
                    <a:cubicBezTo>
                      <a:pt x="1766" y="1291"/>
                      <a:pt x="770" y="4188"/>
                      <a:pt x="431" y="5342"/>
                    </a:cubicBezTo>
                    <a:cubicBezTo>
                      <a:pt x="1" y="5659"/>
                      <a:pt x="182" y="5840"/>
                      <a:pt x="227" y="6066"/>
                    </a:cubicBezTo>
                    <a:cubicBezTo>
                      <a:pt x="368" y="6585"/>
                      <a:pt x="643" y="6851"/>
                      <a:pt x="934" y="6851"/>
                    </a:cubicBezTo>
                    <a:cubicBezTo>
                      <a:pt x="1251" y="6851"/>
                      <a:pt x="1588" y="6535"/>
                      <a:pt x="1788" y="5885"/>
                    </a:cubicBezTo>
                    <a:cubicBezTo>
                      <a:pt x="2128" y="4753"/>
                      <a:pt x="3124" y="1494"/>
                      <a:pt x="42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7"/>
              <p:cNvSpPr/>
              <p:nvPr/>
            </p:nvSpPr>
            <p:spPr>
              <a:xfrm>
                <a:off x="4536175" y="252825"/>
                <a:ext cx="626925" cy="727375"/>
              </a:xfrm>
              <a:custGeom>
                <a:avLst/>
                <a:gdLst/>
                <a:ahLst/>
                <a:cxnLst/>
                <a:rect l="l" t="t" r="r" b="b"/>
                <a:pathLst>
                  <a:path w="25077" h="29095" extrusionOk="0">
                    <a:moveTo>
                      <a:pt x="17903" y="0"/>
                    </a:moveTo>
                    <a:lnTo>
                      <a:pt x="17903" y="1539"/>
                    </a:lnTo>
                    <a:cubicBezTo>
                      <a:pt x="17971" y="5885"/>
                      <a:pt x="18423" y="10207"/>
                      <a:pt x="19215" y="14485"/>
                    </a:cubicBezTo>
                    <a:cubicBezTo>
                      <a:pt x="19668" y="16997"/>
                      <a:pt x="20234" y="19487"/>
                      <a:pt x="20935" y="21931"/>
                    </a:cubicBezTo>
                    <a:cubicBezTo>
                      <a:pt x="21297" y="23198"/>
                      <a:pt x="21705" y="24443"/>
                      <a:pt x="22157" y="25665"/>
                    </a:cubicBezTo>
                    <a:cubicBezTo>
                      <a:pt x="22406" y="26344"/>
                      <a:pt x="23515" y="28042"/>
                      <a:pt x="22429" y="28472"/>
                    </a:cubicBezTo>
                    <a:cubicBezTo>
                      <a:pt x="22279" y="28532"/>
                      <a:pt x="22125" y="28552"/>
                      <a:pt x="21968" y="28552"/>
                    </a:cubicBezTo>
                    <a:cubicBezTo>
                      <a:pt x="21770" y="28552"/>
                      <a:pt x="21567" y="28519"/>
                      <a:pt x="21365" y="28494"/>
                    </a:cubicBezTo>
                    <a:cubicBezTo>
                      <a:pt x="21184" y="28472"/>
                      <a:pt x="21003" y="28426"/>
                      <a:pt x="20822" y="28381"/>
                    </a:cubicBezTo>
                    <a:cubicBezTo>
                      <a:pt x="13829" y="26435"/>
                      <a:pt x="6926" y="23945"/>
                      <a:pt x="1" y="21795"/>
                    </a:cubicBezTo>
                    <a:lnTo>
                      <a:pt x="1" y="21795"/>
                    </a:lnTo>
                    <a:cubicBezTo>
                      <a:pt x="408" y="21954"/>
                      <a:pt x="748" y="22089"/>
                      <a:pt x="1042" y="22180"/>
                    </a:cubicBezTo>
                    <a:cubicBezTo>
                      <a:pt x="8148" y="24353"/>
                      <a:pt x="15232" y="26933"/>
                      <a:pt x="22384" y="28924"/>
                    </a:cubicBezTo>
                    <a:cubicBezTo>
                      <a:pt x="22542" y="28969"/>
                      <a:pt x="22746" y="29015"/>
                      <a:pt x="22927" y="29037"/>
                    </a:cubicBezTo>
                    <a:cubicBezTo>
                      <a:pt x="23129" y="29063"/>
                      <a:pt x="23331" y="29095"/>
                      <a:pt x="23529" y="29095"/>
                    </a:cubicBezTo>
                    <a:cubicBezTo>
                      <a:pt x="23686" y="29095"/>
                      <a:pt x="23841" y="29075"/>
                      <a:pt x="23991" y="29015"/>
                    </a:cubicBezTo>
                    <a:cubicBezTo>
                      <a:pt x="25077" y="28585"/>
                      <a:pt x="23968" y="26887"/>
                      <a:pt x="23742" y="26231"/>
                    </a:cubicBezTo>
                    <a:cubicBezTo>
                      <a:pt x="23289" y="24986"/>
                      <a:pt x="22882" y="23741"/>
                      <a:pt x="22520" y="22497"/>
                    </a:cubicBezTo>
                    <a:cubicBezTo>
                      <a:pt x="21818" y="20030"/>
                      <a:pt x="21252" y="17563"/>
                      <a:pt x="20800" y="15051"/>
                    </a:cubicBezTo>
                    <a:cubicBezTo>
                      <a:pt x="20030" y="10773"/>
                      <a:pt x="19555" y="6428"/>
                      <a:pt x="19487" y="2105"/>
                    </a:cubicBezTo>
                    <a:cubicBezTo>
                      <a:pt x="19464" y="1834"/>
                      <a:pt x="19487" y="906"/>
                      <a:pt x="19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7"/>
              <p:cNvSpPr/>
              <p:nvPr/>
            </p:nvSpPr>
            <p:spPr>
              <a:xfrm>
                <a:off x="3667675" y="253950"/>
                <a:ext cx="1930550" cy="1915825"/>
              </a:xfrm>
              <a:custGeom>
                <a:avLst/>
                <a:gdLst/>
                <a:ahLst/>
                <a:cxnLst/>
                <a:rect l="l" t="t" r="r" b="b"/>
                <a:pathLst>
                  <a:path w="77222" h="76633" extrusionOk="0">
                    <a:moveTo>
                      <a:pt x="1" y="1"/>
                    </a:moveTo>
                    <a:cubicBezTo>
                      <a:pt x="13625" y="6134"/>
                      <a:pt x="21184" y="22452"/>
                      <a:pt x="32591" y="27408"/>
                    </a:cubicBezTo>
                    <a:cubicBezTo>
                      <a:pt x="38203" y="29830"/>
                      <a:pt x="43001" y="32093"/>
                      <a:pt x="46645" y="33768"/>
                    </a:cubicBezTo>
                    <a:cubicBezTo>
                      <a:pt x="59387" y="39629"/>
                      <a:pt x="64343" y="45310"/>
                      <a:pt x="66335" y="49565"/>
                    </a:cubicBezTo>
                    <a:cubicBezTo>
                      <a:pt x="73260" y="64163"/>
                      <a:pt x="76022" y="76633"/>
                      <a:pt x="76022" y="76633"/>
                    </a:cubicBezTo>
                    <a:lnTo>
                      <a:pt x="76022" y="76271"/>
                    </a:lnTo>
                    <a:lnTo>
                      <a:pt x="76022" y="74573"/>
                    </a:lnTo>
                    <a:cubicBezTo>
                      <a:pt x="76022" y="74573"/>
                      <a:pt x="77221" y="65656"/>
                      <a:pt x="67263" y="48094"/>
                    </a:cubicBezTo>
                    <a:cubicBezTo>
                      <a:pt x="64954" y="43975"/>
                      <a:pt x="59387" y="37570"/>
                      <a:pt x="46645" y="31708"/>
                    </a:cubicBezTo>
                    <a:cubicBezTo>
                      <a:pt x="42979" y="30033"/>
                      <a:pt x="38203" y="27770"/>
                      <a:pt x="32591" y="25349"/>
                    </a:cubicBezTo>
                    <a:cubicBezTo>
                      <a:pt x="22293" y="20867"/>
                      <a:pt x="15141" y="7152"/>
                      <a:pt x="38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7"/>
              <p:cNvSpPr/>
              <p:nvPr/>
            </p:nvSpPr>
            <p:spPr>
              <a:xfrm>
                <a:off x="5172700" y="304875"/>
                <a:ext cx="355350" cy="1023000"/>
              </a:xfrm>
              <a:custGeom>
                <a:avLst/>
                <a:gdLst/>
                <a:ahLst/>
                <a:cxnLst/>
                <a:rect l="l" t="t" r="r" b="b"/>
                <a:pathLst>
                  <a:path w="14214" h="40920" extrusionOk="0">
                    <a:moveTo>
                      <a:pt x="4821" y="1"/>
                    </a:moveTo>
                    <a:lnTo>
                      <a:pt x="4821" y="1"/>
                    </a:lnTo>
                    <a:cubicBezTo>
                      <a:pt x="3690" y="1585"/>
                      <a:pt x="2807" y="3305"/>
                      <a:pt x="2015" y="5161"/>
                    </a:cubicBezTo>
                    <a:cubicBezTo>
                      <a:pt x="1313" y="6971"/>
                      <a:pt x="793" y="8872"/>
                      <a:pt x="453" y="10796"/>
                    </a:cubicBezTo>
                    <a:cubicBezTo>
                      <a:pt x="114" y="12720"/>
                      <a:pt x="1" y="14689"/>
                      <a:pt x="23" y="16658"/>
                    </a:cubicBezTo>
                    <a:cubicBezTo>
                      <a:pt x="91" y="18604"/>
                      <a:pt x="340" y="20550"/>
                      <a:pt x="770" y="22474"/>
                    </a:cubicBezTo>
                    <a:cubicBezTo>
                      <a:pt x="1223" y="24398"/>
                      <a:pt x="1834" y="26276"/>
                      <a:pt x="2671" y="28064"/>
                    </a:cubicBezTo>
                    <a:cubicBezTo>
                      <a:pt x="3509" y="29830"/>
                      <a:pt x="4505" y="31550"/>
                      <a:pt x="5659" y="33111"/>
                    </a:cubicBezTo>
                    <a:cubicBezTo>
                      <a:pt x="6813" y="34673"/>
                      <a:pt x="8126" y="36144"/>
                      <a:pt x="9574" y="37434"/>
                    </a:cubicBezTo>
                    <a:cubicBezTo>
                      <a:pt x="11045" y="38724"/>
                      <a:pt x="12562" y="39901"/>
                      <a:pt x="14214" y="40919"/>
                    </a:cubicBezTo>
                    <a:cubicBezTo>
                      <a:pt x="12765" y="39652"/>
                      <a:pt x="11339" y="38362"/>
                      <a:pt x="10072" y="36936"/>
                    </a:cubicBezTo>
                    <a:lnTo>
                      <a:pt x="9144" y="35850"/>
                    </a:lnTo>
                    <a:lnTo>
                      <a:pt x="8239" y="34763"/>
                    </a:lnTo>
                    <a:cubicBezTo>
                      <a:pt x="7673" y="33994"/>
                      <a:pt x="7107" y="33224"/>
                      <a:pt x="6587" y="32432"/>
                    </a:cubicBezTo>
                    <a:cubicBezTo>
                      <a:pt x="5568" y="30848"/>
                      <a:pt x="4663" y="29196"/>
                      <a:pt x="3939" y="27453"/>
                    </a:cubicBezTo>
                    <a:cubicBezTo>
                      <a:pt x="3169" y="25733"/>
                      <a:pt x="2581" y="23945"/>
                      <a:pt x="2173" y="22112"/>
                    </a:cubicBezTo>
                    <a:cubicBezTo>
                      <a:pt x="1766" y="20279"/>
                      <a:pt x="1494" y="18400"/>
                      <a:pt x="1427" y="16545"/>
                    </a:cubicBezTo>
                    <a:cubicBezTo>
                      <a:pt x="1336" y="14666"/>
                      <a:pt x="1427" y="12788"/>
                      <a:pt x="1608" y="10909"/>
                    </a:cubicBezTo>
                    <a:cubicBezTo>
                      <a:pt x="1834" y="9008"/>
                      <a:pt x="2219" y="7152"/>
                      <a:pt x="2739" y="5342"/>
                    </a:cubicBezTo>
                    <a:cubicBezTo>
                      <a:pt x="3260" y="3509"/>
                      <a:pt x="3961" y="1721"/>
                      <a:pt x="4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7"/>
              <p:cNvSpPr/>
              <p:nvPr/>
            </p:nvSpPr>
            <p:spPr>
              <a:xfrm>
                <a:off x="5042000" y="299225"/>
                <a:ext cx="81500" cy="472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18899" extrusionOk="0">
                    <a:moveTo>
                      <a:pt x="431" y="0"/>
                    </a:moveTo>
                    <a:cubicBezTo>
                      <a:pt x="91" y="1607"/>
                      <a:pt x="1" y="3214"/>
                      <a:pt x="1" y="4821"/>
                    </a:cubicBezTo>
                    <a:cubicBezTo>
                      <a:pt x="1" y="6450"/>
                      <a:pt x="114" y="8080"/>
                      <a:pt x="363" y="9664"/>
                    </a:cubicBezTo>
                    <a:cubicBezTo>
                      <a:pt x="612" y="11248"/>
                      <a:pt x="951" y="12833"/>
                      <a:pt x="1449" y="14394"/>
                    </a:cubicBezTo>
                    <a:cubicBezTo>
                      <a:pt x="1902" y="15956"/>
                      <a:pt x="2490" y="17450"/>
                      <a:pt x="3260" y="18898"/>
                    </a:cubicBezTo>
                    <a:cubicBezTo>
                      <a:pt x="3056" y="17269"/>
                      <a:pt x="2762" y="15684"/>
                      <a:pt x="2513" y="14145"/>
                    </a:cubicBezTo>
                    <a:cubicBezTo>
                      <a:pt x="2264" y="12561"/>
                      <a:pt x="2015" y="10999"/>
                      <a:pt x="1766" y="9438"/>
                    </a:cubicBezTo>
                    <a:cubicBezTo>
                      <a:pt x="1517" y="7876"/>
                      <a:pt x="1336" y="6337"/>
                      <a:pt x="1110" y="4753"/>
                    </a:cubicBezTo>
                    <a:cubicBezTo>
                      <a:pt x="906" y="3146"/>
                      <a:pt x="702" y="1607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7"/>
              <p:cNvSpPr/>
              <p:nvPr/>
            </p:nvSpPr>
            <p:spPr>
              <a:xfrm>
                <a:off x="5200425" y="1125300"/>
                <a:ext cx="299900" cy="658050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263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59" y="2060"/>
                      <a:pt x="2649" y="4096"/>
                      <a:pt x="3871" y="6156"/>
                    </a:cubicBezTo>
                    <a:cubicBezTo>
                      <a:pt x="5093" y="8283"/>
                      <a:pt x="6179" y="10411"/>
                      <a:pt x="7175" y="12606"/>
                    </a:cubicBezTo>
                    <a:cubicBezTo>
                      <a:pt x="8193" y="14824"/>
                      <a:pt x="9076" y="17042"/>
                      <a:pt x="9868" y="19350"/>
                    </a:cubicBezTo>
                    <a:cubicBezTo>
                      <a:pt x="10660" y="21636"/>
                      <a:pt x="11339" y="23945"/>
                      <a:pt x="11996" y="26321"/>
                    </a:cubicBezTo>
                    <a:cubicBezTo>
                      <a:pt x="11905" y="23877"/>
                      <a:pt x="11520" y="21433"/>
                      <a:pt x="10909" y="19034"/>
                    </a:cubicBezTo>
                    <a:cubicBezTo>
                      <a:pt x="10321" y="16657"/>
                      <a:pt x="9484" y="14303"/>
                      <a:pt x="8442" y="12040"/>
                    </a:cubicBezTo>
                    <a:cubicBezTo>
                      <a:pt x="7447" y="9777"/>
                      <a:pt x="6225" y="7627"/>
                      <a:pt x="4799" y="5590"/>
                    </a:cubicBezTo>
                    <a:cubicBezTo>
                      <a:pt x="3396" y="3576"/>
                      <a:pt x="1811" y="165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7"/>
              <p:cNvSpPr/>
              <p:nvPr/>
            </p:nvSpPr>
            <p:spPr>
              <a:xfrm>
                <a:off x="3802325" y="289025"/>
                <a:ext cx="745200" cy="615050"/>
              </a:xfrm>
              <a:custGeom>
                <a:avLst/>
                <a:gdLst/>
                <a:ahLst/>
                <a:cxnLst/>
                <a:rect l="l" t="t" r="r" b="b"/>
                <a:pathLst>
                  <a:path w="29808" h="246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81" y="1993"/>
                      <a:pt x="4912" y="4210"/>
                      <a:pt x="7153" y="6587"/>
                    </a:cubicBezTo>
                    <a:cubicBezTo>
                      <a:pt x="9348" y="8941"/>
                      <a:pt x="11453" y="11430"/>
                      <a:pt x="13671" y="13806"/>
                    </a:cubicBezTo>
                    <a:cubicBezTo>
                      <a:pt x="15889" y="16183"/>
                      <a:pt x="18265" y="18491"/>
                      <a:pt x="20958" y="20415"/>
                    </a:cubicBezTo>
                    <a:cubicBezTo>
                      <a:pt x="23606" y="22339"/>
                      <a:pt x="26616" y="23923"/>
                      <a:pt x="29807" y="24602"/>
                    </a:cubicBezTo>
                    <a:cubicBezTo>
                      <a:pt x="26820" y="23380"/>
                      <a:pt x="24104" y="21592"/>
                      <a:pt x="21637" y="19555"/>
                    </a:cubicBezTo>
                    <a:cubicBezTo>
                      <a:pt x="19170" y="17495"/>
                      <a:pt x="16907" y="15187"/>
                      <a:pt x="14667" y="12833"/>
                    </a:cubicBezTo>
                    <a:cubicBezTo>
                      <a:pt x="12471" y="10480"/>
                      <a:pt x="10276" y="8035"/>
                      <a:pt x="7877" y="5795"/>
                    </a:cubicBezTo>
                    <a:cubicBezTo>
                      <a:pt x="5501" y="3577"/>
                      <a:pt x="2898" y="1472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7"/>
              <p:cNvSpPr/>
              <p:nvPr/>
            </p:nvSpPr>
            <p:spPr>
              <a:xfrm>
                <a:off x="4529950" y="835025"/>
                <a:ext cx="58225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02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76" y="1336"/>
                      <a:pt x="3554" y="2377"/>
                      <a:pt x="5523" y="3260"/>
                    </a:cubicBezTo>
                    <a:cubicBezTo>
                      <a:pt x="7447" y="4165"/>
                      <a:pt x="9438" y="4957"/>
                      <a:pt x="11430" y="5681"/>
                    </a:cubicBezTo>
                    <a:lnTo>
                      <a:pt x="17405" y="7877"/>
                    </a:lnTo>
                    <a:cubicBezTo>
                      <a:pt x="19374" y="8601"/>
                      <a:pt x="21320" y="9393"/>
                      <a:pt x="23289" y="10253"/>
                    </a:cubicBezTo>
                    <a:cubicBezTo>
                      <a:pt x="21614" y="8895"/>
                      <a:pt x="19736" y="7809"/>
                      <a:pt x="17812" y="6858"/>
                    </a:cubicBezTo>
                    <a:cubicBezTo>
                      <a:pt x="15888" y="5908"/>
                      <a:pt x="13897" y="5116"/>
                      <a:pt x="11905" y="4391"/>
                    </a:cubicBezTo>
                    <a:cubicBezTo>
                      <a:pt x="9936" y="3645"/>
                      <a:pt x="7922" y="2966"/>
                      <a:pt x="5930" y="2264"/>
                    </a:cubicBezTo>
                    <a:cubicBezTo>
                      <a:pt x="3961" y="1562"/>
                      <a:pt x="1970" y="816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7"/>
              <p:cNvSpPr/>
              <p:nvPr/>
            </p:nvSpPr>
            <p:spPr>
              <a:xfrm>
                <a:off x="4838875" y="1047200"/>
                <a:ext cx="400625" cy="248975"/>
              </a:xfrm>
              <a:custGeom>
                <a:avLst/>
                <a:gdLst/>
                <a:ahLst/>
                <a:cxnLst/>
                <a:rect l="l" t="t" r="r" b="b"/>
                <a:pathLst>
                  <a:path w="16025" h="9959" extrusionOk="0">
                    <a:moveTo>
                      <a:pt x="1" y="1"/>
                    </a:moveTo>
                    <a:cubicBezTo>
                      <a:pt x="1313" y="929"/>
                      <a:pt x="2739" y="1676"/>
                      <a:pt x="4165" y="2445"/>
                    </a:cubicBezTo>
                    <a:cubicBezTo>
                      <a:pt x="5614" y="3147"/>
                      <a:pt x="7017" y="3826"/>
                      <a:pt x="8397" y="4527"/>
                    </a:cubicBezTo>
                    <a:cubicBezTo>
                      <a:pt x="9801" y="5274"/>
                      <a:pt x="11158" y="6021"/>
                      <a:pt x="12426" y="6904"/>
                    </a:cubicBezTo>
                    <a:cubicBezTo>
                      <a:pt x="13693" y="7786"/>
                      <a:pt x="14893" y="8805"/>
                      <a:pt x="16024" y="9959"/>
                    </a:cubicBezTo>
                    <a:cubicBezTo>
                      <a:pt x="15391" y="8465"/>
                      <a:pt x="14350" y="7130"/>
                      <a:pt x="13127" y="6021"/>
                    </a:cubicBezTo>
                    <a:cubicBezTo>
                      <a:pt x="11905" y="4889"/>
                      <a:pt x="10525" y="3984"/>
                      <a:pt x="9076" y="3260"/>
                    </a:cubicBezTo>
                    <a:cubicBezTo>
                      <a:pt x="7605" y="2513"/>
                      <a:pt x="6111" y="1925"/>
                      <a:pt x="4618" y="1381"/>
                    </a:cubicBezTo>
                    <a:cubicBezTo>
                      <a:pt x="3079" y="883"/>
                      <a:pt x="1562" y="43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7"/>
              <p:cNvSpPr/>
              <p:nvPr/>
            </p:nvSpPr>
            <p:spPr>
              <a:xfrm>
                <a:off x="5379800" y="1270125"/>
                <a:ext cx="169200" cy="388750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155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24" y="1268"/>
                      <a:pt x="1426" y="2513"/>
                      <a:pt x="2082" y="3758"/>
                    </a:cubicBezTo>
                    <a:cubicBezTo>
                      <a:pt x="2716" y="5003"/>
                      <a:pt x="3327" y="6270"/>
                      <a:pt x="3847" y="7560"/>
                    </a:cubicBezTo>
                    <a:cubicBezTo>
                      <a:pt x="4391" y="8827"/>
                      <a:pt x="4866" y="10163"/>
                      <a:pt x="5319" y="11475"/>
                    </a:cubicBezTo>
                    <a:cubicBezTo>
                      <a:pt x="5771" y="12811"/>
                      <a:pt x="6179" y="14168"/>
                      <a:pt x="6654" y="15549"/>
                    </a:cubicBezTo>
                    <a:cubicBezTo>
                      <a:pt x="6767" y="14078"/>
                      <a:pt x="6654" y="12652"/>
                      <a:pt x="6405" y="11204"/>
                    </a:cubicBezTo>
                    <a:cubicBezTo>
                      <a:pt x="6156" y="9755"/>
                      <a:pt x="5726" y="8352"/>
                      <a:pt x="5160" y="6994"/>
                    </a:cubicBezTo>
                    <a:cubicBezTo>
                      <a:pt x="4594" y="5659"/>
                      <a:pt x="3847" y="4346"/>
                      <a:pt x="3010" y="3169"/>
                    </a:cubicBezTo>
                    <a:cubicBezTo>
                      <a:pt x="2127" y="1970"/>
                      <a:pt x="1132" y="90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7"/>
              <p:cNvSpPr/>
              <p:nvPr/>
            </p:nvSpPr>
            <p:spPr>
              <a:xfrm>
                <a:off x="5181750" y="304875"/>
                <a:ext cx="346875" cy="1021875"/>
              </a:xfrm>
              <a:custGeom>
                <a:avLst/>
                <a:gdLst/>
                <a:ahLst/>
                <a:cxnLst/>
                <a:rect l="l" t="t" r="r" b="b"/>
                <a:pathLst>
                  <a:path w="13875" h="40875" extrusionOk="0">
                    <a:moveTo>
                      <a:pt x="4459" y="1"/>
                    </a:moveTo>
                    <a:cubicBezTo>
                      <a:pt x="3441" y="1630"/>
                      <a:pt x="2604" y="3395"/>
                      <a:pt x="1970" y="5206"/>
                    </a:cubicBezTo>
                    <a:cubicBezTo>
                      <a:pt x="1314" y="7017"/>
                      <a:pt x="861" y="8895"/>
                      <a:pt x="567" y="10796"/>
                    </a:cubicBezTo>
                    <a:cubicBezTo>
                      <a:pt x="1" y="14621"/>
                      <a:pt x="159" y="18559"/>
                      <a:pt x="997" y="22316"/>
                    </a:cubicBezTo>
                    <a:cubicBezTo>
                      <a:pt x="1879" y="26073"/>
                      <a:pt x="3464" y="29671"/>
                      <a:pt x="5704" y="32817"/>
                    </a:cubicBezTo>
                    <a:cubicBezTo>
                      <a:pt x="6790" y="34356"/>
                      <a:pt x="8035" y="35872"/>
                      <a:pt x="9438" y="37185"/>
                    </a:cubicBezTo>
                    <a:cubicBezTo>
                      <a:pt x="10819" y="38520"/>
                      <a:pt x="12313" y="39742"/>
                      <a:pt x="13874" y="40874"/>
                    </a:cubicBezTo>
                    <a:cubicBezTo>
                      <a:pt x="10819" y="38543"/>
                      <a:pt x="8035" y="35827"/>
                      <a:pt x="5885" y="32659"/>
                    </a:cubicBezTo>
                    <a:cubicBezTo>
                      <a:pt x="3712" y="29535"/>
                      <a:pt x="2128" y="25960"/>
                      <a:pt x="1291" y="22225"/>
                    </a:cubicBezTo>
                    <a:cubicBezTo>
                      <a:pt x="408" y="18491"/>
                      <a:pt x="272" y="14621"/>
                      <a:pt x="793" y="10819"/>
                    </a:cubicBezTo>
                    <a:cubicBezTo>
                      <a:pt x="1336" y="7039"/>
                      <a:pt x="2536" y="3327"/>
                      <a:pt x="4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7"/>
              <p:cNvSpPr/>
              <p:nvPr/>
            </p:nvSpPr>
            <p:spPr>
              <a:xfrm>
                <a:off x="5050500" y="299225"/>
                <a:ext cx="73575" cy="4713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8853" extrusionOk="0">
                    <a:moveTo>
                      <a:pt x="91" y="0"/>
                    </a:moveTo>
                    <a:cubicBezTo>
                      <a:pt x="0" y="1607"/>
                      <a:pt x="0" y="3191"/>
                      <a:pt x="113" y="4798"/>
                    </a:cubicBezTo>
                    <a:cubicBezTo>
                      <a:pt x="204" y="6405"/>
                      <a:pt x="362" y="7989"/>
                      <a:pt x="589" y="9574"/>
                    </a:cubicBezTo>
                    <a:cubicBezTo>
                      <a:pt x="838" y="11135"/>
                      <a:pt x="1132" y="12719"/>
                      <a:pt x="1517" y="14281"/>
                    </a:cubicBezTo>
                    <a:lnTo>
                      <a:pt x="1833" y="15435"/>
                    </a:lnTo>
                    <a:lnTo>
                      <a:pt x="2173" y="16590"/>
                    </a:lnTo>
                    <a:lnTo>
                      <a:pt x="2535" y="17721"/>
                    </a:lnTo>
                    <a:lnTo>
                      <a:pt x="2942" y="18853"/>
                    </a:lnTo>
                    <a:lnTo>
                      <a:pt x="2626" y="17699"/>
                    </a:lnTo>
                    <a:lnTo>
                      <a:pt x="2309" y="16544"/>
                    </a:lnTo>
                    <a:lnTo>
                      <a:pt x="2037" y="15390"/>
                    </a:lnTo>
                    <a:lnTo>
                      <a:pt x="1788" y="14213"/>
                    </a:lnTo>
                    <a:cubicBezTo>
                      <a:pt x="1426" y="12674"/>
                      <a:pt x="1132" y="11113"/>
                      <a:pt x="905" y="9528"/>
                    </a:cubicBezTo>
                    <a:cubicBezTo>
                      <a:pt x="657" y="7944"/>
                      <a:pt x="475" y="6360"/>
                      <a:pt x="340" y="4776"/>
                    </a:cubicBezTo>
                    <a:cubicBezTo>
                      <a:pt x="204" y="3191"/>
                      <a:pt x="113" y="1585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7"/>
              <p:cNvSpPr/>
              <p:nvPr/>
            </p:nvSpPr>
            <p:spPr>
              <a:xfrm>
                <a:off x="5200425" y="1125300"/>
                <a:ext cx="299900" cy="659725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26389" extrusionOk="0">
                    <a:moveTo>
                      <a:pt x="1" y="0"/>
                    </a:moveTo>
                    <a:cubicBezTo>
                      <a:pt x="1517" y="1878"/>
                      <a:pt x="2965" y="3893"/>
                      <a:pt x="4233" y="5952"/>
                    </a:cubicBezTo>
                    <a:cubicBezTo>
                      <a:pt x="5546" y="8034"/>
                      <a:pt x="6700" y="10184"/>
                      <a:pt x="7696" y="12402"/>
                    </a:cubicBezTo>
                    <a:cubicBezTo>
                      <a:pt x="8714" y="14643"/>
                      <a:pt x="9574" y="16929"/>
                      <a:pt x="10298" y="19260"/>
                    </a:cubicBezTo>
                    <a:lnTo>
                      <a:pt x="10796" y="21003"/>
                    </a:lnTo>
                    <a:lnTo>
                      <a:pt x="11249" y="22790"/>
                    </a:lnTo>
                    <a:lnTo>
                      <a:pt x="11656" y="24578"/>
                    </a:lnTo>
                    <a:lnTo>
                      <a:pt x="11996" y="26389"/>
                    </a:lnTo>
                    <a:lnTo>
                      <a:pt x="11724" y="24578"/>
                    </a:lnTo>
                    <a:lnTo>
                      <a:pt x="11385" y="22768"/>
                    </a:lnTo>
                    <a:lnTo>
                      <a:pt x="10977" y="20980"/>
                    </a:lnTo>
                    <a:lnTo>
                      <a:pt x="10479" y="19192"/>
                    </a:lnTo>
                    <a:cubicBezTo>
                      <a:pt x="9823" y="16816"/>
                      <a:pt x="8940" y="14530"/>
                      <a:pt x="7945" y="12289"/>
                    </a:cubicBezTo>
                    <a:cubicBezTo>
                      <a:pt x="6926" y="10071"/>
                      <a:pt x="5772" y="7921"/>
                      <a:pt x="4437" y="5839"/>
                    </a:cubicBezTo>
                    <a:cubicBezTo>
                      <a:pt x="3101" y="3780"/>
                      <a:pt x="1608" y="18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7"/>
              <p:cNvSpPr/>
              <p:nvPr/>
            </p:nvSpPr>
            <p:spPr>
              <a:xfrm>
                <a:off x="3802325" y="289025"/>
                <a:ext cx="745750" cy="615625"/>
              </a:xfrm>
              <a:custGeom>
                <a:avLst/>
                <a:gdLst/>
                <a:ahLst/>
                <a:cxnLst/>
                <a:rect l="l" t="t" r="r" b="b"/>
                <a:pathLst>
                  <a:path w="29830" h="2462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39" y="1789"/>
                      <a:pt x="5161" y="3961"/>
                      <a:pt x="7470" y="6247"/>
                    </a:cubicBezTo>
                    <a:cubicBezTo>
                      <a:pt x="9755" y="8578"/>
                      <a:pt x="11905" y="11045"/>
                      <a:pt x="14101" y="13422"/>
                    </a:cubicBezTo>
                    <a:cubicBezTo>
                      <a:pt x="16319" y="15753"/>
                      <a:pt x="18627" y="18084"/>
                      <a:pt x="21230" y="20053"/>
                    </a:cubicBezTo>
                    <a:cubicBezTo>
                      <a:pt x="22542" y="21049"/>
                      <a:pt x="23900" y="21954"/>
                      <a:pt x="25349" y="22746"/>
                    </a:cubicBezTo>
                    <a:cubicBezTo>
                      <a:pt x="26775" y="23516"/>
                      <a:pt x="28291" y="24172"/>
                      <a:pt x="29830" y="24625"/>
                    </a:cubicBezTo>
                    <a:cubicBezTo>
                      <a:pt x="26752" y="23606"/>
                      <a:pt x="23923" y="21909"/>
                      <a:pt x="21388" y="19894"/>
                    </a:cubicBezTo>
                    <a:cubicBezTo>
                      <a:pt x="18831" y="17880"/>
                      <a:pt x="16522" y="15594"/>
                      <a:pt x="14304" y="13218"/>
                    </a:cubicBezTo>
                    <a:cubicBezTo>
                      <a:pt x="12064" y="10864"/>
                      <a:pt x="9914" y="8397"/>
                      <a:pt x="7605" y="6112"/>
                    </a:cubicBezTo>
                    <a:cubicBezTo>
                      <a:pt x="6451" y="4980"/>
                      <a:pt x="5229" y="3871"/>
                      <a:pt x="3984" y="2830"/>
                    </a:cubicBezTo>
                    <a:cubicBezTo>
                      <a:pt x="2717" y="1811"/>
                      <a:pt x="1382" y="838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7"/>
              <p:cNvSpPr/>
              <p:nvPr/>
            </p:nvSpPr>
            <p:spPr>
              <a:xfrm>
                <a:off x="4529950" y="835025"/>
                <a:ext cx="582800" cy="257475"/>
              </a:xfrm>
              <a:custGeom>
                <a:avLst/>
                <a:gdLst/>
                <a:ahLst/>
                <a:cxnLst/>
                <a:rect l="l" t="t" r="r" b="b"/>
                <a:pathLst>
                  <a:path w="23312" h="10299" extrusionOk="0">
                    <a:moveTo>
                      <a:pt x="1" y="1"/>
                    </a:moveTo>
                    <a:lnTo>
                      <a:pt x="1381" y="861"/>
                    </a:lnTo>
                    <a:lnTo>
                      <a:pt x="2807" y="1585"/>
                    </a:lnTo>
                    <a:lnTo>
                      <a:pt x="4233" y="2264"/>
                    </a:lnTo>
                    <a:lnTo>
                      <a:pt x="5704" y="2920"/>
                    </a:lnTo>
                    <a:cubicBezTo>
                      <a:pt x="7673" y="3758"/>
                      <a:pt x="9665" y="4505"/>
                      <a:pt x="11656" y="5229"/>
                    </a:cubicBezTo>
                    <a:cubicBezTo>
                      <a:pt x="13670" y="5976"/>
                      <a:pt x="15639" y="6700"/>
                      <a:pt x="17586" y="7537"/>
                    </a:cubicBezTo>
                    <a:lnTo>
                      <a:pt x="19057" y="8148"/>
                    </a:lnTo>
                    <a:lnTo>
                      <a:pt x="20505" y="8827"/>
                    </a:lnTo>
                    <a:lnTo>
                      <a:pt x="21931" y="9529"/>
                    </a:lnTo>
                    <a:lnTo>
                      <a:pt x="23312" y="10298"/>
                    </a:lnTo>
                    <a:lnTo>
                      <a:pt x="21954" y="9461"/>
                    </a:lnTo>
                    <a:lnTo>
                      <a:pt x="20573" y="8691"/>
                    </a:lnTo>
                    <a:lnTo>
                      <a:pt x="19125" y="7990"/>
                    </a:lnTo>
                    <a:lnTo>
                      <a:pt x="17676" y="7311"/>
                    </a:lnTo>
                    <a:cubicBezTo>
                      <a:pt x="15730" y="6451"/>
                      <a:pt x="13716" y="5681"/>
                      <a:pt x="11747" y="4957"/>
                    </a:cubicBezTo>
                    <a:cubicBezTo>
                      <a:pt x="9733" y="4210"/>
                      <a:pt x="7741" y="3486"/>
                      <a:pt x="5772" y="2694"/>
                    </a:cubicBezTo>
                    <a:cubicBezTo>
                      <a:pt x="3780" y="1902"/>
                      <a:pt x="1857" y="101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7"/>
              <p:cNvSpPr/>
              <p:nvPr/>
            </p:nvSpPr>
            <p:spPr>
              <a:xfrm>
                <a:off x="4838875" y="1047200"/>
                <a:ext cx="401175" cy="248425"/>
              </a:xfrm>
              <a:custGeom>
                <a:avLst/>
                <a:gdLst/>
                <a:ahLst/>
                <a:cxnLst/>
                <a:rect l="l" t="t" r="r" b="b"/>
                <a:pathLst>
                  <a:path w="16047" h="99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27" y="702"/>
                      <a:pt x="2898" y="1359"/>
                      <a:pt x="4391" y="2015"/>
                    </a:cubicBezTo>
                    <a:cubicBezTo>
                      <a:pt x="5863" y="2671"/>
                      <a:pt x="7311" y="3282"/>
                      <a:pt x="8714" y="4029"/>
                    </a:cubicBezTo>
                    <a:cubicBezTo>
                      <a:pt x="10140" y="4731"/>
                      <a:pt x="11498" y="5568"/>
                      <a:pt x="12743" y="6541"/>
                    </a:cubicBezTo>
                    <a:cubicBezTo>
                      <a:pt x="13987" y="7492"/>
                      <a:pt x="15119" y="8624"/>
                      <a:pt x="16047" y="9936"/>
                    </a:cubicBezTo>
                    <a:cubicBezTo>
                      <a:pt x="15617" y="9257"/>
                      <a:pt x="15142" y="8601"/>
                      <a:pt x="14598" y="8013"/>
                    </a:cubicBezTo>
                    <a:cubicBezTo>
                      <a:pt x="14055" y="7424"/>
                      <a:pt x="13467" y="6881"/>
                      <a:pt x="12856" y="6360"/>
                    </a:cubicBezTo>
                    <a:cubicBezTo>
                      <a:pt x="11634" y="5342"/>
                      <a:pt x="10253" y="4505"/>
                      <a:pt x="8827" y="3758"/>
                    </a:cubicBezTo>
                    <a:cubicBezTo>
                      <a:pt x="7379" y="3056"/>
                      <a:pt x="5908" y="2400"/>
                      <a:pt x="4437" y="1811"/>
                    </a:cubicBezTo>
                    <a:cubicBezTo>
                      <a:pt x="2943" y="1200"/>
                      <a:pt x="1472" y="63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7"/>
              <p:cNvSpPr/>
              <p:nvPr/>
            </p:nvSpPr>
            <p:spPr>
              <a:xfrm>
                <a:off x="5379800" y="1270125"/>
                <a:ext cx="1663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552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83" y="1132"/>
                      <a:pt x="1697" y="2287"/>
                      <a:pt x="2467" y="3464"/>
                    </a:cubicBezTo>
                    <a:cubicBezTo>
                      <a:pt x="3214" y="4731"/>
                      <a:pt x="3847" y="5976"/>
                      <a:pt x="4391" y="7288"/>
                    </a:cubicBezTo>
                    <a:cubicBezTo>
                      <a:pt x="4956" y="8601"/>
                      <a:pt x="5409" y="9959"/>
                      <a:pt x="5771" y="11339"/>
                    </a:cubicBezTo>
                    <a:cubicBezTo>
                      <a:pt x="5862" y="11679"/>
                      <a:pt x="5952" y="12041"/>
                      <a:pt x="6043" y="12381"/>
                    </a:cubicBezTo>
                    <a:cubicBezTo>
                      <a:pt x="6111" y="12720"/>
                      <a:pt x="6201" y="13105"/>
                      <a:pt x="6269" y="13422"/>
                    </a:cubicBezTo>
                    <a:cubicBezTo>
                      <a:pt x="6428" y="14123"/>
                      <a:pt x="6518" y="14825"/>
                      <a:pt x="6654" y="15526"/>
                    </a:cubicBezTo>
                    <a:cubicBezTo>
                      <a:pt x="6609" y="14825"/>
                      <a:pt x="6518" y="14123"/>
                      <a:pt x="6405" y="13399"/>
                    </a:cubicBezTo>
                    <a:cubicBezTo>
                      <a:pt x="6337" y="13060"/>
                      <a:pt x="6292" y="12697"/>
                      <a:pt x="6201" y="12358"/>
                    </a:cubicBezTo>
                    <a:cubicBezTo>
                      <a:pt x="6111" y="12018"/>
                      <a:pt x="6065" y="11656"/>
                      <a:pt x="5975" y="11317"/>
                    </a:cubicBezTo>
                    <a:cubicBezTo>
                      <a:pt x="5635" y="9891"/>
                      <a:pt x="5183" y="8533"/>
                      <a:pt x="4640" y="7220"/>
                    </a:cubicBezTo>
                    <a:cubicBezTo>
                      <a:pt x="4074" y="5885"/>
                      <a:pt x="3440" y="4618"/>
                      <a:pt x="2648" y="3396"/>
                    </a:cubicBezTo>
                    <a:cubicBezTo>
                      <a:pt x="2241" y="2807"/>
                      <a:pt x="1811" y="2196"/>
                      <a:pt x="1403" y="1630"/>
                    </a:cubicBezTo>
                    <a:cubicBezTo>
                      <a:pt x="951" y="1065"/>
                      <a:pt x="498" y="544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5" name="Google Shape;1995;p7"/>
            <p:cNvGrpSpPr/>
            <p:nvPr/>
          </p:nvGrpSpPr>
          <p:grpSpPr>
            <a:xfrm flipH="1">
              <a:off x="4650879" y="-391197"/>
              <a:ext cx="1362295" cy="1920846"/>
              <a:chOff x="4877350" y="4482750"/>
              <a:chExt cx="691450" cy="974950"/>
            </a:xfrm>
          </p:grpSpPr>
          <p:sp>
            <p:nvSpPr>
              <p:cNvPr id="1996" name="Google Shape;1996;p7"/>
              <p:cNvSpPr/>
              <p:nvPr/>
            </p:nvSpPr>
            <p:spPr>
              <a:xfrm>
                <a:off x="4877350" y="5100600"/>
                <a:ext cx="257475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4081" extrusionOk="0">
                    <a:moveTo>
                      <a:pt x="1968" y="0"/>
                    </a:moveTo>
                    <a:cubicBezTo>
                      <a:pt x="1145" y="0"/>
                      <a:pt x="387" y="156"/>
                      <a:pt x="114" y="702"/>
                    </a:cubicBezTo>
                    <a:cubicBezTo>
                      <a:pt x="1" y="906"/>
                      <a:pt x="69" y="1178"/>
                      <a:pt x="205" y="1381"/>
                    </a:cubicBezTo>
                    <a:cubicBezTo>
                      <a:pt x="499" y="1811"/>
                      <a:pt x="997" y="2015"/>
                      <a:pt x="1495" y="2196"/>
                    </a:cubicBezTo>
                    <a:cubicBezTo>
                      <a:pt x="2875" y="2807"/>
                      <a:pt x="4346" y="3373"/>
                      <a:pt x="5840" y="3735"/>
                    </a:cubicBezTo>
                    <a:cubicBezTo>
                      <a:pt x="6474" y="3871"/>
                      <a:pt x="7085" y="3984"/>
                      <a:pt x="7741" y="4052"/>
                    </a:cubicBezTo>
                    <a:cubicBezTo>
                      <a:pt x="7944" y="4065"/>
                      <a:pt x="8147" y="4081"/>
                      <a:pt x="8345" y="4081"/>
                    </a:cubicBezTo>
                    <a:cubicBezTo>
                      <a:pt x="8808" y="4081"/>
                      <a:pt x="9241" y="3996"/>
                      <a:pt x="9574" y="3599"/>
                    </a:cubicBezTo>
                    <a:cubicBezTo>
                      <a:pt x="10298" y="2762"/>
                      <a:pt x="9755" y="2173"/>
                      <a:pt x="8918" y="1743"/>
                    </a:cubicBezTo>
                    <a:cubicBezTo>
                      <a:pt x="7492" y="997"/>
                      <a:pt x="5930" y="499"/>
                      <a:pt x="4324" y="250"/>
                    </a:cubicBezTo>
                    <a:cubicBezTo>
                      <a:pt x="3808" y="179"/>
                      <a:pt x="2851" y="0"/>
                      <a:pt x="1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7"/>
              <p:cNvSpPr/>
              <p:nvPr/>
            </p:nvSpPr>
            <p:spPr>
              <a:xfrm>
                <a:off x="4883025" y="5086450"/>
                <a:ext cx="25802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4573" fill="none" extrusionOk="0">
                    <a:moveTo>
                      <a:pt x="5884" y="4165"/>
                    </a:moveTo>
                    <a:cubicBezTo>
                      <a:pt x="6496" y="4301"/>
                      <a:pt x="7129" y="4414"/>
                      <a:pt x="7763" y="4459"/>
                    </a:cubicBezTo>
                    <a:cubicBezTo>
                      <a:pt x="8442" y="4527"/>
                      <a:pt x="9121" y="4573"/>
                      <a:pt x="9619" y="4007"/>
                    </a:cubicBezTo>
                    <a:cubicBezTo>
                      <a:pt x="10320" y="3192"/>
                      <a:pt x="9800" y="2423"/>
                      <a:pt x="8962" y="2015"/>
                    </a:cubicBezTo>
                    <a:cubicBezTo>
                      <a:pt x="7514" y="1246"/>
                      <a:pt x="5930" y="816"/>
                      <a:pt x="4345" y="567"/>
                    </a:cubicBezTo>
                    <a:cubicBezTo>
                      <a:pt x="3350" y="431"/>
                      <a:pt x="702" y="1"/>
                      <a:pt x="113" y="1133"/>
                    </a:cubicBezTo>
                    <a:cubicBezTo>
                      <a:pt x="0" y="1336"/>
                      <a:pt x="68" y="1608"/>
                      <a:pt x="204" y="1811"/>
                    </a:cubicBezTo>
                    <a:cubicBezTo>
                      <a:pt x="498" y="2241"/>
                      <a:pt x="1019" y="2423"/>
                      <a:pt x="1494" y="2626"/>
                    </a:cubicBezTo>
                    <a:cubicBezTo>
                      <a:pt x="2897" y="3192"/>
                      <a:pt x="4368" y="3780"/>
                      <a:pt x="5884" y="416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7"/>
              <p:cNvSpPr/>
              <p:nvPr/>
            </p:nvSpPr>
            <p:spPr>
              <a:xfrm>
                <a:off x="5238350" y="4482875"/>
                <a:ext cx="321950" cy="527225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21089" extrusionOk="0">
                    <a:moveTo>
                      <a:pt x="10759" y="1"/>
                    </a:moveTo>
                    <a:cubicBezTo>
                      <a:pt x="10638" y="1"/>
                      <a:pt x="10514" y="14"/>
                      <a:pt x="10388" y="41"/>
                    </a:cubicBezTo>
                    <a:cubicBezTo>
                      <a:pt x="8691" y="403"/>
                      <a:pt x="8125" y="2530"/>
                      <a:pt x="7808" y="4001"/>
                    </a:cubicBezTo>
                    <a:cubicBezTo>
                      <a:pt x="7242" y="6763"/>
                      <a:pt x="6858" y="9343"/>
                      <a:pt x="5545" y="11923"/>
                    </a:cubicBezTo>
                    <a:cubicBezTo>
                      <a:pt x="4278" y="14412"/>
                      <a:pt x="2557" y="16653"/>
                      <a:pt x="453" y="18463"/>
                    </a:cubicBezTo>
                    <a:cubicBezTo>
                      <a:pt x="0" y="18848"/>
                      <a:pt x="272" y="20296"/>
                      <a:pt x="294" y="20840"/>
                    </a:cubicBezTo>
                    <a:cubicBezTo>
                      <a:pt x="294" y="20953"/>
                      <a:pt x="317" y="21043"/>
                      <a:pt x="430" y="21089"/>
                    </a:cubicBezTo>
                    <a:cubicBezTo>
                      <a:pt x="475" y="21089"/>
                      <a:pt x="543" y="21043"/>
                      <a:pt x="611" y="20998"/>
                    </a:cubicBezTo>
                    <a:cubicBezTo>
                      <a:pt x="2784" y="19074"/>
                      <a:pt x="4640" y="16811"/>
                      <a:pt x="6111" y="14299"/>
                    </a:cubicBezTo>
                    <a:cubicBezTo>
                      <a:pt x="7197" y="12443"/>
                      <a:pt x="7989" y="10452"/>
                      <a:pt x="8600" y="8415"/>
                    </a:cubicBezTo>
                    <a:cubicBezTo>
                      <a:pt x="9166" y="6581"/>
                      <a:pt x="8872" y="4386"/>
                      <a:pt x="9913" y="2711"/>
                    </a:cubicBezTo>
                    <a:cubicBezTo>
                      <a:pt x="10071" y="2440"/>
                      <a:pt x="10343" y="2146"/>
                      <a:pt x="10614" y="2010"/>
                    </a:cubicBezTo>
                    <a:cubicBezTo>
                      <a:pt x="10799" y="1910"/>
                      <a:pt x="10970" y="1867"/>
                      <a:pt x="11128" y="1867"/>
                    </a:cubicBezTo>
                    <a:cubicBezTo>
                      <a:pt x="11475" y="1867"/>
                      <a:pt x="11762" y="2077"/>
                      <a:pt x="11995" y="2372"/>
                    </a:cubicBezTo>
                    <a:cubicBezTo>
                      <a:pt x="12186" y="2615"/>
                      <a:pt x="12361" y="2715"/>
                      <a:pt x="12503" y="2715"/>
                    </a:cubicBezTo>
                    <a:cubicBezTo>
                      <a:pt x="12732" y="2715"/>
                      <a:pt x="12878" y="2458"/>
                      <a:pt x="12878" y="2123"/>
                    </a:cubicBezTo>
                    <a:cubicBezTo>
                      <a:pt x="12878" y="2010"/>
                      <a:pt x="12878" y="1897"/>
                      <a:pt x="12832" y="1783"/>
                    </a:cubicBezTo>
                    <a:cubicBezTo>
                      <a:pt x="12550" y="856"/>
                      <a:pt x="11747" y="1"/>
                      <a:pt x="10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7"/>
              <p:cNvSpPr/>
              <p:nvPr/>
            </p:nvSpPr>
            <p:spPr>
              <a:xfrm>
                <a:off x="5242875" y="4482750"/>
                <a:ext cx="325925" cy="522825"/>
              </a:xfrm>
              <a:custGeom>
                <a:avLst/>
                <a:gdLst/>
                <a:ahLst/>
                <a:cxnLst/>
                <a:rect l="l" t="t" r="r" b="b"/>
                <a:pathLst>
                  <a:path w="13037" h="20913" fill="none" extrusionOk="0">
                    <a:moveTo>
                      <a:pt x="13036" y="2354"/>
                    </a:moveTo>
                    <a:cubicBezTo>
                      <a:pt x="13036" y="2241"/>
                      <a:pt x="13036" y="2128"/>
                      <a:pt x="12991" y="2015"/>
                    </a:cubicBezTo>
                    <a:cubicBezTo>
                      <a:pt x="12674" y="974"/>
                      <a:pt x="11701" y="1"/>
                      <a:pt x="10547" y="272"/>
                    </a:cubicBezTo>
                    <a:cubicBezTo>
                      <a:pt x="8849" y="634"/>
                      <a:pt x="7944" y="2648"/>
                      <a:pt x="7627" y="4120"/>
                    </a:cubicBezTo>
                    <a:cubicBezTo>
                      <a:pt x="7061" y="6881"/>
                      <a:pt x="6020" y="10162"/>
                      <a:pt x="4730" y="12742"/>
                    </a:cubicBezTo>
                    <a:cubicBezTo>
                      <a:pt x="3440" y="15232"/>
                      <a:pt x="2716" y="16884"/>
                      <a:pt x="589" y="18695"/>
                    </a:cubicBezTo>
                    <a:cubicBezTo>
                      <a:pt x="136" y="19079"/>
                      <a:pt x="0" y="20120"/>
                      <a:pt x="0" y="20664"/>
                    </a:cubicBezTo>
                    <a:cubicBezTo>
                      <a:pt x="0" y="20777"/>
                      <a:pt x="23" y="20890"/>
                      <a:pt x="136" y="20913"/>
                    </a:cubicBezTo>
                    <a:cubicBezTo>
                      <a:pt x="181" y="20913"/>
                      <a:pt x="249" y="20890"/>
                      <a:pt x="294" y="20845"/>
                    </a:cubicBezTo>
                    <a:cubicBezTo>
                      <a:pt x="2490" y="18921"/>
                      <a:pt x="4029" y="17382"/>
                      <a:pt x="5477" y="14870"/>
                    </a:cubicBezTo>
                    <a:cubicBezTo>
                      <a:pt x="6563" y="13014"/>
                      <a:pt x="7808" y="11407"/>
                      <a:pt x="8555" y="8691"/>
                    </a:cubicBezTo>
                    <a:cubicBezTo>
                      <a:pt x="9098" y="6858"/>
                      <a:pt x="8962" y="4663"/>
                      <a:pt x="10003" y="2988"/>
                    </a:cubicBezTo>
                    <a:cubicBezTo>
                      <a:pt x="10185" y="2694"/>
                      <a:pt x="10433" y="2422"/>
                      <a:pt x="10705" y="2264"/>
                    </a:cubicBezTo>
                    <a:cubicBezTo>
                      <a:pt x="11316" y="1970"/>
                      <a:pt x="11769" y="2196"/>
                      <a:pt x="12108" y="2648"/>
                    </a:cubicBezTo>
                    <a:cubicBezTo>
                      <a:pt x="12606" y="3237"/>
                      <a:pt x="13014" y="2897"/>
                      <a:pt x="13036" y="235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7"/>
              <p:cNvSpPr/>
              <p:nvPr/>
            </p:nvSpPr>
            <p:spPr>
              <a:xfrm>
                <a:off x="5395075" y="4886175"/>
                <a:ext cx="80925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622" fill="none" extrusionOk="0">
                    <a:moveTo>
                      <a:pt x="3169" y="1992"/>
                    </a:moveTo>
                    <a:cubicBezTo>
                      <a:pt x="3236" y="1607"/>
                      <a:pt x="3191" y="1200"/>
                      <a:pt x="2988" y="860"/>
                    </a:cubicBezTo>
                    <a:cubicBezTo>
                      <a:pt x="2490" y="0"/>
                      <a:pt x="1539" y="68"/>
                      <a:pt x="702" y="362"/>
                    </a:cubicBezTo>
                    <a:cubicBezTo>
                      <a:pt x="0" y="815"/>
                      <a:pt x="475" y="2558"/>
                      <a:pt x="928" y="3055"/>
                    </a:cubicBezTo>
                    <a:cubicBezTo>
                      <a:pt x="1426" y="3621"/>
                      <a:pt x="2218" y="3191"/>
                      <a:pt x="2671" y="2807"/>
                    </a:cubicBezTo>
                    <a:cubicBezTo>
                      <a:pt x="2897" y="2580"/>
                      <a:pt x="3078" y="2286"/>
                      <a:pt x="3169" y="1992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7"/>
              <p:cNvSpPr/>
              <p:nvPr/>
            </p:nvSpPr>
            <p:spPr>
              <a:xfrm>
                <a:off x="5396200" y="4894475"/>
                <a:ext cx="81500" cy="7902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161" extrusionOk="0">
                    <a:moveTo>
                      <a:pt x="1741" y="1"/>
                    </a:moveTo>
                    <a:cubicBezTo>
                      <a:pt x="1404" y="1"/>
                      <a:pt x="1047" y="84"/>
                      <a:pt x="702" y="211"/>
                    </a:cubicBezTo>
                    <a:cubicBezTo>
                      <a:pt x="0" y="664"/>
                      <a:pt x="476" y="2384"/>
                      <a:pt x="928" y="2882"/>
                    </a:cubicBezTo>
                    <a:cubicBezTo>
                      <a:pt x="1112" y="3082"/>
                      <a:pt x="1330" y="3160"/>
                      <a:pt x="1554" y="3160"/>
                    </a:cubicBezTo>
                    <a:cubicBezTo>
                      <a:pt x="1966" y="3160"/>
                      <a:pt x="2401" y="2897"/>
                      <a:pt x="2694" y="2633"/>
                    </a:cubicBezTo>
                    <a:cubicBezTo>
                      <a:pt x="2943" y="2452"/>
                      <a:pt x="3124" y="2135"/>
                      <a:pt x="3169" y="1818"/>
                    </a:cubicBezTo>
                    <a:cubicBezTo>
                      <a:pt x="3259" y="1456"/>
                      <a:pt x="3191" y="1026"/>
                      <a:pt x="3010" y="687"/>
                    </a:cubicBezTo>
                    <a:cubicBezTo>
                      <a:pt x="2699" y="186"/>
                      <a:pt x="2242" y="1"/>
                      <a:pt x="17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7"/>
              <p:cNvSpPr/>
              <p:nvPr/>
            </p:nvSpPr>
            <p:spPr>
              <a:xfrm>
                <a:off x="5200425" y="4798925"/>
                <a:ext cx="90000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2875" extrusionOk="0">
                    <a:moveTo>
                      <a:pt x="1604" y="1"/>
                    </a:moveTo>
                    <a:cubicBezTo>
                      <a:pt x="1347" y="1"/>
                      <a:pt x="1088" y="62"/>
                      <a:pt x="838" y="209"/>
                    </a:cubicBezTo>
                    <a:cubicBezTo>
                      <a:pt x="1" y="729"/>
                      <a:pt x="23" y="1657"/>
                      <a:pt x="340" y="2494"/>
                    </a:cubicBezTo>
                    <a:cubicBezTo>
                      <a:pt x="504" y="2769"/>
                      <a:pt x="856" y="2875"/>
                      <a:pt x="1259" y="2875"/>
                    </a:cubicBezTo>
                    <a:cubicBezTo>
                      <a:pt x="1918" y="2875"/>
                      <a:pt x="2711" y="2594"/>
                      <a:pt x="3033" y="2313"/>
                    </a:cubicBezTo>
                    <a:cubicBezTo>
                      <a:pt x="3599" y="1793"/>
                      <a:pt x="3192" y="1001"/>
                      <a:pt x="2784" y="525"/>
                    </a:cubicBezTo>
                    <a:cubicBezTo>
                      <a:pt x="2603" y="299"/>
                      <a:pt x="2309" y="118"/>
                      <a:pt x="2015" y="50"/>
                    </a:cubicBezTo>
                    <a:cubicBezTo>
                      <a:pt x="1880" y="18"/>
                      <a:pt x="1742" y="1"/>
                      <a:pt x="1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7"/>
              <p:cNvSpPr/>
              <p:nvPr/>
            </p:nvSpPr>
            <p:spPr>
              <a:xfrm>
                <a:off x="5192500" y="4797900"/>
                <a:ext cx="900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3260" fill="none" extrusionOk="0">
                    <a:moveTo>
                      <a:pt x="2015" y="91"/>
                    </a:moveTo>
                    <a:cubicBezTo>
                      <a:pt x="1653" y="1"/>
                      <a:pt x="1223" y="23"/>
                      <a:pt x="838" y="250"/>
                    </a:cubicBezTo>
                    <a:cubicBezTo>
                      <a:pt x="1" y="770"/>
                      <a:pt x="23" y="1698"/>
                      <a:pt x="340" y="2535"/>
                    </a:cubicBezTo>
                    <a:cubicBezTo>
                      <a:pt x="770" y="3260"/>
                      <a:pt x="2513" y="2807"/>
                      <a:pt x="3034" y="2354"/>
                    </a:cubicBezTo>
                    <a:cubicBezTo>
                      <a:pt x="3599" y="1834"/>
                      <a:pt x="3192" y="1042"/>
                      <a:pt x="2807" y="566"/>
                    </a:cubicBezTo>
                    <a:cubicBezTo>
                      <a:pt x="2604" y="295"/>
                      <a:pt x="2332" y="136"/>
                      <a:pt x="2015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7"/>
              <p:cNvSpPr/>
              <p:nvPr/>
            </p:nvSpPr>
            <p:spPr>
              <a:xfrm>
                <a:off x="5146125" y="4806950"/>
                <a:ext cx="297050" cy="324800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12992" fill="none" extrusionOk="0">
                    <a:moveTo>
                      <a:pt x="9324" y="2830"/>
                    </a:moveTo>
                    <a:cubicBezTo>
                      <a:pt x="9845" y="3577"/>
                      <a:pt x="10479" y="3871"/>
                      <a:pt x="11090" y="4482"/>
                    </a:cubicBezTo>
                    <a:cubicBezTo>
                      <a:pt x="11882" y="5229"/>
                      <a:pt x="11723" y="6519"/>
                      <a:pt x="11542" y="7469"/>
                    </a:cubicBezTo>
                    <a:cubicBezTo>
                      <a:pt x="11339" y="8442"/>
                      <a:pt x="10931" y="9370"/>
                      <a:pt x="10320" y="10140"/>
                    </a:cubicBezTo>
                    <a:cubicBezTo>
                      <a:pt x="9573" y="11045"/>
                      <a:pt x="8532" y="11452"/>
                      <a:pt x="7627" y="12109"/>
                    </a:cubicBezTo>
                    <a:cubicBezTo>
                      <a:pt x="6405" y="12991"/>
                      <a:pt x="4979" y="12810"/>
                      <a:pt x="3780" y="12018"/>
                    </a:cubicBezTo>
                    <a:cubicBezTo>
                      <a:pt x="1267" y="10389"/>
                      <a:pt x="0" y="6587"/>
                      <a:pt x="1335" y="3825"/>
                    </a:cubicBezTo>
                    <a:cubicBezTo>
                      <a:pt x="2739" y="1042"/>
                      <a:pt x="7378" y="1"/>
                      <a:pt x="932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7"/>
              <p:cNvSpPr/>
              <p:nvPr/>
            </p:nvSpPr>
            <p:spPr>
              <a:xfrm>
                <a:off x="5143850" y="4841025"/>
                <a:ext cx="2925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11702" h="11630" extrusionOk="0">
                    <a:moveTo>
                      <a:pt x="5752" y="0"/>
                    </a:moveTo>
                    <a:cubicBezTo>
                      <a:pt x="5608" y="0"/>
                      <a:pt x="5465" y="6"/>
                      <a:pt x="5319" y="18"/>
                    </a:cubicBezTo>
                    <a:cubicBezTo>
                      <a:pt x="5228" y="18"/>
                      <a:pt x="5183" y="63"/>
                      <a:pt x="5093" y="63"/>
                    </a:cubicBezTo>
                    <a:cubicBezTo>
                      <a:pt x="4550" y="131"/>
                      <a:pt x="4074" y="312"/>
                      <a:pt x="3622" y="561"/>
                    </a:cubicBezTo>
                    <a:cubicBezTo>
                      <a:pt x="2694" y="1105"/>
                      <a:pt x="1924" y="1942"/>
                      <a:pt x="1449" y="2825"/>
                    </a:cubicBezTo>
                    <a:cubicBezTo>
                      <a:pt x="1" y="5495"/>
                      <a:pt x="928" y="9162"/>
                      <a:pt x="3644" y="10950"/>
                    </a:cubicBezTo>
                    <a:cubicBezTo>
                      <a:pt x="4311" y="11366"/>
                      <a:pt x="4978" y="11629"/>
                      <a:pt x="5676" y="11629"/>
                    </a:cubicBezTo>
                    <a:cubicBezTo>
                      <a:pt x="6115" y="11629"/>
                      <a:pt x="6567" y="11525"/>
                      <a:pt x="7039" y="11289"/>
                    </a:cubicBezTo>
                    <a:cubicBezTo>
                      <a:pt x="7605" y="10995"/>
                      <a:pt x="8080" y="10610"/>
                      <a:pt x="8533" y="10203"/>
                    </a:cubicBezTo>
                    <a:cubicBezTo>
                      <a:pt x="8985" y="9841"/>
                      <a:pt x="9438" y="9456"/>
                      <a:pt x="9845" y="9026"/>
                    </a:cubicBezTo>
                    <a:cubicBezTo>
                      <a:pt x="10909" y="7872"/>
                      <a:pt x="11701" y="6310"/>
                      <a:pt x="11656" y="4771"/>
                    </a:cubicBezTo>
                    <a:cubicBezTo>
                      <a:pt x="11633" y="3934"/>
                      <a:pt x="11317" y="3164"/>
                      <a:pt x="10773" y="2508"/>
                    </a:cubicBezTo>
                    <a:cubicBezTo>
                      <a:pt x="10683" y="2372"/>
                      <a:pt x="10615" y="2259"/>
                      <a:pt x="10502" y="2146"/>
                    </a:cubicBezTo>
                    <a:cubicBezTo>
                      <a:pt x="9981" y="1580"/>
                      <a:pt x="9302" y="1059"/>
                      <a:pt x="8578" y="697"/>
                    </a:cubicBezTo>
                    <a:cubicBezTo>
                      <a:pt x="8058" y="448"/>
                      <a:pt x="7492" y="222"/>
                      <a:pt x="6926" y="109"/>
                    </a:cubicBezTo>
                    <a:cubicBezTo>
                      <a:pt x="6528" y="42"/>
                      <a:pt x="6143" y="0"/>
                      <a:pt x="5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7"/>
              <p:cNvSpPr/>
              <p:nvPr/>
            </p:nvSpPr>
            <p:spPr>
              <a:xfrm>
                <a:off x="5266075" y="4840450"/>
                <a:ext cx="147675" cy="74225"/>
              </a:xfrm>
              <a:custGeom>
                <a:avLst/>
                <a:gdLst/>
                <a:ahLst/>
                <a:cxnLst/>
                <a:rect l="l" t="t" r="r" b="b"/>
                <a:pathLst>
                  <a:path w="5907" h="2969" extrusionOk="0">
                    <a:moveTo>
                      <a:pt x="863" y="1"/>
                    </a:moveTo>
                    <a:cubicBezTo>
                      <a:pt x="719" y="1"/>
                      <a:pt x="576" y="6"/>
                      <a:pt x="430" y="19"/>
                    </a:cubicBezTo>
                    <a:cubicBezTo>
                      <a:pt x="339" y="19"/>
                      <a:pt x="294" y="41"/>
                      <a:pt x="204" y="41"/>
                    </a:cubicBezTo>
                    <a:cubicBezTo>
                      <a:pt x="136" y="86"/>
                      <a:pt x="68" y="132"/>
                      <a:pt x="0" y="154"/>
                    </a:cubicBezTo>
                    <a:cubicBezTo>
                      <a:pt x="317" y="1128"/>
                      <a:pt x="1154" y="1920"/>
                      <a:pt x="2150" y="2418"/>
                    </a:cubicBezTo>
                    <a:cubicBezTo>
                      <a:pt x="2557" y="2621"/>
                      <a:pt x="2965" y="2802"/>
                      <a:pt x="3395" y="2870"/>
                    </a:cubicBezTo>
                    <a:cubicBezTo>
                      <a:pt x="3706" y="2939"/>
                      <a:pt x="4017" y="2969"/>
                      <a:pt x="4328" y="2969"/>
                    </a:cubicBezTo>
                    <a:cubicBezTo>
                      <a:pt x="4425" y="2969"/>
                      <a:pt x="4521" y="2966"/>
                      <a:pt x="4617" y="2961"/>
                    </a:cubicBezTo>
                    <a:cubicBezTo>
                      <a:pt x="5092" y="2916"/>
                      <a:pt x="5522" y="2757"/>
                      <a:pt x="5907" y="2531"/>
                    </a:cubicBezTo>
                    <a:cubicBezTo>
                      <a:pt x="5839" y="2395"/>
                      <a:pt x="5726" y="2282"/>
                      <a:pt x="5613" y="2146"/>
                    </a:cubicBezTo>
                    <a:cubicBezTo>
                      <a:pt x="5092" y="1580"/>
                      <a:pt x="4413" y="1060"/>
                      <a:pt x="3689" y="698"/>
                    </a:cubicBezTo>
                    <a:cubicBezTo>
                      <a:pt x="3169" y="449"/>
                      <a:pt x="2603" y="222"/>
                      <a:pt x="2037" y="109"/>
                    </a:cubicBezTo>
                    <a:cubicBezTo>
                      <a:pt x="1639" y="43"/>
                      <a:pt x="1254" y="1"/>
                      <a:pt x="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7"/>
              <p:cNvSpPr/>
              <p:nvPr/>
            </p:nvSpPr>
            <p:spPr>
              <a:xfrm>
                <a:off x="5241175" y="5175500"/>
                <a:ext cx="88850" cy="28220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1288" extrusionOk="0">
                    <a:moveTo>
                      <a:pt x="1322" y="1"/>
                    </a:moveTo>
                    <a:cubicBezTo>
                      <a:pt x="459" y="1"/>
                      <a:pt x="222" y="1872"/>
                      <a:pt x="159" y="2753"/>
                    </a:cubicBezTo>
                    <a:cubicBezTo>
                      <a:pt x="0" y="4360"/>
                      <a:pt x="181" y="5990"/>
                      <a:pt x="611" y="7574"/>
                    </a:cubicBezTo>
                    <a:cubicBezTo>
                      <a:pt x="860" y="8547"/>
                      <a:pt x="1426" y="11172"/>
                      <a:pt x="2693" y="11286"/>
                    </a:cubicBezTo>
                    <a:cubicBezTo>
                      <a:pt x="2706" y="11287"/>
                      <a:pt x="2719" y="11287"/>
                      <a:pt x="2732" y="11287"/>
                    </a:cubicBezTo>
                    <a:cubicBezTo>
                      <a:pt x="2945" y="11287"/>
                      <a:pt x="3153" y="11115"/>
                      <a:pt x="3259" y="10923"/>
                    </a:cubicBezTo>
                    <a:cubicBezTo>
                      <a:pt x="3553" y="10493"/>
                      <a:pt x="3508" y="9950"/>
                      <a:pt x="3508" y="9452"/>
                    </a:cubicBezTo>
                    <a:cubicBezTo>
                      <a:pt x="3486" y="7891"/>
                      <a:pt x="3440" y="6306"/>
                      <a:pt x="3169" y="4790"/>
                    </a:cubicBezTo>
                    <a:cubicBezTo>
                      <a:pt x="3056" y="4156"/>
                      <a:pt x="2241" y="264"/>
                      <a:pt x="1539" y="37"/>
                    </a:cubicBezTo>
                    <a:cubicBezTo>
                      <a:pt x="1463" y="12"/>
                      <a:pt x="1390" y="1"/>
                      <a:pt x="1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7"/>
              <p:cNvSpPr/>
              <p:nvPr/>
            </p:nvSpPr>
            <p:spPr>
              <a:xfrm>
                <a:off x="5223625" y="5180950"/>
                <a:ext cx="101875" cy="271600"/>
              </a:xfrm>
              <a:custGeom>
                <a:avLst/>
                <a:gdLst/>
                <a:ahLst/>
                <a:cxnLst/>
                <a:rect l="l" t="t" r="r" b="b"/>
                <a:pathLst>
                  <a:path w="4075" h="10864" fill="none" extrusionOk="0">
                    <a:moveTo>
                      <a:pt x="3237" y="3395"/>
                    </a:moveTo>
                    <a:cubicBezTo>
                      <a:pt x="3056" y="2784"/>
                      <a:pt x="2830" y="2196"/>
                      <a:pt x="2581" y="1630"/>
                    </a:cubicBezTo>
                    <a:cubicBezTo>
                      <a:pt x="2286" y="996"/>
                      <a:pt x="2015" y="385"/>
                      <a:pt x="1313" y="227"/>
                    </a:cubicBezTo>
                    <a:cubicBezTo>
                      <a:pt x="227" y="0"/>
                      <a:pt x="1" y="770"/>
                      <a:pt x="23" y="1698"/>
                    </a:cubicBezTo>
                    <a:cubicBezTo>
                      <a:pt x="91" y="4504"/>
                      <a:pt x="815" y="7107"/>
                      <a:pt x="1879" y="9687"/>
                    </a:cubicBezTo>
                    <a:cubicBezTo>
                      <a:pt x="2060" y="10185"/>
                      <a:pt x="2513" y="10864"/>
                      <a:pt x="3146" y="10841"/>
                    </a:cubicBezTo>
                    <a:cubicBezTo>
                      <a:pt x="3373" y="10841"/>
                      <a:pt x="3576" y="10638"/>
                      <a:pt x="3690" y="10411"/>
                    </a:cubicBezTo>
                    <a:cubicBezTo>
                      <a:pt x="3916" y="9959"/>
                      <a:pt x="4074" y="8646"/>
                      <a:pt x="4029" y="8125"/>
                    </a:cubicBezTo>
                    <a:cubicBezTo>
                      <a:pt x="3803" y="6609"/>
                      <a:pt x="3644" y="4912"/>
                      <a:pt x="3237" y="339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7"/>
              <p:cNvSpPr/>
              <p:nvPr/>
            </p:nvSpPr>
            <p:spPr>
              <a:xfrm>
                <a:off x="5027300" y="4954625"/>
                <a:ext cx="342325" cy="3610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14440" fill="none" extrusionOk="0">
                    <a:moveTo>
                      <a:pt x="13512" y="7650"/>
                    </a:moveTo>
                    <a:cubicBezTo>
                      <a:pt x="13534" y="7854"/>
                      <a:pt x="13580" y="8080"/>
                      <a:pt x="13602" y="8261"/>
                    </a:cubicBezTo>
                    <a:cubicBezTo>
                      <a:pt x="13693" y="9235"/>
                      <a:pt x="13602" y="10230"/>
                      <a:pt x="13195" y="11090"/>
                    </a:cubicBezTo>
                    <a:cubicBezTo>
                      <a:pt x="12742" y="12064"/>
                      <a:pt x="12018" y="12675"/>
                      <a:pt x="11135" y="13240"/>
                    </a:cubicBezTo>
                    <a:cubicBezTo>
                      <a:pt x="9913" y="14033"/>
                      <a:pt x="8623" y="14440"/>
                      <a:pt x="7197" y="14214"/>
                    </a:cubicBezTo>
                    <a:cubicBezTo>
                      <a:pt x="5364" y="13897"/>
                      <a:pt x="3463" y="13467"/>
                      <a:pt x="2082" y="12177"/>
                    </a:cubicBezTo>
                    <a:cubicBezTo>
                      <a:pt x="1313" y="11475"/>
                      <a:pt x="928" y="10615"/>
                      <a:pt x="611" y="9619"/>
                    </a:cubicBezTo>
                    <a:cubicBezTo>
                      <a:pt x="0" y="7650"/>
                      <a:pt x="181" y="5410"/>
                      <a:pt x="1403" y="3690"/>
                    </a:cubicBezTo>
                    <a:cubicBezTo>
                      <a:pt x="2105" y="2694"/>
                      <a:pt x="3056" y="1879"/>
                      <a:pt x="4097" y="1291"/>
                    </a:cubicBezTo>
                    <a:cubicBezTo>
                      <a:pt x="5138" y="680"/>
                      <a:pt x="6790" y="1"/>
                      <a:pt x="7989" y="227"/>
                    </a:cubicBezTo>
                    <a:cubicBezTo>
                      <a:pt x="8963" y="408"/>
                      <a:pt x="10026" y="1472"/>
                      <a:pt x="10683" y="2128"/>
                    </a:cubicBezTo>
                    <a:cubicBezTo>
                      <a:pt x="12176" y="3667"/>
                      <a:pt x="13195" y="5613"/>
                      <a:pt x="13512" y="76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7"/>
              <p:cNvSpPr/>
              <p:nvPr/>
            </p:nvSpPr>
            <p:spPr>
              <a:xfrm>
                <a:off x="5298875" y="5106850"/>
                <a:ext cx="170325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6541" extrusionOk="0">
                    <a:moveTo>
                      <a:pt x="3613" y="0"/>
                    </a:moveTo>
                    <a:cubicBezTo>
                      <a:pt x="3101" y="0"/>
                      <a:pt x="2598" y="161"/>
                      <a:pt x="2105" y="430"/>
                    </a:cubicBezTo>
                    <a:cubicBezTo>
                      <a:pt x="815" y="1131"/>
                      <a:pt x="1" y="2783"/>
                      <a:pt x="1" y="4209"/>
                    </a:cubicBezTo>
                    <a:cubicBezTo>
                      <a:pt x="1" y="4730"/>
                      <a:pt x="136" y="5273"/>
                      <a:pt x="499" y="5658"/>
                    </a:cubicBezTo>
                    <a:cubicBezTo>
                      <a:pt x="1008" y="6226"/>
                      <a:pt x="1875" y="6540"/>
                      <a:pt x="2642" y="6540"/>
                    </a:cubicBezTo>
                    <a:cubicBezTo>
                      <a:pt x="2761" y="6540"/>
                      <a:pt x="2876" y="6533"/>
                      <a:pt x="2988" y="6518"/>
                    </a:cubicBezTo>
                    <a:cubicBezTo>
                      <a:pt x="3667" y="6427"/>
                      <a:pt x="4369" y="6133"/>
                      <a:pt x="5025" y="5748"/>
                    </a:cubicBezTo>
                    <a:cubicBezTo>
                      <a:pt x="5772" y="5273"/>
                      <a:pt x="6292" y="4526"/>
                      <a:pt x="6587" y="3711"/>
                    </a:cubicBezTo>
                    <a:cubicBezTo>
                      <a:pt x="6813" y="2964"/>
                      <a:pt x="6700" y="2399"/>
                      <a:pt x="6292" y="1720"/>
                    </a:cubicBezTo>
                    <a:cubicBezTo>
                      <a:pt x="5885" y="995"/>
                      <a:pt x="5206" y="430"/>
                      <a:pt x="4414" y="135"/>
                    </a:cubicBezTo>
                    <a:cubicBezTo>
                      <a:pt x="4144" y="43"/>
                      <a:pt x="3878" y="0"/>
                      <a:pt x="3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7"/>
              <p:cNvSpPr/>
              <p:nvPr/>
            </p:nvSpPr>
            <p:spPr>
              <a:xfrm>
                <a:off x="5304525" y="5085900"/>
                <a:ext cx="166950" cy="193525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7741" fill="none" extrusionOk="0">
                    <a:moveTo>
                      <a:pt x="4980" y="6450"/>
                    </a:moveTo>
                    <a:cubicBezTo>
                      <a:pt x="3667" y="7424"/>
                      <a:pt x="1698" y="7740"/>
                      <a:pt x="499" y="6473"/>
                    </a:cubicBezTo>
                    <a:cubicBezTo>
                      <a:pt x="137" y="6066"/>
                      <a:pt x="1" y="5545"/>
                      <a:pt x="1" y="5025"/>
                    </a:cubicBezTo>
                    <a:cubicBezTo>
                      <a:pt x="1" y="4187"/>
                      <a:pt x="295" y="3395"/>
                      <a:pt x="589" y="2603"/>
                    </a:cubicBezTo>
                    <a:cubicBezTo>
                      <a:pt x="838" y="1879"/>
                      <a:pt x="1608" y="1245"/>
                      <a:pt x="2264" y="928"/>
                    </a:cubicBezTo>
                    <a:cubicBezTo>
                      <a:pt x="4188" y="0"/>
                      <a:pt x="6677" y="1313"/>
                      <a:pt x="6519" y="3554"/>
                    </a:cubicBezTo>
                    <a:cubicBezTo>
                      <a:pt x="6474" y="4459"/>
                      <a:pt x="6112" y="5364"/>
                      <a:pt x="5478" y="602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7"/>
              <p:cNvSpPr/>
              <p:nvPr/>
            </p:nvSpPr>
            <p:spPr>
              <a:xfrm>
                <a:off x="5307925" y="5129925"/>
                <a:ext cx="126200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4522" extrusionOk="0">
                    <a:moveTo>
                      <a:pt x="2591" y="0"/>
                    </a:moveTo>
                    <a:cubicBezTo>
                      <a:pt x="2197" y="0"/>
                      <a:pt x="1806" y="91"/>
                      <a:pt x="1472" y="276"/>
                    </a:cubicBezTo>
                    <a:cubicBezTo>
                      <a:pt x="567" y="751"/>
                      <a:pt x="1" y="1883"/>
                      <a:pt x="1" y="2901"/>
                    </a:cubicBezTo>
                    <a:cubicBezTo>
                      <a:pt x="23" y="3264"/>
                      <a:pt x="114" y="3671"/>
                      <a:pt x="363" y="3920"/>
                    </a:cubicBezTo>
                    <a:cubicBezTo>
                      <a:pt x="739" y="4316"/>
                      <a:pt x="1322" y="4521"/>
                      <a:pt x="1857" y="4521"/>
                    </a:cubicBezTo>
                    <a:cubicBezTo>
                      <a:pt x="1933" y="4521"/>
                      <a:pt x="2009" y="4517"/>
                      <a:pt x="2083" y="4508"/>
                    </a:cubicBezTo>
                    <a:cubicBezTo>
                      <a:pt x="2581" y="4463"/>
                      <a:pt x="3056" y="4259"/>
                      <a:pt x="3509" y="3965"/>
                    </a:cubicBezTo>
                    <a:cubicBezTo>
                      <a:pt x="4075" y="3626"/>
                      <a:pt x="4550" y="3128"/>
                      <a:pt x="4776" y="2585"/>
                    </a:cubicBezTo>
                    <a:cubicBezTo>
                      <a:pt x="5048" y="1974"/>
                      <a:pt x="4640" y="978"/>
                      <a:pt x="4142" y="548"/>
                    </a:cubicBezTo>
                    <a:cubicBezTo>
                      <a:pt x="3729" y="187"/>
                      <a:pt x="3157" y="0"/>
                      <a:pt x="25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7"/>
              <p:cNvSpPr/>
              <p:nvPr/>
            </p:nvSpPr>
            <p:spPr>
              <a:xfrm>
                <a:off x="5006350" y="4927075"/>
                <a:ext cx="1658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7129" extrusionOk="0">
                    <a:moveTo>
                      <a:pt x="2896" y="0"/>
                    </a:moveTo>
                    <a:cubicBezTo>
                      <a:pt x="2737" y="0"/>
                      <a:pt x="2579" y="13"/>
                      <a:pt x="2423" y="39"/>
                    </a:cubicBezTo>
                    <a:cubicBezTo>
                      <a:pt x="1472" y="175"/>
                      <a:pt x="205" y="1057"/>
                      <a:pt x="91" y="2053"/>
                    </a:cubicBezTo>
                    <a:cubicBezTo>
                      <a:pt x="1" y="2845"/>
                      <a:pt x="205" y="3796"/>
                      <a:pt x="612" y="4679"/>
                    </a:cubicBezTo>
                    <a:cubicBezTo>
                      <a:pt x="906" y="5357"/>
                      <a:pt x="1359" y="5969"/>
                      <a:pt x="1902" y="6421"/>
                    </a:cubicBezTo>
                    <a:cubicBezTo>
                      <a:pt x="2430" y="6843"/>
                      <a:pt x="3162" y="7129"/>
                      <a:pt x="3866" y="7129"/>
                    </a:cubicBezTo>
                    <a:cubicBezTo>
                      <a:pt x="4068" y="7129"/>
                      <a:pt x="4268" y="7105"/>
                      <a:pt x="4459" y="7055"/>
                    </a:cubicBezTo>
                    <a:cubicBezTo>
                      <a:pt x="4957" y="6919"/>
                      <a:pt x="5387" y="6534"/>
                      <a:pt x="5659" y="6127"/>
                    </a:cubicBezTo>
                    <a:cubicBezTo>
                      <a:pt x="6451" y="4905"/>
                      <a:pt x="6632" y="3072"/>
                      <a:pt x="5931" y="1782"/>
                    </a:cubicBezTo>
                    <a:cubicBezTo>
                      <a:pt x="5350" y="740"/>
                      <a:pt x="4114" y="0"/>
                      <a:pt x="2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7"/>
              <p:cNvSpPr/>
              <p:nvPr/>
            </p:nvSpPr>
            <p:spPr>
              <a:xfrm>
                <a:off x="4999575" y="4930300"/>
                <a:ext cx="17372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858" fill="none" extrusionOk="0">
                    <a:moveTo>
                      <a:pt x="5772" y="5704"/>
                    </a:moveTo>
                    <a:cubicBezTo>
                      <a:pt x="6654" y="4346"/>
                      <a:pt x="6948" y="1766"/>
                      <a:pt x="5364" y="793"/>
                    </a:cubicBezTo>
                    <a:cubicBezTo>
                      <a:pt x="5025" y="589"/>
                      <a:pt x="4685" y="408"/>
                      <a:pt x="4323" y="295"/>
                    </a:cubicBezTo>
                    <a:cubicBezTo>
                      <a:pt x="3961" y="182"/>
                      <a:pt x="3554" y="68"/>
                      <a:pt x="3146" y="46"/>
                    </a:cubicBezTo>
                    <a:cubicBezTo>
                      <a:pt x="2241" y="0"/>
                      <a:pt x="1336" y="340"/>
                      <a:pt x="679" y="951"/>
                    </a:cubicBezTo>
                    <a:cubicBezTo>
                      <a:pt x="272" y="1358"/>
                      <a:pt x="46" y="1947"/>
                      <a:pt x="23" y="2490"/>
                    </a:cubicBezTo>
                    <a:cubicBezTo>
                      <a:pt x="0" y="2943"/>
                      <a:pt x="91" y="3350"/>
                      <a:pt x="204" y="3780"/>
                    </a:cubicBezTo>
                    <a:cubicBezTo>
                      <a:pt x="453" y="4685"/>
                      <a:pt x="1019" y="5591"/>
                      <a:pt x="1856" y="6021"/>
                    </a:cubicBezTo>
                    <a:cubicBezTo>
                      <a:pt x="2694" y="6451"/>
                      <a:pt x="3599" y="6858"/>
                      <a:pt x="4527" y="6609"/>
                    </a:cubicBezTo>
                    <a:cubicBezTo>
                      <a:pt x="5070" y="6496"/>
                      <a:pt x="5477" y="6134"/>
                      <a:pt x="5772" y="570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7"/>
              <p:cNvSpPr/>
              <p:nvPr/>
            </p:nvSpPr>
            <p:spPr>
              <a:xfrm>
                <a:off x="5035775" y="4962475"/>
                <a:ext cx="131300" cy="14217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5687" extrusionOk="0">
                    <a:moveTo>
                      <a:pt x="2277" y="0"/>
                    </a:moveTo>
                    <a:cubicBezTo>
                      <a:pt x="2158" y="0"/>
                      <a:pt x="2041" y="9"/>
                      <a:pt x="1925" y="26"/>
                    </a:cubicBezTo>
                    <a:cubicBezTo>
                      <a:pt x="1178" y="139"/>
                      <a:pt x="159" y="818"/>
                      <a:pt x="69" y="1610"/>
                    </a:cubicBezTo>
                    <a:cubicBezTo>
                      <a:pt x="1" y="2289"/>
                      <a:pt x="159" y="3059"/>
                      <a:pt x="476" y="3738"/>
                    </a:cubicBezTo>
                    <a:cubicBezTo>
                      <a:pt x="725" y="4281"/>
                      <a:pt x="1087" y="4779"/>
                      <a:pt x="1517" y="5118"/>
                    </a:cubicBezTo>
                    <a:cubicBezTo>
                      <a:pt x="1948" y="5460"/>
                      <a:pt x="2536" y="5687"/>
                      <a:pt x="3100" y="5687"/>
                    </a:cubicBezTo>
                    <a:cubicBezTo>
                      <a:pt x="3246" y="5687"/>
                      <a:pt x="3391" y="5672"/>
                      <a:pt x="3531" y="5639"/>
                    </a:cubicBezTo>
                    <a:cubicBezTo>
                      <a:pt x="3916" y="5526"/>
                      <a:pt x="4256" y="5231"/>
                      <a:pt x="4482" y="4869"/>
                    </a:cubicBezTo>
                    <a:cubicBezTo>
                      <a:pt x="5116" y="3919"/>
                      <a:pt x="5251" y="2470"/>
                      <a:pt x="4686" y="1407"/>
                    </a:cubicBezTo>
                    <a:cubicBezTo>
                      <a:pt x="4242" y="560"/>
                      <a:pt x="3242" y="0"/>
                      <a:pt x="22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7"/>
              <p:cNvSpPr/>
              <p:nvPr/>
            </p:nvSpPr>
            <p:spPr>
              <a:xfrm>
                <a:off x="5027300" y="4931425"/>
                <a:ext cx="368925" cy="368000"/>
              </a:xfrm>
              <a:custGeom>
                <a:avLst/>
                <a:gdLst/>
                <a:ahLst/>
                <a:cxnLst/>
                <a:rect l="l" t="t" r="r" b="b"/>
                <a:pathLst>
                  <a:path w="14757" h="14720" extrusionOk="0">
                    <a:moveTo>
                      <a:pt x="9687" y="1"/>
                    </a:moveTo>
                    <a:cubicBezTo>
                      <a:pt x="9890" y="227"/>
                      <a:pt x="10049" y="476"/>
                      <a:pt x="10139" y="770"/>
                    </a:cubicBezTo>
                    <a:cubicBezTo>
                      <a:pt x="10210" y="946"/>
                      <a:pt x="10130" y="1012"/>
                      <a:pt x="10007" y="1012"/>
                    </a:cubicBezTo>
                    <a:cubicBezTo>
                      <a:pt x="9971" y="1012"/>
                      <a:pt x="9931" y="1007"/>
                      <a:pt x="9890" y="997"/>
                    </a:cubicBezTo>
                    <a:cubicBezTo>
                      <a:pt x="9239" y="777"/>
                      <a:pt x="8567" y="676"/>
                      <a:pt x="7895" y="676"/>
                    </a:cubicBezTo>
                    <a:cubicBezTo>
                      <a:pt x="6558" y="676"/>
                      <a:pt x="5218" y="1073"/>
                      <a:pt x="4029" y="1721"/>
                    </a:cubicBezTo>
                    <a:cubicBezTo>
                      <a:pt x="2988" y="2332"/>
                      <a:pt x="2060" y="3147"/>
                      <a:pt x="1358" y="4142"/>
                    </a:cubicBezTo>
                    <a:cubicBezTo>
                      <a:pt x="611" y="5183"/>
                      <a:pt x="295" y="6315"/>
                      <a:pt x="159" y="7582"/>
                    </a:cubicBezTo>
                    <a:cubicBezTo>
                      <a:pt x="0" y="9031"/>
                      <a:pt x="702" y="10321"/>
                      <a:pt x="1585" y="11407"/>
                    </a:cubicBezTo>
                    <a:cubicBezTo>
                      <a:pt x="2082" y="12018"/>
                      <a:pt x="2716" y="12584"/>
                      <a:pt x="3350" y="13082"/>
                    </a:cubicBezTo>
                    <a:cubicBezTo>
                      <a:pt x="3916" y="13489"/>
                      <a:pt x="4549" y="13829"/>
                      <a:pt x="5206" y="14100"/>
                    </a:cubicBezTo>
                    <a:cubicBezTo>
                      <a:pt x="5817" y="14327"/>
                      <a:pt x="6473" y="14508"/>
                      <a:pt x="7152" y="14621"/>
                    </a:cubicBezTo>
                    <a:cubicBezTo>
                      <a:pt x="7539" y="14685"/>
                      <a:pt x="7932" y="14720"/>
                      <a:pt x="8323" y="14720"/>
                    </a:cubicBezTo>
                    <a:cubicBezTo>
                      <a:pt x="9327" y="14720"/>
                      <a:pt x="10324" y="14489"/>
                      <a:pt x="11203" y="13919"/>
                    </a:cubicBezTo>
                    <a:cubicBezTo>
                      <a:pt x="12357" y="13150"/>
                      <a:pt x="13240" y="12018"/>
                      <a:pt x="13851" y="10819"/>
                    </a:cubicBezTo>
                    <a:cubicBezTo>
                      <a:pt x="14100" y="10321"/>
                      <a:pt x="14281" y="9755"/>
                      <a:pt x="14417" y="9257"/>
                    </a:cubicBezTo>
                    <a:cubicBezTo>
                      <a:pt x="14530" y="8782"/>
                      <a:pt x="14621" y="8284"/>
                      <a:pt x="14643" y="7809"/>
                    </a:cubicBezTo>
                    <a:cubicBezTo>
                      <a:pt x="14756" y="6021"/>
                      <a:pt x="14145" y="4210"/>
                      <a:pt x="12923" y="2943"/>
                    </a:cubicBezTo>
                    <a:cubicBezTo>
                      <a:pt x="12584" y="2558"/>
                      <a:pt x="12176" y="2219"/>
                      <a:pt x="11746" y="1902"/>
                    </a:cubicBezTo>
                    <a:cubicBezTo>
                      <a:pt x="11611" y="1811"/>
                      <a:pt x="11452" y="1721"/>
                      <a:pt x="11339" y="1608"/>
                    </a:cubicBezTo>
                    <a:cubicBezTo>
                      <a:pt x="11181" y="1494"/>
                      <a:pt x="11181" y="1427"/>
                      <a:pt x="11362" y="1336"/>
                    </a:cubicBezTo>
                    <a:cubicBezTo>
                      <a:pt x="11633" y="1155"/>
                      <a:pt x="11973" y="1110"/>
                      <a:pt x="12289" y="1087"/>
                    </a:cubicBezTo>
                    <a:cubicBezTo>
                      <a:pt x="12384" y="1077"/>
                      <a:pt x="12478" y="1072"/>
                      <a:pt x="12570" y="1072"/>
                    </a:cubicBezTo>
                    <a:cubicBezTo>
                      <a:pt x="12874" y="1072"/>
                      <a:pt x="13166" y="1120"/>
                      <a:pt x="13444" y="1155"/>
                    </a:cubicBezTo>
                    <a:cubicBezTo>
                      <a:pt x="13172" y="861"/>
                      <a:pt x="12765" y="657"/>
                      <a:pt x="12357" y="544"/>
                    </a:cubicBezTo>
                    <a:cubicBezTo>
                      <a:pt x="12202" y="475"/>
                      <a:pt x="12033" y="445"/>
                      <a:pt x="11861" y="445"/>
                    </a:cubicBezTo>
                    <a:cubicBezTo>
                      <a:pt x="11808" y="445"/>
                      <a:pt x="11754" y="448"/>
                      <a:pt x="11701" y="453"/>
                    </a:cubicBezTo>
                    <a:cubicBezTo>
                      <a:pt x="11384" y="476"/>
                      <a:pt x="10818" y="702"/>
                      <a:pt x="10728" y="1019"/>
                    </a:cubicBezTo>
                    <a:cubicBezTo>
                      <a:pt x="10547" y="544"/>
                      <a:pt x="10162" y="182"/>
                      <a:pt x="9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7"/>
              <p:cNvSpPr/>
              <p:nvPr/>
            </p:nvSpPr>
            <p:spPr>
              <a:xfrm>
                <a:off x="5021625" y="4943325"/>
                <a:ext cx="36895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4758" h="14738" extrusionOk="0">
                    <a:moveTo>
                      <a:pt x="9687" y="0"/>
                    </a:moveTo>
                    <a:cubicBezTo>
                      <a:pt x="9891" y="226"/>
                      <a:pt x="10050" y="498"/>
                      <a:pt x="10140" y="769"/>
                    </a:cubicBezTo>
                    <a:cubicBezTo>
                      <a:pt x="10208" y="940"/>
                      <a:pt x="10135" y="1021"/>
                      <a:pt x="10017" y="1021"/>
                    </a:cubicBezTo>
                    <a:cubicBezTo>
                      <a:pt x="9979" y="1021"/>
                      <a:pt x="9936" y="1012"/>
                      <a:pt x="9891" y="996"/>
                    </a:cubicBezTo>
                    <a:cubicBezTo>
                      <a:pt x="9242" y="777"/>
                      <a:pt x="8573" y="676"/>
                      <a:pt x="7904" y="676"/>
                    </a:cubicBezTo>
                    <a:cubicBezTo>
                      <a:pt x="6564" y="676"/>
                      <a:pt x="5221" y="1079"/>
                      <a:pt x="4029" y="1743"/>
                    </a:cubicBezTo>
                    <a:cubicBezTo>
                      <a:pt x="2988" y="2331"/>
                      <a:pt x="2060" y="3146"/>
                      <a:pt x="1359" y="4142"/>
                    </a:cubicBezTo>
                    <a:cubicBezTo>
                      <a:pt x="612" y="5183"/>
                      <a:pt x="295" y="6314"/>
                      <a:pt x="159" y="7582"/>
                    </a:cubicBezTo>
                    <a:cubicBezTo>
                      <a:pt x="1" y="9030"/>
                      <a:pt x="703" y="10343"/>
                      <a:pt x="1585" y="11407"/>
                    </a:cubicBezTo>
                    <a:cubicBezTo>
                      <a:pt x="2083" y="12040"/>
                      <a:pt x="2717" y="12606"/>
                      <a:pt x="3351" y="13081"/>
                    </a:cubicBezTo>
                    <a:cubicBezTo>
                      <a:pt x="3916" y="13511"/>
                      <a:pt x="4550" y="13851"/>
                      <a:pt x="5206" y="14100"/>
                    </a:cubicBezTo>
                    <a:cubicBezTo>
                      <a:pt x="5817" y="14326"/>
                      <a:pt x="6474" y="14530"/>
                      <a:pt x="7153" y="14643"/>
                    </a:cubicBezTo>
                    <a:cubicBezTo>
                      <a:pt x="7526" y="14704"/>
                      <a:pt x="7904" y="14737"/>
                      <a:pt x="8282" y="14737"/>
                    </a:cubicBezTo>
                    <a:cubicBezTo>
                      <a:pt x="9300" y="14737"/>
                      <a:pt x="10312" y="14497"/>
                      <a:pt x="11204" y="13919"/>
                    </a:cubicBezTo>
                    <a:cubicBezTo>
                      <a:pt x="12358" y="13172"/>
                      <a:pt x="13241" y="12040"/>
                      <a:pt x="13852" y="10818"/>
                    </a:cubicBezTo>
                    <a:cubicBezTo>
                      <a:pt x="14101" y="10343"/>
                      <a:pt x="14282" y="9777"/>
                      <a:pt x="14418" y="9257"/>
                    </a:cubicBezTo>
                    <a:cubicBezTo>
                      <a:pt x="14531" y="8781"/>
                      <a:pt x="14621" y="8306"/>
                      <a:pt x="14644" y="7808"/>
                    </a:cubicBezTo>
                    <a:cubicBezTo>
                      <a:pt x="14757" y="6043"/>
                      <a:pt x="14146" y="4255"/>
                      <a:pt x="12924" y="2942"/>
                    </a:cubicBezTo>
                    <a:cubicBezTo>
                      <a:pt x="12584" y="2557"/>
                      <a:pt x="12177" y="2218"/>
                      <a:pt x="11747" y="1901"/>
                    </a:cubicBezTo>
                    <a:cubicBezTo>
                      <a:pt x="11611" y="1811"/>
                      <a:pt x="11453" y="1743"/>
                      <a:pt x="11340" y="1630"/>
                    </a:cubicBezTo>
                    <a:cubicBezTo>
                      <a:pt x="11181" y="1516"/>
                      <a:pt x="11181" y="1426"/>
                      <a:pt x="11362" y="1335"/>
                    </a:cubicBezTo>
                    <a:cubicBezTo>
                      <a:pt x="11634" y="1177"/>
                      <a:pt x="11973" y="1109"/>
                      <a:pt x="12290" y="1086"/>
                    </a:cubicBezTo>
                    <a:cubicBezTo>
                      <a:pt x="12362" y="1082"/>
                      <a:pt x="12434" y="1080"/>
                      <a:pt x="12505" y="1080"/>
                    </a:cubicBezTo>
                    <a:cubicBezTo>
                      <a:pt x="12833" y="1080"/>
                      <a:pt x="13146" y="1121"/>
                      <a:pt x="13444" y="1177"/>
                    </a:cubicBezTo>
                    <a:cubicBezTo>
                      <a:pt x="13173" y="860"/>
                      <a:pt x="12765" y="656"/>
                      <a:pt x="12358" y="543"/>
                    </a:cubicBezTo>
                    <a:cubicBezTo>
                      <a:pt x="12202" y="474"/>
                      <a:pt x="12034" y="444"/>
                      <a:pt x="11862" y="444"/>
                    </a:cubicBezTo>
                    <a:cubicBezTo>
                      <a:pt x="11809" y="444"/>
                      <a:pt x="11755" y="447"/>
                      <a:pt x="11702" y="453"/>
                    </a:cubicBezTo>
                    <a:cubicBezTo>
                      <a:pt x="11385" y="498"/>
                      <a:pt x="10819" y="724"/>
                      <a:pt x="10729" y="1018"/>
                    </a:cubicBezTo>
                    <a:cubicBezTo>
                      <a:pt x="10548" y="543"/>
                      <a:pt x="10163" y="181"/>
                      <a:pt x="96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7"/>
              <p:cNvSpPr/>
              <p:nvPr/>
            </p:nvSpPr>
            <p:spPr>
              <a:xfrm>
                <a:off x="5051050" y="5006600"/>
                <a:ext cx="305000" cy="276125"/>
              </a:xfrm>
              <a:custGeom>
                <a:avLst/>
                <a:gdLst/>
                <a:ahLst/>
                <a:cxnLst/>
                <a:rect l="l" t="t" r="r" b="b"/>
                <a:pathLst>
                  <a:path w="12200" h="11045" extrusionOk="0">
                    <a:moveTo>
                      <a:pt x="4665" y="1"/>
                    </a:moveTo>
                    <a:cubicBezTo>
                      <a:pt x="4264" y="1"/>
                      <a:pt x="3866" y="80"/>
                      <a:pt x="3509" y="230"/>
                    </a:cubicBezTo>
                    <a:cubicBezTo>
                      <a:pt x="2558" y="592"/>
                      <a:pt x="1766" y="1362"/>
                      <a:pt x="1155" y="2176"/>
                    </a:cubicBezTo>
                    <a:cubicBezTo>
                      <a:pt x="544" y="3059"/>
                      <a:pt x="250" y="4010"/>
                      <a:pt x="137" y="5051"/>
                    </a:cubicBezTo>
                    <a:cubicBezTo>
                      <a:pt x="1" y="6250"/>
                      <a:pt x="589" y="7359"/>
                      <a:pt x="1336" y="8264"/>
                    </a:cubicBezTo>
                    <a:cubicBezTo>
                      <a:pt x="1766" y="8785"/>
                      <a:pt x="2264" y="9283"/>
                      <a:pt x="2830" y="9668"/>
                    </a:cubicBezTo>
                    <a:cubicBezTo>
                      <a:pt x="3305" y="10007"/>
                      <a:pt x="3826" y="10301"/>
                      <a:pt x="4369" y="10528"/>
                    </a:cubicBezTo>
                    <a:cubicBezTo>
                      <a:pt x="4889" y="10709"/>
                      <a:pt x="5433" y="10890"/>
                      <a:pt x="5998" y="10980"/>
                    </a:cubicBezTo>
                    <a:cubicBezTo>
                      <a:pt x="6296" y="11021"/>
                      <a:pt x="6599" y="11044"/>
                      <a:pt x="6902" y="11044"/>
                    </a:cubicBezTo>
                    <a:cubicBezTo>
                      <a:pt x="7770" y="11044"/>
                      <a:pt x="8638" y="10856"/>
                      <a:pt x="9393" y="10369"/>
                    </a:cubicBezTo>
                    <a:cubicBezTo>
                      <a:pt x="10389" y="9758"/>
                      <a:pt x="11113" y="8785"/>
                      <a:pt x="11634" y="7767"/>
                    </a:cubicBezTo>
                    <a:cubicBezTo>
                      <a:pt x="12018" y="6974"/>
                      <a:pt x="12200" y="6001"/>
                      <a:pt x="11996" y="5141"/>
                    </a:cubicBezTo>
                    <a:cubicBezTo>
                      <a:pt x="11792" y="4123"/>
                      <a:pt x="11226" y="3240"/>
                      <a:pt x="10253" y="2833"/>
                    </a:cubicBezTo>
                    <a:cubicBezTo>
                      <a:pt x="9970" y="2705"/>
                      <a:pt x="9669" y="2622"/>
                      <a:pt x="9333" y="2622"/>
                    </a:cubicBezTo>
                    <a:cubicBezTo>
                      <a:pt x="9133" y="2622"/>
                      <a:pt x="8920" y="2652"/>
                      <a:pt x="8692" y="2720"/>
                    </a:cubicBezTo>
                    <a:cubicBezTo>
                      <a:pt x="8284" y="2788"/>
                      <a:pt x="7764" y="3127"/>
                      <a:pt x="7764" y="3127"/>
                    </a:cubicBezTo>
                    <a:cubicBezTo>
                      <a:pt x="7764" y="3127"/>
                      <a:pt x="7537" y="2425"/>
                      <a:pt x="7379" y="2086"/>
                    </a:cubicBezTo>
                    <a:cubicBezTo>
                      <a:pt x="7107" y="1294"/>
                      <a:pt x="6632" y="570"/>
                      <a:pt x="5795" y="230"/>
                    </a:cubicBezTo>
                    <a:cubicBezTo>
                      <a:pt x="5439" y="75"/>
                      <a:pt x="5051" y="1"/>
                      <a:pt x="46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7"/>
              <p:cNvSpPr/>
              <p:nvPr/>
            </p:nvSpPr>
            <p:spPr>
              <a:xfrm>
                <a:off x="5084450" y="5097100"/>
                <a:ext cx="6170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08" extrusionOk="0">
                    <a:moveTo>
                      <a:pt x="956" y="0"/>
                    </a:moveTo>
                    <a:cubicBezTo>
                      <a:pt x="637" y="0"/>
                      <a:pt x="362" y="123"/>
                      <a:pt x="226" y="367"/>
                    </a:cubicBezTo>
                    <a:cubicBezTo>
                      <a:pt x="0" y="752"/>
                      <a:pt x="272" y="1318"/>
                      <a:pt x="838" y="1634"/>
                    </a:cubicBezTo>
                    <a:cubicBezTo>
                      <a:pt x="1062" y="1751"/>
                      <a:pt x="1297" y="1807"/>
                      <a:pt x="1512" y="1807"/>
                    </a:cubicBezTo>
                    <a:cubicBezTo>
                      <a:pt x="1842" y="1807"/>
                      <a:pt x="2127" y="1677"/>
                      <a:pt x="2263" y="1431"/>
                    </a:cubicBezTo>
                    <a:cubicBezTo>
                      <a:pt x="2467" y="1046"/>
                      <a:pt x="2173" y="458"/>
                      <a:pt x="1630" y="163"/>
                    </a:cubicBezTo>
                    <a:cubicBezTo>
                      <a:pt x="1403" y="55"/>
                      <a:pt x="1170" y="0"/>
                      <a:pt x="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7"/>
              <p:cNvSpPr/>
              <p:nvPr/>
            </p:nvSpPr>
            <p:spPr>
              <a:xfrm>
                <a:off x="5114425" y="5071775"/>
                <a:ext cx="61700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150" extrusionOk="0">
                    <a:moveTo>
                      <a:pt x="1187" y="0"/>
                    </a:moveTo>
                    <a:cubicBezTo>
                      <a:pt x="1008" y="0"/>
                      <a:pt x="826" y="44"/>
                      <a:pt x="657" y="135"/>
                    </a:cubicBezTo>
                    <a:cubicBezTo>
                      <a:pt x="204" y="362"/>
                      <a:pt x="1" y="859"/>
                      <a:pt x="91" y="1312"/>
                    </a:cubicBezTo>
                    <a:cubicBezTo>
                      <a:pt x="566" y="1357"/>
                      <a:pt x="1087" y="1652"/>
                      <a:pt x="1562" y="2150"/>
                    </a:cubicBezTo>
                    <a:cubicBezTo>
                      <a:pt x="1630" y="2150"/>
                      <a:pt x="1675" y="2104"/>
                      <a:pt x="1743" y="2082"/>
                    </a:cubicBezTo>
                    <a:cubicBezTo>
                      <a:pt x="2286" y="1810"/>
                      <a:pt x="2468" y="1131"/>
                      <a:pt x="2173" y="588"/>
                    </a:cubicBezTo>
                    <a:cubicBezTo>
                      <a:pt x="1971" y="214"/>
                      <a:pt x="1585" y="0"/>
                      <a:pt x="1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7"/>
              <p:cNvSpPr/>
              <p:nvPr/>
            </p:nvSpPr>
            <p:spPr>
              <a:xfrm>
                <a:off x="5108200" y="5101725"/>
                <a:ext cx="50950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314" fill="none" extrusionOk="0">
                    <a:moveTo>
                      <a:pt x="1" y="159"/>
                    </a:moveTo>
                    <a:cubicBezTo>
                      <a:pt x="1" y="159"/>
                      <a:pt x="1291" y="1"/>
                      <a:pt x="2038" y="131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7"/>
              <p:cNvSpPr/>
              <p:nvPr/>
            </p:nvSpPr>
            <p:spPr>
              <a:xfrm>
                <a:off x="5128000" y="5078925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93" y="0"/>
                    </a:moveTo>
                    <a:cubicBezTo>
                      <a:pt x="337" y="0"/>
                      <a:pt x="280" y="11"/>
                      <a:pt x="227" y="30"/>
                    </a:cubicBezTo>
                    <a:cubicBezTo>
                      <a:pt x="69" y="121"/>
                      <a:pt x="1" y="347"/>
                      <a:pt x="91" y="528"/>
                    </a:cubicBezTo>
                    <a:cubicBezTo>
                      <a:pt x="154" y="638"/>
                      <a:pt x="282" y="705"/>
                      <a:pt x="408" y="705"/>
                    </a:cubicBezTo>
                    <a:cubicBezTo>
                      <a:pt x="463" y="705"/>
                      <a:pt x="518" y="692"/>
                      <a:pt x="567" y="664"/>
                    </a:cubicBezTo>
                    <a:cubicBezTo>
                      <a:pt x="748" y="573"/>
                      <a:pt x="793" y="347"/>
                      <a:pt x="725" y="189"/>
                    </a:cubicBezTo>
                    <a:cubicBezTo>
                      <a:pt x="661" y="60"/>
                      <a:pt x="529" y="0"/>
                      <a:pt x="3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7"/>
              <p:cNvSpPr/>
              <p:nvPr/>
            </p:nvSpPr>
            <p:spPr>
              <a:xfrm>
                <a:off x="5249100" y="5169800"/>
                <a:ext cx="6112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866" extrusionOk="0">
                    <a:moveTo>
                      <a:pt x="910" y="1"/>
                    </a:moveTo>
                    <a:cubicBezTo>
                      <a:pt x="609" y="1"/>
                      <a:pt x="354" y="117"/>
                      <a:pt x="226" y="333"/>
                    </a:cubicBezTo>
                    <a:cubicBezTo>
                      <a:pt x="0" y="741"/>
                      <a:pt x="249" y="1306"/>
                      <a:pt x="792" y="1646"/>
                    </a:cubicBezTo>
                    <a:cubicBezTo>
                      <a:pt x="1030" y="1795"/>
                      <a:pt x="1290" y="1865"/>
                      <a:pt x="1525" y="1865"/>
                    </a:cubicBezTo>
                    <a:cubicBezTo>
                      <a:pt x="1828" y="1865"/>
                      <a:pt x="2091" y="1749"/>
                      <a:pt x="2218" y="1533"/>
                    </a:cubicBezTo>
                    <a:cubicBezTo>
                      <a:pt x="2444" y="1125"/>
                      <a:pt x="2173" y="560"/>
                      <a:pt x="1652" y="220"/>
                    </a:cubicBezTo>
                    <a:cubicBezTo>
                      <a:pt x="1404" y="71"/>
                      <a:pt x="1144" y="1"/>
                      <a:pt x="9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7"/>
              <p:cNvSpPr/>
              <p:nvPr/>
            </p:nvSpPr>
            <p:spPr>
              <a:xfrm>
                <a:off x="5252475" y="5129450"/>
                <a:ext cx="566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51" extrusionOk="0">
                    <a:moveTo>
                      <a:pt x="1087" y="1"/>
                    </a:moveTo>
                    <a:cubicBezTo>
                      <a:pt x="453" y="24"/>
                      <a:pt x="1" y="567"/>
                      <a:pt x="1" y="1155"/>
                    </a:cubicBezTo>
                    <a:cubicBezTo>
                      <a:pt x="1" y="1223"/>
                      <a:pt x="1" y="1268"/>
                      <a:pt x="46" y="1336"/>
                    </a:cubicBezTo>
                    <a:cubicBezTo>
                      <a:pt x="680" y="1495"/>
                      <a:pt x="1223" y="1789"/>
                      <a:pt x="1517" y="2151"/>
                    </a:cubicBezTo>
                    <a:cubicBezTo>
                      <a:pt x="1970" y="1993"/>
                      <a:pt x="2264" y="1563"/>
                      <a:pt x="2241" y="1087"/>
                    </a:cubicBezTo>
                    <a:cubicBezTo>
                      <a:pt x="2219" y="454"/>
                      <a:pt x="1698" y="1"/>
                      <a:pt x="10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7"/>
              <p:cNvSpPr/>
              <p:nvPr/>
            </p:nvSpPr>
            <p:spPr>
              <a:xfrm>
                <a:off x="5244000" y="5162275"/>
                <a:ext cx="509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178" fill="none" extrusionOk="0">
                    <a:moveTo>
                      <a:pt x="2037" y="1177"/>
                    </a:moveTo>
                    <a:cubicBezTo>
                      <a:pt x="2037" y="1177"/>
                      <a:pt x="1517" y="1"/>
                      <a:pt x="0" y="23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7"/>
              <p:cNvSpPr/>
              <p:nvPr/>
            </p:nvSpPr>
            <p:spPr>
              <a:xfrm>
                <a:off x="5285300" y="5148700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59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6" y="702"/>
                      <a:pt x="702" y="544"/>
                      <a:pt x="702" y="340"/>
                    </a:cubicBezTo>
                    <a:cubicBezTo>
                      <a:pt x="702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7"/>
              <p:cNvSpPr/>
              <p:nvPr/>
            </p:nvSpPr>
            <p:spPr>
              <a:xfrm>
                <a:off x="5191375" y="5157150"/>
                <a:ext cx="198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478" extrusionOk="0">
                    <a:moveTo>
                      <a:pt x="94" y="0"/>
                    </a:moveTo>
                    <a:cubicBezTo>
                      <a:pt x="69" y="0"/>
                      <a:pt x="52" y="7"/>
                      <a:pt x="46" y="25"/>
                    </a:cubicBezTo>
                    <a:cubicBezTo>
                      <a:pt x="1" y="92"/>
                      <a:pt x="68" y="206"/>
                      <a:pt x="114" y="228"/>
                    </a:cubicBezTo>
                    <a:cubicBezTo>
                      <a:pt x="159" y="273"/>
                      <a:pt x="227" y="364"/>
                      <a:pt x="272" y="432"/>
                    </a:cubicBezTo>
                    <a:cubicBezTo>
                      <a:pt x="317" y="466"/>
                      <a:pt x="368" y="477"/>
                      <a:pt x="419" y="477"/>
                    </a:cubicBezTo>
                    <a:cubicBezTo>
                      <a:pt x="470" y="477"/>
                      <a:pt x="521" y="466"/>
                      <a:pt x="566" y="455"/>
                    </a:cubicBezTo>
                    <a:cubicBezTo>
                      <a:pt x="566" y="455"/>
                      <a:pt x="612" y="455"/>
                      <a:pt x="680" y="432"/>
                    </a:cubicBezTo>
                    <a:cubicBezTo>
                      <a:pt x="725" y="387"/>
                      <a:pt x="793" y="364"/>
                      <a:pt x="793" y="296"/>
                    </a:cubicBezTo>
                    <a:cubicBezTo>
                      <a:pt x="725" y="273"/>
                      <a:pt x="634" y="228"/>
                      <a:pt x="589" y="206"/>
                    </a:cubicBezTo>
                    <a:cubicBezTo>
                      <a:pt x="498" y="138"/>
                      <a:pt x="408" y="115"/>
                      <a:pt x="340" y="92"/>
                    </a:cubicBezTo>
                    <a:cubicBezTo>
                      <a:pt x="290" y="59"/>
                      <a:pt x="164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7"/>
              <p:cNvSpPr/>
              <p:nvPr/>
            </p:nvSpPr>
            <p:spPr>
              <a:xfrm>
                <a:off x="5177800" y="5213775"/>
                <a:ext cx="362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499" fill="none" extrusionOk="0">
                    <a:moveTo>
                      <a:pt x="0" y="0"/>
                    </a:moveTo>
                    <a:cubicBezTo>
                      <a:pt x="363" y="430"/>
                      <a:pt x="883" y="498"/>
                      <a:pt x="1449" y="204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9" name="Google Shape;2029;p7"/>
            <p:cNvGrpSpPr/>
            <p:nvPr/>
          </p:nvGrpSpPr>
          <p:grpSpPr>
            <a:xfrm flipH="1">
              <a:off x="615205" y="2094306"/>
              <a:ext cx="241941" cy="218741"/>
              <a:chOff x="2097025" y="4644575"/>
              <a:chExt cx="122800" cy="111025"/>
            </a:xfrm>
          </p:grpSpPr>
          <p:sp>
            <p:nvSpPr>
              <p:cNvPr id="2030" name="Google Shape;2030;p7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7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2" name="Google Shape;2032;p7"/>
            <p:cNvGrpSpPr/>
            <p:nvPr/>
          </p:nvGrpSpPr>
          <p:grpSpPr>
            <a:xfrm flipH="1">
              <a:off x="1125367" y="873631"/>
              <a:ext cx="241941" cy="218741"/>
              <a:chOff x="2097025" y="4644575"/>
              <a:chExt cx="122800" cy="111025"/>
            </a:xfrm>
          </p:grpSpPr>
          <p:sp>
            <p:nvSpPr>
              <p:cNvPr id="2033" name="Google Shape;2033;p7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7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5" name="Google Shape;2035;p7"/>
            <p:cNvGrpSpPr/>
            <p:nvPr/>
          </p:nvGrpSpPr>
          <p:grpSpPr>
            <a:xfrm>
              <a:off x="5025806" y="-12374"/>
              <a:ext cx="4270606" cy="1104740"/>
              <a:chOff x="2637925" y="3469400"/>
              <a:chExt cx="2167600" cy="560725"/>
            </a:xfrm>
          </p:grpSpPr>
          <p:sp>
            <p:nvSpPr>
              <p:cNvPr id="2036" name="Google Shape;2036;p7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7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7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7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7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1" name="Google Shape;2041;p7"/>
            <p:cNvGrpSpPr/>
            <p:nvPr/>
          </p:nvGrpSpPr>
          <p:grpSpPr>
            <a:xfrm flipH="1">
              <a:off x="5784845" y="-85831"/>
              <a:ext cx="949833" cy="732422"/>
              <a:chOff x="4866600" y="2956225"/>
              <a:chExt cx="482100" cy="371750"/>
            </a:xfrm>
          </p:grpSpPr>
          <p:sp>
            <p:nvSpPr>
              <p:cNvPr id="2042" name="Google Shape;2042;p7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7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7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7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7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7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7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7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0" name="Google Shape;2050;p7"/>
            <p:cNvGrpSpPr/>
            <p:nvPr/>
          </p:nvGrpSpPr>
          <p:grpSpPr>
            <a:xfrm flipH="1">
              <a:off x="6918128" y="-162602"/>
              <a:ext cx="950917" cy="733555"/>
              <a:chOff x="2920825" y="1027400"/>
              <a:chExt cx="482650" cy="372325"/>
            </a:xfrm>
          </p:grpSpPr>
          <p:sp>
            <p:nvSpPr>
              <p:cNvPr id="2051" name="Google Shape;2051;p7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7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7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7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7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7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7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8" name="Google Shape;2058;p7"/>
            <p:cNvGrpSpPr/>
            <p:nvPr/>
          </p:nvGrpSpPr>
          <p:grpSpPr>
            <a:xfrm flipH="1">
              <a:off x="-12777" y="-85850"/>
              <a:ext cx="950917" cy="732471"/>
              <a:chOff x="4850200" y="2392675"/>
              <a:chExt cx="482650" cy="371775"/>
            </a:xfrm>
          </p:grpSpPr>
          <p:sp>
            <p:nvSpPr>
              <p:cNvPr id="2059" name="Google Shape;2059;p7"/>
              <p:cNvSpPr/>
              <p:nvPr/>
            </p:nvSpPr>
            <p:spPr>
              <a:xfrm>
                <a:off x="4913000" y="2407950"/>
                <a:ext cx="4198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2" fill="none" extrusionOk="0">
                    <a:moveTo>
                      <a:pt x="227" y="1"/>
                    </a:moveTo>
                    <a:cubicBezTo>
                      <a:pt x="69" y="3034"/>
                      <a:pt x="1" y="6247"/>
                      <a:pt x="1630" y="8827"/>
                    </a:cubicBezTo>
                    <a:cubicBezTo>
                      <a:pt x="2807" y="10706"/>
                      <a:pt x="4844" y="11996"/>
                      <a:pt x="7017" y="12290"/>
                    </a:cubicBezTo>
                    <a:cubicBezTo>
                      <a:pt x="9212" y="12562"/>
                      <a:pt x="11520" y="11837"/>
                      <a:pt x="13172" y="10366"/>
                    </a:cubicBezTo>
                    <a:cubicBezTo>
                      <a:pt x="15843" y="7899"/>
                      <a:pt x="16386" y="3939"/>
                      <a:pt x="16794" y="318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7"/>
              <p:cNvSpPr/>
              <p:nvPr/>
            </p:nvSpPr>
            <p:spPr>
              <a:xfrm>
                <a:off x="4892075" y="239267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1"/>
                    </a:moveTo>
                    <a:cubicBezTo>
                      <a:pt x="46" y="3011"/>
                      <a:pt x="0" y="6247"/>
                      <a:pt x="1607" y="8827"/>
                    </a:cubicBezTo>
                    <a:cubicBezTo>
                      <a:pt x="2807" y="10683"/>
                      <a:pt x="4844" y="11996"/>
                      <a:pt x="7016" y="12267"/>
                    </a:cubicBezTo>
                    <a:cubicBezTo>
                      <a:pt x="9189" y="12562"/>
                      <a:pt x="11520" y="11815"/>
                      <a:pt x="13149" y="10344"/>
                    </a:cubicBezTo>
                    <a:cubicBezTo>
                      <a:pt x="15843" y="7877"/>
                      <a:pt x="16386" y="3916"/>
                      <a:pt x="16771" y="295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7"/>
              <p:cNvSpPr/>
              <p:nvPr/>
            </p:nvSpPr>
            <p:spPr>
              <a:xfrm>
                <a:off x="5184600" y="2665975"/>
                <a:ext cx="6507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939" fill="none" extrusionOk="0">
                    <a:moveTo>
                      <a:pt x="611" y="3848"/>
                    </a:moveTo>
                    <a:cubicBezTo>
                      <a:pt x="521" y="3915"/>
                      <a:pt x="430" y="3938"/>
                      <a:pt x="339" y="3938"/>
                    </a:cubicBezTo>
                    <a:cubicBezTo>
                      <a:pt x="204" y="3938"/>
                      <a:pt x="68" y="3802"/>
                      <a:pt x="45" y="3666"/>
                    </a:cubicBezTo>
                    <a:cubicBezTo>
                      <a:pt x="0" y="3508"/>
                      <a:pt x="0" y="3350"/>
                      <a:pt x="68" y="3214"/>
                    </a:cubicBezTo>
                    <a:cubicBezTo>
                      <a:pt x="226" y="2490"/>
                      <a:pt x="566" y="1811"/>
                      <a:pt x="973" y="1200"/>
                    </a:cubicBezTo>
                    <a:cubicBezTo>
                      <a:pt x="1335" y="656"/>
                      <a:pt x="1765" y="23"/>
                      <a:pt x="2444" y="0"/>
                    </a:cubicBezTo>
                    <a:cubicBezTo>
                      <a:pt x="2603" y="860"/>
                      <a:pt x="2218" y="1924"/>
                      <a:pt x="1788" y="2671"/>
                    </a:cubicBezTo>
                    <a:cubicBezTo>
                      <a:pt x="1516" y="3146"/>
                      <a:pt x="1109" y="3576"/>
                      <a:pt x="611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7"/>
              <p:cNvSpPr/>
              <p:nvPr/>
            </p:nvSpPr>
            <p:spPr>
              <a:xfrm>
                <a:off x="4850200" y="252055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68" y="544"/>
                    </a:moveTo>
                    <a:cubicBezTo>
                      <a:pt x="23" y="453"/>
                      <a:pt x="0" y="363"/>
                      <a:pt x="23" y="250"/>
                    </a:cubicBezTo>
                    <a:cubicBezTo>
                      <a:pt x="68" y="114"/>
                      <a:pt x="227" y="1"/>
                      <a:pt x="363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385"/>
                      <a:pt x="2105" y="838"/>
                      <a:pt x="2626" y="1381"/>
                    </a:cubicBezTo>
                    <a:cubicBezTo>
                      <a:pt x="3078" y="1834"/>
                      <a:pt x="3622" y="2377"/>
                      <a:pt x="3531" y="3056"/>
                    </a:cubicBezTo>
                    <a:cubicBezTo>
                      <a:pt x="2648" y="3079"/>
                      <a:pt x="1675" y="2490"/>
                      <a:pt x="1042" y="1924"/>
                    </a:cubicBezTo>
                    <a:cubicBezTo>
                      <a:pt x="589" y="1562"/>
                      <a:pt x="249" y="1064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7"/>
              <p:cNvSpPr/>
              <p:nvPr/>
            </p:nvSpPr>
            <p:spPr>
              <a:xfrm>
                <a:off x="4853025" y="252677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1" y="476"/>
                    </a:moveTo>
                    <a:cubicBezTo>
                      <a:pt x="861" y="1155"/>
                      <a:pt x="1924" y="1924"/>
                      <a:pt x="2920" y="2400"/>
                    </a:cubicBezTo>
                    <a:cubicBezTo>
                      <a:pt x="3011" y="2445"/>
                      <a:pt x="3124" y="2467"/>
                      <a:pt x="3169" y="2377"/>
                    </a:cubicBezTo>
                    <a:cubicBezTo>
                      <a:pt x="3192" y="2354"/>
                      <a:pt x="3169" y="2286"/>
                      <a:pt x="3169" y="2241"/>
                    </a:cubicBezTo>
                    <a:cubicBezTo>
                      <a:pt x="2943" y="1607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7"/>
              <p:cNvSpPr/>
              <p:nvPr/>
            </p:nvSpPr>
            <p:spPr>
              <a:xfrm>
                <a:off x="5036350" y="2649000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2" y="204"/>
                    </a:moveTo>
                    <a:cubicBezTo>
                      <a:pt x="2988" y="385"/>
                      <a:pt x="3169" y="679"/>
                      <a:pt x="3101" y="973"/>
                    </a:cubicBezTo>
                    <a:cubicBezTo>
                      <a:pt x="3033" y="1313"/>
                      <a:pt x="2716" y="1539"/>
                      <a:pt x="2399" y="1675"/>
                    </a:cubicBezTo>
                    <a:cubicBezTo>
                      <a:pt x="1788" y="1969"/>
                      <a:pt x="770" y="2150"/>
                      <a:pt x="91" y="1879"/>
                    </a:cubicBezTo>
                    <a:cubicBezTo>
                      <a:pt x="0" y="1856"/>
                      <a:pt x="544" y="1019"/>
                      <a:pt x="566" y="973"/>
                    </a:cubicBezTo>
                    <a:cubicBezTo>
                      <a:pt x="883" y="566"/>
                      <a:pt x="1177" y="294"/>
                      <a:pt x="1675" y="113"/>
                    </a:cubicBezTo>
                    <a:cubicBezTo>
                      <a:pt x="1969" y="0"/>
                      <a:pt x="2332" y="0"/>
                      <a:pt x="2648" y="159"/>
                    </a:cubicBezTo>
                    <a:cubicBezTo>
                      <a:pt x="2694" y="159"/>
                      <a:pt x="2739" y="181"/>
                      <a:pt x="2762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7"/>
              <p:cNvSpPr/>
              <p:nvPr/>
            </p:nvSpPr>
            <p:spPr>
              <a:xfrm>
                <a:off x="5048800" y="2649000"/>
                <a:ext cx="5942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56" fill="none" extrusionOk="0">
                    <a:moveTo>
                      <a:pt x="1743" y="0"/>
                    </a:moveTo>
                    <a:cubicBezTo>
                      <a:pt x="1200" y="430"/>
                      <a:pt x="453" y="951"/>
                      <a:pt x="68" y="1539"/>
                    </a:cubicBezTo>
                    <a:cubicBezTo>
                      <a:pt x="46" y="1584"/>
                      <a:pt x="0" y="1675"/>
                      <a:pt x="68" y="1720"/>
                    </a:cubicBezTo>
                    <a:cubicBezTo>
                      <a:pt x="91" y="1765"/>
                      <a:pt x="113" y="1765"/>
                      <a:pt x="159" y="1788"/>
                    </a:cubicBezTo>
                    <a:cubicBezTo>
                      <a:pt x="611" y="1833"/>
                      <a:pt x="2105" y="317"/>
                      <a:pt x="2377" y="407"/>
                    </a:cubicBezTo>
                    <a:cubicBezTo>
                      <a:pt x="2241" y="1019"/>
                      <a:pt x="1788" y="1245"/>
                      <a:pt x="1087" y="1856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6" name="Google Shape;2066;p7"/>
            <p:cNvGrpSpPr/>
            <p:nvPr/>
          </p:nvGrpSpPr>
          <p:grpSpPr>
            <a:xfrm flipH="1">
              <a:off x="1159179" y="-104325"/>
              <a:ext cx="520625" cy="3756728"/>
              <a:chOff x="3700500" y="670375"/>
              <a:chExt cx="264250" cy="1906775"/>
            </a:xfrm>
          </p:grpSpPr>
          <p:sp>
            <p:nvSpPr>
              <p:cNvPr id="2067" name="Google Shape;2067;p7"/>
              <p:cNvSpPr/>
              <p:nvPr/>
            </p:nvSpPr>
            <p:spPr>
              <a:xfrm>
                <a:off x="3719175" y="967425"/>
                <a:ext cx="701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871" fill="none" extrusionOk="0">
                    <a:moveTo>
                      <a:pt x="0" y="453"/>
                    </a:moveTo>
                    <a:cubicBezTo>
                      <a:pt x="0" y="363"/>
                      <a:pt x="0" y="250"/>
                      <a:pt x="68" y="159"/>
                    </a:cubicBezTo>
                    <a:cubicBezTo>
                      <a:pt x="158" y="23"/>
                      <a:pt x="317" y="1"/>
                      <a:pt x="453" y="23"/>
                    </a:cubicBezTo>
                    <a:cubicBezTo>
                      <a:pt x="611" y="46"/>
                      <a:pt x="747" y="159"/>
                      <a:pt x="860" y="250"/>
                    </a:cubicBezTo>
                    <a:cubicBezTo>
                      <a:pt x="1426" y="725"/>
                      <a:pt x="1856" y="1359"/>
                      <a:pt x="2150" y="2015"/>
                    </a:cubicBezTo>
                    <a:cubicBezTo>
                      <a:pt x="2444" y="2581"/>
                      <a:pt x="2806" y="3260"/>
                      <a:pt x="2490" y="3871"/>
                    </a:cubicBezTo>
                    <a:cubicBezTo>
                      <a:pt x="1675" y="3622"/>
                      <a:pt x="905" y="2739"/>
                      <a:pt x="498" y="2038"/>
                    </a:cubicBezTo>
                    <a:cubicBezTo>
                      <a:pt x="181" y="1585"/>
                      <a:pt x="0" y="1019"/>
                      <a:pt x="0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7"/>
              <p:cNvSpPr/>
              <p:nvPr/>
            </p:nvSpPr>
            <p:spPr>
              <a:xfrm>
                <a:off x="3718600" y="972525"/>
                <a:ext cx="6170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305" fill="none" extrusionOk="0">
                    <a:moveTo>
                      <a:pt x="0" y="453"/>
                    </a:moveTo>
                    <a:cubicBezTo>
                      <a:pt x="589" y="1358"/>
                      <a:pt x="1381" y="2399"/>
                      <a:pt x="2173" y="3169"/>
                    </a:cubicBezTo>
                    <a:cubicBezTo>
                      <a:pt x="2241" y="3214"/>
                      <a:pt x="2354" y="3305"/>
                      <a:pt x="2445" y="3214"/>
                    </a:cubicBezTo>
                    <a:cubicBezTo>
                      <a:pt x="2467" y="3191"/>
                      <a:pt x="2467" y="3124"/>
                      <a:pt x="2467" y="3078"/>
                    </a:cubicBezTo>
                    <a:cubicBezTo>
                      <a:pt x="2445" y="2422"/>
                      <a:pt x="1947" y="1947"/>
                      <a:pt x="1472" y="1494"/>
                    </a:cubicBezTo>
                    <a:cubicBezTo>
                      <a:pt x="1019" y="1041"/>
                      <a:pt x="544" y="498"/>
                      <a:pt x="136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7"/>
              <p:cNvSpPr/>
              <p:nvPr/>
            </p:nvSpPr>
            <p:spPr>
              <a:xfrm>
                <a:off x="3801200" y="840125"/>
                <a:ext cx="63975" cy="59425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377" fill="none" extrusionOk="0">
                    <a:moveTo>
                      <a:pt x="2196" y="23"/>
                    </a:moveTo>
                    <a:cubicBezTo>
                      <a:pt x="2241" y="23"/>
                      <a:pt x="2332" y="0"/>
                      <a:pt x="2377" y="23"/>
                    </a:cubicBezTo>
                    <a:cubicBezTo>
                      <a:pt x="2490" y="46"/>
                      <a:pt x="2558" y="204"/>
                      <a:pt x="2535" y="272"/>
                    </a:cubicBezTo>
                    <a:cubicBezTo>
                      <a:pt x="2535" y="385"/>
                      <a:pt x="2468" y="476"/>
                      <a:pt x="2422" y="589"/>
                    </a:cubicBezTo>
                    <a:cubicBezTo>
                      <a:pt x="2128" y="1042"/>
                      <a:pt x="1766" y="1449"/>
                      <a:pt x="1313" y="1743"/>
                    </a:cubicBezTo>
                    <a:cubicBezTo>
                      <a:pt x="951" y="2037"/>
                      <a:pt x="521" y="2377"/>
                      <a:pt x="1" y="2241"/>
                    </a:cubicBezTo>
                    <a:cubicBezTo>
                      <a:pt x="91" y="1607"/>
                      <a:pt x="612" y="951"/>
                      <a:pt x="1064" y="566"/>
                    </a:cubicBezTo>
                    <a:cubicBezTo>
                      <a:pt x="1404" y="317"/>
                      <a:pt x="1766" y="114"/>
                      <a:pt x="2196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7"/>
              <p:cNvSpPr/>
              <p:nvPr/>
            </p:nvSpPr>
            <p:spPr>
              <a:xfrm>
                <a:off x="3808550" y="841250"/>
                <a:ext cx="5152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06" fill="none" extrusionOk="0">
                    <a:moveTo>
                      <a:pt x="1721" y="1"/>
                    </a:moveTo>
                    <a:cubicBezTo>
                      <a:pt x="1155" y="544"/>
                      <a:pt x="499" y="1246"/>
                      <a:pt x="46" y="1902"/>
                    </a:cubicBezTo>
                    <a:cubicBezTo>
                      <a:pt x="24" y="1970"/>
                      <a:pt x="1" y="2038"/>
                      <a:pt x="46" y="2083"/>
                    </a:cubicBezTo>
                    <a:cubicBezTo>
                      <a:pt x="69" y="2106"/>
                      <a:pt x="114" y="2083"/>
                      <a:pt x="137" y="2083"/>
                    </a:cubicBezTo>
                    <a:cubicBezTo>
                      <a:pt x="589" y="1947"/>
                      <a:pt x="884" y="1562"/>
                      <a:pt x="1155" y="1178"/>
                    </a:cubicBezTo>
                    <a:cubicBezTo>
                      <a:pt x="1449" y="770"/>
                      <a:pt x="1744" y="385"/>
                      <a:pt x="2060" y="46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7"/>
              <p:cNvSpPr/>
              <p:nvPr/>
            </p:nvSpPr>
            <p:spPr>
              <a:xfrm>
                <a:off x="3781975" y="1725600"/>
                <a:ext cx="5772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242" fill="none" extrusionOk="0">
                    <a:moveTo>
                      <a:pt x="1947" y="23"/>
                    </a:moveTo>
                    <a:cubicBezTo>
                      <a:pt x="1992" y="23"/>
                      <a:pt x="2082" y="1"/>
                      <a:pt x="2128" y="23"/>
                    </a:cubicBezTo>
                    <a:cubicBezTo>
                      <a:pt x="2241" y="91"/>
                      <a:pt x="2309" y="204"/>
                      <a:pt x="2309" y="317"/>
                    </a:cubicBezTo>
                    <a:cubicBezTo>
                      <a:pt x="2309" y="431"/>
                      <a:pt x="2241" y="499"/>
                      <a:pt x="2218" y="589"/>
                    </a:cubicBezTo>
                    <a:cubicBezTo>
                      <a:pt x="1992" y="1019"/>
                      <a:pt x="1630" y="1381"/>
                      <a:pt x="1222" y="1675"/>
                    </a:cubicBezTo>
                    <a:cubicBezTo>
                      <a:pt x="883" y="1924"/>
                      <a:pt x="498" y="2241"/>
                      <a:pt x="0" y="2060"/>
                    </a:cubicBezTo>
                    <a:cubicBezTo>
                      <a:pt x="45" y="1449"/>
                      <a:pt x="521" y="838"/>
                      <a:pt x="951" y="476"/>
                    </a:cubicBezTo>
                    <a:cubicBezTo>
                      <a:pt x="1200" y="250"/>
                      <a:pt x="1539" y="91"/>
                      <a:pt x="1947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7"/>
              <p:cNvSpPr/>
              <p:nvPr/>
            </p:nvSpPr>
            <p:spPr>
              <a:xfrm>
                <a:off x="3764425" y="817500"/>
                <a:ext cx="43600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13" fill="none" extrusionOk="0">
                    <a:moveTo>
                      <a:pt x="182" y="317"/>
                    </a:moveTo>
                    <a:cubicBezTo>
                      <a:pt x="317" y="113"/>
                      <a:pt x="544" y="0"/>
                      <a:pt x="770" y="45"/>
                    </a:cubicBezTo>
                    <a:cubicBezTo>
                      <a:pt x="1064" y="113"/>
                      <a:pt x="1223" y="362"/>
                      <a:pt x="1336" y="611"/>
                    </a:cubicBezTo>
                    <a:cubicBezTo>
                      <a:pt x="1562" y="1132"/>
                      <a:pt x="1743" y="1924"/>
                      <a:pt x="1472" y="2467"/>
                    </a:cubicBezTo>
                    <a:cubicBezTo>
                      <a:pt x="1449" y="2512"/>
                      <a:pt x="838" y="2128"/>
                      <a:pt x="770" y="2060"/>
                    </a:cubicBezTo>
                    <a:cubicBezTo>
                      <a:pt x="453" y="1833"/>
                      <a:pt x="227" y="1584"/>
                      <a:pt x="91" y="1177"/>
                    </a:cubicBezTo>
                    <a:cubicBezTo>
                      <a:pt x="1" y="928"/>
                      <a:pt x="1" y="634"/>
                      <a:pt x="114" y="385"/>
                    </a:cubicBezTo>
                    <a:cubicBezTo>
                      <a:pt x="159" y="362"/>
                      <a:pt x="182" y="340"/>
                      <a:pt x="182" y="317"/>
                    </a:cubicBezTo>
                    <a:close/>
                  </a:path>
                </a:pathLst>
              </a:custGeom>
              <a:noFill/>
              <a:ln w="1132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7"/>
              <p:cNvSpPr/>
              <p:nvPr/>
            </p:nvSpPr>
            <p:spPr>
              <a:xfrm>
                <a:off x="3714650" y="1508900"/>
                <a:ext cx="53200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170" fill="none" extrusionOk="0">
                    <a:moveTo>
                      <a:pt x="181" y="408"/>
                    </a:moveTo>
                    <a:cubicBezTo>
                      <a:pt x="362" y="182"/>
                      <a:pt x="679" y="1"/>
                      <a:pt x="951" y="68"/>
                    </a:cubicBezTo>
                    <a:cubicBezTo>
                      <a:pt x="1290" y="159"/>
                      <a:pt x="1516" y="453"/>
                      <a:pt x="1652" y="770"/>
                    </a:cubicBezTo>
                    <a:cubicBezTo>
                      <a:pt x="1946" y="1404"/>
                      <a:pt x="2127" y="2422"/>
                      <a:pt x="1856" y="3101"/>
                    </a:cubicBezTo>
                    <a:cubicBezTo>
                      <a:pt x="1833" y="3169"/>
                      <a:pt x="996" y="2648"/>
                      <a:pt x="951" y="2603"/>
                    </a:cubicBezTo>
                    <a:cubicBezTo>
                      <a:pt x="566" y="2309"/>
                      <a:pt x="272" y="1992"/>
                      <a:pt x="113" y="1517"/>
                    </a:cubicBezTo>
                    <a:cubicBezTo>
                      <a:pt x="0" y="1200"/>
                      <a:pt x="0" y="838"/>
                      <a:pt x="136" y="521"/>
                    </a:cubicBezTo>
                    <a:cubicBezTo>
                      <a:pt x="136" y="453"/>
                      <a:pt x="158" y="431"/>
                      <a:pt x="181" y="40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7"/>
              <p:cNvSpPr/>
              <p:nvPr/>
            </p:nvSpPr>
            <p:spPr>
              <a:xfrm>
                <a:off x="3715200" y="1515700"/>
                <a:ext cx="46425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0" fill="none" extrusionOk="0">
                    <a:moveTo>
                      <a:pt x="1" y="679"/>
                    </a:moveTo>
                    <a:cubicBezTo>
                      <a:pt x="431" y="1200"/>
                      <a:pt x="929" y="1946"/>
                      <a:pt x="1517" y="2331"/>
                    </a:cubicBezTo>
                    <a:cubicBezTo>
                      <a:pt x="1585" y="2376"/>
                      <a:pt x="1675" y="2399"/>
                      <a:pt x="1721" y="2331"/>
                    </a:cubicBezTo>
                    <a:cubicBezTo>
                      <a:pt x="1743" y="2309"/>
                      <a:pt x="1743" y="2286"/>
                      <a:pt x="1789" y="2263"/>
                    </a:cubicBezTo>
                    <a:cubicBezTo>
                      <a:pt x="1834" y="1811"/>
                      <a:pt x="317" y="249"/>
                      <a:pt x="408" y="0"/>
                    </a:cubicBezTo>
                    <a:cubicBezTo>
                      <a:pt x="1042" y="136"/>
                      <a:pt x="1268" y="611"/>
                      <a:pt x="1856" y="131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7"/>
              <p:cNvSpPr/>
              <p:nvPr/>
            </p:nvSpPr>
            <p:spPr>
              <a:xfrm>
                <a:off x="3738975" y="1875550"/>
                <a:ext cx="53200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7" fill="none" extrusionOk="0">
                    <a:moveTo>
                      <a:pt x="91" y="430"/>
                    </a:moveTo>
                    <a:cubicBezTo>
                      <a:pt x="204" y="204"/>
                      <a:pt x="430" y="0"/>
                      <a:pt x="679" y="0"/>
                    </a:cubicBezTo>
                    <a:cubicBezTo>
                      <a:pt x="996" y="0"/>
                      <a:pt x="1222" y="226"/>
                      <a:pt x="1426" y="453"/>
                    </a:cubicBezTo>
                    <a:cubicBezTo>
                      <a:pt x="1765" y="928"/>
                      <a:pt x="2128" y="1743"/>
                      <a:pt x="1992" y="2376"/>
                    </a:cubicBezTo>
                    <a:cubicBezTo>
                      <a:pt x="1969" y="2467"/>
                      <a:pt x="1200" y="2173"/>
                      <a:pt x="1132" y="2150"/>
                    </a:cubicBezTo>
                    <a:cubicBezTo>
                      <a:pt x="747" y="1969"/>
                      <a:pt x="453" y="1788"/>
                      <a:pt x="227" y="1381"/>
                    </a:cubicBezTo>
                    <a:cubicBezTo>
                      <a:pt x="91" y="1132"/>
                      <a:pt x="0" y="815"/>
                      <a:pt x="91" y="543"/>
                    </a:cubicBezTo>
                    <a:cubicBezTo>
                      <a:pt x="68" y="498"/>
                      <a:pt x="68" y="453"/>
                      <a:pt x="91" y="430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7"/>
              <p:cNvSpPr/>
              <p:nvPr/>
            </p:nvSpPr>
            <p:spPr>
              <a:xfrm>
                <a:off x="3745750" y="1882325"/>
                <a:ext cx="362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861" fill="none" extrusionOk="0">
                    <a:moveTo>
                      <a:pt x="567" y="612"/>
                    </a:moveTo>
                    <a:cubicBezTo>
                      <a:pt x="250" y="340"/>
                      <a:pt x="1" y="114"/>
                      <a:pt x="1" y="1"/>
                    </a:cubicBezTo>
                    <a:cubicBezTo>
                      <a:pt x="521" y="1"/>
                      <a:pt x="838" y="385"/>
                      <a:pt x="1449" y="86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7"/>
              <p:cNvSpPr/>
              <p:nvPr/>
            </p:nvSpPr>
            <p:spPr>
              <a:xfrm>
                <a:off x="3740100" y="1897600"/>
                <a:ext cx="45275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78" fill="none" extrusionOk="0">
                    <a:moveTo>
                      <a:pt x="0" y="46"/>
                    </a:moveTo>
                    <a:cubicBezTo>
                      <a:pt x="453" y="408"/>
                      <a:pt x="1019" y="929"/>
                      <a:pt x="1607" y="1155"/>
                    </a:cubicBezTo>
                    <a:cubicBezTo>
                      <a:pt x="1653" y="1178"/>
                      <a:pt x="1743" y="1178"/>
                      <a:pt x="1766" y="1132"/>
                    </a:cubicBezTo>
                    <a:cubicBezTo>
                      <a:pt x="1811" y="1087"/>
                      <a:pt x="1811" y="1064"/>
                      <a:pt x="1811" y="1042"/>
                    </a:cubicBezTo>
                    <a:cubicBezTo>
                      <a:pt x="1766" y="816"/>
                      <a:pt x="1245" y="363"/>
                      <a:pt x="793" y="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7"/>
              <p:cNvSpPr/>
              <p:nvPr/>
            </p:nvSpPr>
            <p:spPr>
              <a:xfrm>
                <a:off x="3780275" y="1098700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85"/>
                      <a:pt x="3169" y="679"/>
                      <a:pt x="3101" y="974"/>
                    </a:cubicBezTo>
                    <a:cubicBezTo>
                      <a:pt x="3010" y="1313"/>
                      <a:pt x="2716" y="1539"/>
                      <a:pt x="2399" y="1675"/>
                    </a:cubicBezTo>
                    <a:cubicBezTo>
                      <a:pt x="1766" y="1969"/>
                      <a:pt x="747" y="2150"/>
                      <a:pt x="68" y="1879"/>
                    </a:cubicBezTo>
                    <a:cubicBezTo>
                      <a:pt x="0" y="1856"/>
                      <a:pt x="521" y="1019"/>
                      <a:pt x="566" y="974"/>
                    </a:cubicBezTo>
                    <a:cubicBezTo>
                      <a:pt x="860" y="566"/>
                      <a:pt x="1177" y="295"/>
                      <a:pt x="1652" y="113"/>
                    </a:cubicBezTo>
                    <a:cubicBezTo>
                      <a:pt x="1969" y="0"/>
                      <a:pt x="2331" y="0"/>
                      <a:pt x="2648" y="159"/>
                    </a:cubicBezTo>
                    <a:cubicBezTo>
                      <a:pt x="2716" y="159"/>
                      <a:pt x="2739" y="181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7"/>
              <p:cNvSpPr/>
              <p:nvPr/>
            </p:nvSpPr>
            <p:spPr>
              <a:xfrm>
                <a:off x="3764425" y="681700"/>
                <a:ext cx="200325" cy="1895450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18" fill="none" extrusionOk="0">
                    <a:moveTo>
                      <a:pt x="2649" y="1"/>
                    </a:moveTo>
                    <a:cubicBezTo>
                      <a:pt x="1811" y="4640"/>
                      <a:pt x="1359" y="9370"/>
                      <a:pt x="974" y="14032"/>
                    </a:cubicBezTo>
                    <a:cubicBezTo>
                      <a:pt x="69" y="25326"/>
                      <a:pt x="1" y="36687"/>
                      <a:pt x="906" y="47980"/>
                    </a:cubicBezTo>
                    <a:cubicBezTo>
                      <a:pt x="1223" y="51851"/>
                      <a:pt x="1653" y="55721"/>
                      <a:pt x="2219" y="59568"/>
                    </a:cubicBezTo>
                    <a:cubicBezTo>
                      <a:pt x="2784" y="63370"/>
                      <a:pt x="3237" y="67353"/>
                      <a:pt x="4097" y="71088"/>
                    </a:cubicBezTo>
                    <a:cubicBezTo>
                      <a:pt x="4255" y="71744"/>
                      <a:pt x="4504" y="72355"/>
                      <a:pt x="4980" y="72808"/>
                    </a:cubicBezTo>
                    <a:cubicBezTo>
                      <a:pt x="5478" y="73260"/>
                      <a:pt x="6202" y="73487"/>
                      <a:pt x="6790" y="73215"/>
                    </a:cubicBezTo>
                    <a:cubicBezTo>
                      <a:pt x="7537" y="72876"/>
                      <a:pt x="7763" y="71789"/>
                      <a:pt x="7243" y="71178"/>
                    </a:cubicBezTo>
                    <a:cubicBezTo>
                      <a:pt x="6745" y="70545"/>
                      <a:pt x="5636" y="70590"/>
                      <a:pt x="5183" y="71224"/>
                    </a:cubicBezTo>
                    <a:cubicBezTo>
                      <a:pt x="4957" y="71540"/>
                      <a:pt x="4867" y="71948"/>
                      <a:pt x="4867" y="72332"/>
                    </a:cubicBezTo>
                    <a:cubicBezTo>
                      <a:pt x="4844" y="74053"/>
                      <a:pt x="6292" y="75682"/>
                      <a:pt x="8012" y="7581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7"/>
              <p:cNvSpPr/>
              <p:nvPr/>
            </p:nvSpPr>
            <p:spPr>
              <a:xfrm>
                <a:off x="3700500" y="1489100"/>
                <a:ext cx="148250" cy="876450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35058" fill="none" extrusionOk="0">
                    <a:moveTo>
                      <a:pt x="3010" y="0"/>
                    </a:moveTo>
                    <a:cubicBezTo>
                      <a:pt x="3010" y="0"/>
                      <a:pt x="0" y="11294"/>
                      <a:pt x="5930" y="3505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7"/>
              <p:cNvSpPr/>
              <p:nvPr/>
            </p:nvSpPr>
            <p:spPr>
              <a:xfrm>
                <a:off x="3775750" y="670375"/>
                <a:ext cx="56600" cy="818750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2750" fill="none" extrusionOk="0">
                    <a:moveTo>
                      <a:pt x="2263" y="1"/>
                    </a:moveTo>
                    <a:cubicBezTo>
                      <a:pt x="2263" y="1"/>
                      <a:pt x="1698" y="15889"/>
                      <a:pt x="0" y="32749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2" name="Google Shape;2082;p7"/>
            <p:cNvGrpSpPr/>
            <p:nvPr/>
          </p:nvGrpSpPr>
          <p:grpSpPr>
            <a:xfrm>
              <a:off x="8148032" y="-203525"/>
              <a:ext cx="292131" cy="1327718"/>
              <a:chOff x="2806525" y="620025"/>
              <a:chExt cx="148275" cy="673900"/>
            </a:xfrm>
          </p:grpSpPr>
          <p:sp>
            <p:nvSpPr>
              <p:cNvPr id="2083" name="Google Shape;2083;p7"/>
              <p:cNvSpPr/>
              <p:nvPr/>
            </p:nvSpPr>
            <p:spPr>
              <a:xfrm>
                <a:off x="2867075" y="917075"/>
                <a:ext cx="6452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925" fill="none" extrusionOk="0">
                    <a:moveTo>
                      <a:pt x="2241" y="0"/>
                    </a:moveTo>
                    <a:cubicBezTo>
                      <a:pt x="2286" y="0"/>
                      <a:pt x="2377" y="0"/>
                      <a:pt x="2444" y="23"/>
                    </a:cubicBezTo>
                    <a:cubicBezTo>
                      <a:pt x="2512" y="91"/>
                      <a:pt x="2580" y="227"/>
                      <a:pt x="2558" y="317"/>
                    </a:cubicBezTo>
                    <a:cubicBezTo>
                      <a:pt x="2512" y="430"/>
                      <a:pt x="2467" y="521"/>
                      <a:pt x="2399" y="589"/>
                    </a:cubicBezTo>
                    <a:cubicBezTo>
                      <a:pt x="2105" y="996"/>
                      <a:pt x="1698" y="1268"/>
                      <a:pt x="1268" y="1494"/>
                    </a:cubicBezTo>
                    <a:cubicBezTo>
                      <a:pt x="906" y="1698"/>
                      <a:pt x="453" y="1924"/>
                      <a:pt x="0" y="1698"/>
                    </a:cubicBezTo>
                    <a:cubicBezTo>
                      <a:pt x="136" y="1109"/>
                      <a:pt x="679" y="566"/>
                      <a:pt x="1154" y="295"/>
                    </a:cubicBezTo>
                    <a:cubicBezTo>
                      <a:pt x="1494" y="114"/>
                      <a:pt x="1879" y="0"/>
                      <a:pt x="2241" y="0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7"/>
              <p:cNvSpPr/>
              <p:nvPr/>
            </p:nvSpPr>
            <p:spPr>
              <a:xfrm>
                <a:off x="2873300" y="917075"/>
                <a:ext cx="532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721" fill="none" extrusionOk="0">
                    <a:moveTo>
                      <a:pt x="1856" y="0"/>
                    </a:moveTo>
                    <a:cubicBezTo>
                      <a:pt x="1245" y="430"/>
                      <a:pt x="566" y="974"/>
                      <a:pt x="91" y="1539"/>
                    </a:cubicBezTo>
                    <a:cubicBezTo>
                      <a:pt x="68" y="1585"/>
                      <a:pt x="0" y="1653"/>
                      <a:pt x="68" y="1698"/>
                    </a:cubicBezTo>
                    <a:cubicBezTo>
                      <a:pt x="91" y="1720"/>
                      <a:pt x="113" y="1720"/>
                      <a:pt x="159" y="1720"/>
                    </a:cubicBezTo>
                    <a:cubicBezTo>
                      <a:pt x="611" y="1720"/>
                      <a:pt x="883" y="1381"/>
                      <a:pt x="1177" y="1042"/>
                    </a:cubicBezTo>
                    <a:cubicBezTo>
                      <a:pt x="1449" y="702"/>
                      <a:pt x="1788" y="408"/>
                      <a:pt x="2128" y="114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7"/>
              <p:cNvSpPr/>
              <p:nvPr/>
            </p:nvSpPr>
            <p:spPr>
              <a:xfrm>
                <a:off x="2806525" y="703775"/>
                <a:ext cx="475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28" fill="none" extrusionOk="0">
                    <a:moveTo>
                      <a:pt x="340" y="294"/>
                    </a:moveTo>
                    <a:cubicBezTo>
                      <a:pt x="521" y="113"/>
                      <a:pt x="861" y="0"/>
                      <a:pt x="1132" y="113"/>
                    </a:cubicBezTo>
                    <a:cubicBezTo>
                      <a:pt x="1426" y="226"/>
                      <a:pt x="1607" y="589"/>
                      <a:pt x="1698" y="928"/>
                    </a:cubicBezTo>
                    <a:cubicBezTo>
                      <a:pt x="1856" y="1607"/>
                      <a:pt x="1902" y="2625"/>
                      <a:pt x="1517" y="3237"/>
                    </a:cubicBezTo>
                    <a:cubicBezTo>
                      <a:pt x="1472" y="3327"/>
                      <a:pt x="747" y="2671"/>
                      <a:pt x="702" y="2625"/>
                    </a:cubicBezTo>
                    <a:cubicBezTo>
                      <a:pt x="340" y="2263"/>
                      <a:pt x="136" y="1924"/>
                      <a:pt x="46" y="1403"/>
                    </a:cubicBezTo>
                    <a:cubicBezTo>
                      <a:pt x="1" y="1064"/>
                      <a:pt x="23" y="702"/>
                      <a:pt x="204" y="453"/>
                    </a:cubicBezTo>
                    <a:cubicBezTo>
                      <a:pt x="272" y="385"/>
                      <a:pt x="295" y="340"/>
                      <a:pt x="340" y="29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7"/>
              <p:cNvSpPr/>
              <p:nvPr/>
            </p:nvSpPr>
            <p:spPr>
              <a:xfrm>
                <a:off x="2811050" y="956675"/>
                <a:ext cx="66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857" fill="none" extrusionOk="0">
                    <a:moveTo>
                      <a:pt x="46" y="861"/>
                    </a:moveTo>
                    <a:cubicBezTo>
                      <a:pt x="1" y="589"/>
                      <a:pt x="114" y="318"/>
                      <a:pt x="318" y="159"/>
                    </a:cubicBezTo>
                    <a:cubicBezTo>
                      <a:pt x="566" y="1"/>
                      <a:pt x="906" y="91"/>
                      <a:pt x="1178" y="204"/>
                    </a:cubicBezTo>
                    <a:cubicBezTo>
                      <a:pt x="1698" y="453"/>
                      <a:pt x="2445" y="951"/>
                      <a:pt x="2649" y="1585"/>
                    </a:cubicBezTo>
                    <a:cubicBezTo>
                      <a:pt x="2671" y="1675"/>
                      <a:pt x="1856" y="1811"/>
                      <a:pt x="1789" y="1811"/>
                    </a:cubicBezTo>
                    <a:cubicBezTo>
                      <a:pt x="1359" y="1857"/>
                      <a:pt x="996" y="1834"/>
                      <a:pt x="612" y="1608"/>
                    </a:cubicBezTo>
                    <a:cubicBezTo>
                      <a:pt x="340" y="1472"/>
                      <a:pt x="114" y="1245"/>
                      <a:pt x="69" y="951"/>
                    </a:cubicBezTo>
                    <a:cubicBezTo>
                      <a:pt x="69" y="929"/>
                      <a:pt x="46" y="883"/>
                      <a:pt x="46" y="861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7"/>
              <p:cNvSpPr/>
              <p:nvPr/>
            </p:nvSpPr>
            <p:spPr>
              <a:xfrm>
                <a:off x="2821800" y="620025"/>
                <a:ext cx="133000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26956" fill="none" extrusionOk="0">
                    <a:moveTo>
                      <a:pt x="3916" y="1"/>
                    </a:moveTo>
                    <a:cubicBezTo>
                      <a:pt x="3395" y="3690"/>
                      <a:pt x="1" y="6745"/>
                      <a:pt x="589" y="10615"/>
                    </a:cubicBezTo>
                    <a:cubicBezTo>
                      <a:pt x="996" y="13331"/>
                      <a:pt x="3486" y="15685"/>
                      <a:pt x="2852" y="18355"/>
                    </a:cubicBezTo>
                    <a:cubicBezTo>
                      <a:pt x="2603" y="19487"/>
                      <a:pt x="1811" y="20460"/>
                      <a:pt x="1472" y="21569"/>
                    </a:cubicBezTo>
                    <a:cubicBezTo>
                      <a:pt x="1110" y="22768"/>
                      <a:pt x="1336" y="24172"/>
                      <a:pt x="2060" y="25213"/>
                    </a:cubicBezTo>
                    <a:cubicBezTo>
                      <a:pt x="2807" y="26254"/>
                      <a:pt x="4052" y="26933"/>
                      <a:pt x="5319" y="26955"/>
                    </a:cubicBezTo>
                  </a:path>
                </a:pathLst>
              </a:custGeom>
              <a:noFill/>
              <a:ln w="141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7"/>
              <p:cNvSpPr/>
              <p:nvPr/>
            </p:nvSpPr>
            <p:spPr>
              <a:xfrm>
                <a:off x="2843875" y="668125"/>
                <a:ext cx="102425" cy="6218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4873" fill="none" extrusionOk="0">
                    <a:moveTo>
                      <a:pt x="2739" y="0"/>
                    </a:moveTo>
                    <a:cubicBezTo>
                      <a:pt x="2286" y="1924"/>
                      <a:pt x="1336" y="3689"/>
                      <a:pt x="611" y="5477"/>
                    </a:cubicBezTo>
                    <a:cubicBezTo>
                      <a:pt x="46" y="6994"/>
                      <a:pt x="0" y="8668"/>
                      <a:pt x="249" y="10230"/>
                    </a:cubicBezTo>
                    <a:cubicBezTo>
                      <a:pt x="453" y="11565"/>
                      <a:pt x="906" y="12833"/>
                      <a:pt x="1177" y="14168"/>
                    </a:cubicBezTo>
                    <a:cubicBezTo>
                      <a:pt x="1404" y="15141"/>
                      <a:pt x="1358" y="16137"/>
                      <a:pt x="1177" y="17110"/>
                    </a:cubicBezTo>
                    <a:cubicBezTo>
                      <a:pt x="1132" y="17540"/>
                      <a:pt x="1019" y="17880"/>
                      <a:pt x="838" y="18287"/>
                    </a:cubicBezTo>
                    <a:cubicBezTo>
                      <a:pt x="679" y="18717"/>
                      <a:pt x="702" y="19260"/>
                      <a:pt x="702" y="19758"/>
                    </a:cubicBezTo>
                    <a:cubicBezTo>
                      <a:pt x="702" y="21184"/>
                      <a:pt x="1177" y="22542"/>
                      <a:pt x="2264" y="23538"/>
                    </a:cubicBezTo>
                    <a:cubicBezTo>
                      <a:pt x="2829" y="24058"/>
                      <a:pt x="3486" y="24466"/>
                      <a:pt x="4097" y="24873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7"/>
              <p:cNvSpPr/>
              <p:nvPr/>
            </p:nvSpPr>
            <p:spPr>
              <a:xfrm>
                <a:off x="2859150" y="1169025"/>
                <a:ext cx="67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87" extrusionOk="0">
                    <a:moveTo>
                      <a:pt x="2196" y="537"/>
                    </a:moveTo>
                    <a:cubicBezTo>
                      <a:pt x="2218" y="537"/>
                      <a:pt x="2241" y="559"/>
                      <a:pt x="2241" y="605"/>
                    </a:cubicBezTo>
                    <a:cubicBezTo>
                      <a:pt x="2264" y="673"/>
                      <a:pt x="2241" y="763"/>
                      <a:pt x="2218" y="854"/>
                    </a:cubicBezTo>
                    <a:cubicBezTo>
                      <a:pt x="2105" y="1284"/>
                      <a:pt x="1788" y="1601"/>
                      <a:pt x="1336" y="1691"/>
                    </a:cubicBezTo>
                    <a:cubicBezTo>
                      <a:pt x="1064" y="1782"/>
                      <a:pt x="770" y="1827"/>
                      <a:pt x="430" y="1940"/>
                    </a:cubicBezTo>
                    <a:cubicBezTo>
                      <a:pt x="498" y="1329"/>
                      <a:pt x="860" y="808"/>
                      <a:pt x="1177" y="763"/>
                    </a:cubicBezTo>
                    <a:cubicBezTo>
                      <a:pt x="1426" y="650"/>
                      <a:pt x="1766" y="673"/>
                      <a:pt x="2105" y="559"/>
                    </a:cubicBezTo>
                    <a:cubicBezTo>
                      <a:pt x="2128" y="559"/>
                      <a:pt x="2150" y="537"/>
                      <a:pt x="2196" y="537"/>
                    </a:cubicBezTo>
                    <a:close/>
                    <a:moveTo>
                      <a:pt x="2448" y="0"/>
                    </a:moveTo>
                    <a:cubicBezTo>
                      <a:pt x="2413" y="0"/>
                      <a:pt x="2374" y="6"/>
                      <a:pt x="2331" y="16"/>
                    </a:cubicBezTo>
                    <a:cubicBezTo>
                      <a:pt x="2218" y="62"/>
                      <a:pt x="2105" y="84"/>
                      <a:pt x="2015" y="107"/>
                    </a:cubicBezTo>
                    <a:cubicBezTo>
                      <a:pt x="1585" y="220"/>
                      <a:pt x="1155" y="84"/>
                      <a:pt x="860" y="288"/>
                    </a:cubicBezTo>
                    <a:cubicBezTo>
                      <a:pt x="408" y="424"/>
                      <a:pt x="0" y="1646"/>
                      <a:pt x="68" y="2506"/>
                    </a:cubicBezTo>
                    <a:lnTo>
                      <a:pt x="68" y="2687"/>
                    </a:lnTo>
                    <a:cubicBezTo>
                      <a:pt x="114" y="2619"/>
                      <a:pt x="159" y="2574"/>
                      <a:pt x="204" y="2551"/>
                    </a:cubicBezTo>
                    <a:cubicBezTo>
                      <a:pt x="317" y="2438"/>
                      <a:pt x="430" y="2370"/>
                      <a:pt x="544" y="2347"/>
                    </a:cubicBezTo>
                    <a:cubicBezTo>
                      <a:pt x="996" y="2234"/>
                      <a:pt x="1426" y="2257"/>
                      <a:pt x="1720" y="2144"/>
                    </a:cubicBezTo>
                    <a:cubicBezTo>
                      <a:pt x="2241" y="2031"/>
                      <a:pt x="2513" y="1487"/>
                      <a:pt x="2626" y="763"/>
                    </a:cubicBezTo>
                    <a:cubicBezTo>
                      <a:pt x="2671" y="559"/>
                      <a:pt x="2694" y="356"/>
                      <a:pt x="2671" y="197"/>
                    </a:cubicBezTo>
                    <a:cubicBezTo>
                      <a:pt x="2636" y="59"/>
                      <a:pt x="2562" y="0"/>
                      <a:pt x="24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7"/>
              <p:cNvSpPr/>
              <p:nvPr/>
            </p:nvSpPr>
            <p:spPr>
              <a:xfrm>
                <a:off x="2864800" y="1173950"/>
                <a:ext cx="549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025" extrusionOk="0">
                    <a:moveTo>
                      <a:pt x="1223" y="906"/>
                    </a:moveTo>
                    <a:lnTo>
                      <a:pt x="1223" y="906"/>
                    </a:lnTo>
                    <a:cubicBezTo>
                      <a:pt x="1200" y="928"/>
                      <a:pt x="1178" y="951"/>
                      <a:pt x="1132" y="1019"/>
                    </a:cubicBezTo>
                    <a:lnTo>
                      <a:pt x="1110" y="1041"/>
                    </a:lnTo>
                    <a:cubicBezTo>
                      <a:pt x="974" y="1223"/>
                      <a:pt x="838" y="1381"/>
                      <a:pt x="634" y="1471"/>
                    </a:cubicBezTo>
                    <a:cubicBezTo>
                      <a:pt x="793" y="1223"/>
                      <a:pt x="997" y="1041"/>
                      <a:pt x="1223" y="906"/>
                    </a:cubicBezTo>
                    <a:close/>
                    <a:moveTo>
                      <a:pt x="1494" y="0"/>
                    </a:moveTo>
                    <a:cubicBezTo>
                      <a:pt x="1087" y="362"/>
                      <a:pt x="431" y="498"/>
                      <a:pt x="91" y="1562"/>
                    </a:cubicBezTo>
                    <a:cubicBezTo>
                      <a:pt x="1" y="1811"/>
                      <a:pt x="69" y="1969"/>
                      <a:pt x="204" y="2015"/>
                    </a:cubicBezTo>
                    <a:cubicBezTo>
                      <a:pt x="235" y="2022"/>
                      <a:pt x="260" y="2025"/>
                      <a:pt x="282" y="2025"/>
                    </a:cubicBezTo>
                    <a:cubicBezTo>
                      <a:pt x="328" y="2025"/>
                      <a:pt x="363" y="2015"/>
                      <a:pt x="408" y="2015"/>
                    </a:cubicBezTo>
                    <a:cubicBezTo>
                      <a:pt x="431" y="1969"/>
                      <a:pt x="453" y="1969"/>
                      <a:pt x="453" y="1969"/>
                    </a:cubicBezTo>
                    <a:cubicBezTo>
                      <a:pt x="1019" y="1924"/>
                      <a:pt x="1313" y="1788"/>
                      <a:pt x="1517" y="1449"/>
                    </a:cubicBezTo>
                    <a:cubicBezTo>
                      <a:pt x="1540" y="1449"/>
                      <a:pt x="1540" y="1404"/>
                      <a:pt x="1540" y="1404"/>
                    </a:cubicBezTo>
                    <a:cubicBezTo>
                      <a:pt x="1789" y="1109"/>
                      <a:pt x="2015" y="770"/>
                      <a:pt x="2196" y="227"/>
                    </a:cubicBezTo>
                    <a:cubicBezTo>
                      <a:pt x="2060" y="204"/>
                      <a:pt x="1970" y="159"/>
                      <a:pt x="1834" y="91"/>
                    </a:cubicBezTo>
                    <a:cubicBezTo>
                      <a:pt x="1811" y="114"/>
                      <a:pt x="1789" y="159"/>
                      <a:pt x="1766" y="227"/>
                    </a:cubicBezTo>
                    <a:cubicBezTo>
                      <a:pt x="1675" y="159"/>
                      <a:pt x="1585" y="91"/>
                      <a:pt x="1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1" name="Google Shape;2091;p7"/>
            <p:cNvGrpSpPr/>
            <p:nvPr/>
          </p:nvGrpSpPr>
          <p:grpSpPr>
            <a:xfrm>
              <a:off x="7889791" y="156705"/>
              <a:ext cx="237508" cy="247359"/>
              <a:chOff x="2650925" y="4637475"/>
              <a:chExt cx="120550" cy="125550"/>
            </a:xfrm>
          </p:grpSpPr>
          <p:sp>
            <p:nvSpPr>
              <p:cNvPr id="2092" name="Google Shape;2092;p7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7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4" name="Google Shape;2094;p7"/>
            <p:cNvGrpSpPr/>
            <p:nvPr/>
          </p:nvGrpSpPr>
          <p:grpSpPr>
            <a:xfrm flipH="1">
              <a:off x="8440180" y="1425306"/>
              <a:ext cx="241941" cy="218741"/>
              <a:chOff x="2097025" y="4644575"/>
              <a:chExt cx="122800" cy="111025"/>
            </a:xfrm>
          </p:grpSpPr>
          <p:sp>
            <p:nvSpPr>
              <p:cNvPr id="2095" name="Google Shape;2095;p7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7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7" name="Google Shape;2097;p7"/>
            <p:cNvGrpSpPr/>
            <p:nvPr/>
          </p:nvGrpSpPr>
          <p:grpSpPr>
            <a:xfrm flipH="1">
              <a:off x="5979130" y="51031"/>
              <a:ext cx="241941" cy="218741"/>
              <a:chOff x="2097025" y="4644575"/>
              <a:chExt cx="122800" cy="111025"/>
            </a:xfrm>
          </p:grpSpPr>
          <p:sp>
            <p:nvSpPr>
              <p:cNvPr id="2098" name="Google Shape;2098;p7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7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0" name="Google Shape;2100;p7"/>
            <p:cNvGrpSpPr/>
            <p:nvPr/>
          </p:nvGrpSpPr>
          <p:grpSpPr>
            <a:xfrm flipH="1">
              <a:off x="3023395" y="-85831"/>
              <a:ext cx="949833" cy="732422"/>
              <a:chOff x="4866600" y="2956225"/>
              <a:chExt cx="482100" cy="371750"/>
            </a:xfrm>
          </p:grpSpPr>
          <p:sp>
            <p:nvSpPr>
              <p:cNvPr id="2101" name="Google Shape;2101;p7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7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7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7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7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7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7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7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9" name="Google Shape;2109;p7"/>
            <p:cNvGrpSpPr/>
            <p:nvPr/>
          </p:nvGrpSpPr>
          <p:grpSpPr>
            <a:xfrm flipH="1">
              <a:off x="3568252" y="4374903"/>
              <a:ext cx="768082" cy="1156015"/>
              <a:chOff x="4700366" y="4156978"/>
              <a:chExt cx="768082" cy="1156015"/>
            </a:xfrm>
          </p:grpSpPr>
          <p:sp>
            <p:nvSpPr>
              <p:cNvPr id="2110" name="Google Shape;2110;p7"/>
              <p:cNvSpPr/>
              <p:nvPr/>
            </p:nvSpPr>
            <p:spPr>
              <a:xfrm>
                <a:off x="5084949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7"/>
              <p:cNvSpPr/>
              <p:nvPr/>
            </p:nvSpPr>
            <p:spPr>
              <a:xfrm>
                <a:off x="5109478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7"/>
              <p:cNvSpPr/>
              <p:nvPr/>
            </p:nvSpPr>
            <p:spPr>
              <a:xfrm>
                <a:off x="492107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7"/>
              <p:cNvSpPr/>
              <p:nvPr/>
            </p:nvSpPr>
            <p:spPr>
              <a:xfrm>
                <a:off x="4956739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7"/>
              <p:cNvSpPr/>
              <p:nvPr/>
            </p:nvSpPr>
            <p:spPr>
              <a:xfrm>
                <a:off x="5059288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7"/>
              <p:cNvSpPr/>
              <p:nvPr/>
            </p:nvSpPr>
            <p:spPr>
              <a:xfrm>
                <a:off x="5055938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7"/>
              <p:cNvSpPr/>
              <p:nvPr/>
            </p:nvSpPr>
            <p:spPr>
              <a:xfrm>
                <a:off x="5101647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7"/>
              <p:cNvSpPr/>
              <p:nvPr/>
            </p:nvSpPr>
            <p:spPr>
              <a:xfrm>
                <a:off x="4816313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7"/>
              <p:cNvSpPr/>
              <p:nvPr/>
            </p:nvSpPr>
            <p:spPr>
              <a:xfrm>
                <a:off x="4831877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7"/>
              <p:cNvSpPr/>
              <p:nvPr/>
            </p:nvSpPr>
            <p:spPr>
              <a:xfrm>
                <a:off x="4769471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7"/>
              <p:cNvSpPr/>
              <p:nvPr/>
            </p:nvSpPr>
            <p:spPr>
              <a:xfrm>
                <a:off x="4810698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7"/>
              <p:cNvSpPr/>
              <p:nvPr/>
            </p:nvSpPr>
            <p:spPr>
              <a:xfrm>
                <a:off x="4795133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7"/>
              <p:cNvSpPr/>
              <p:nvPr/>
            </p:nvSpPr>
            <p:spPr>
              <a:xfrm>
                <a:off x="4700366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7"/>
              <p:cNvSpPr/>
              <p:nvPr/>
            </p:nvSpPr>
            <p:spPr>
              <a:xfrm>
                <a:off x="497122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7"/>
              <p:cNvSpPr/>
              <p:nvPr/>
            </p:nvSpPr>
            <p:spPr>
              <a:xfrm>
                <a:off x="5065986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7"/>
              <p:cNvSpPr/>
              <p:nvPr/>
            </p:nvSpPr>
            <p:spPr>
              <a:xfrm>
                <a:off x="4894333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7"/>
              <p:cNvSpPr/>
              <p:nvPr/>
            </p:nvSpPr>
            <p:spPr>
              <a:xfrm>
                <a:off x="4830794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7"/>
              <p:cNvSpPr/>
              <p:nvPr/>
            </p:nvSpPr>
            <p:spPr>
              <a:xfrm>
                <a:off x="5087166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7"/>
              <p:cNvSpPr/>
              <p:nvPr/>
            </p:nvSpPr>
            <p:spPr>
              <a:xfrm>
                <a:off x="4908814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9" name="Google Shape;2129;p7"/>
            <p:cNvGrpSpPr/>
            <p:nvPr/>
          </p:nvGrpSpPr>
          <p:grpSpPr>
            <a:xfrm flipH="1">
              <a:off x="6431302" y="4374903"/>
              <a:ext cx="766999" cy="1154931"/>
              <a:chOff x="1838400" y="4151553"/>
              <a:chExt cx="766999" cy="1154931"/>
            </a:xfrm>
          </p:grpSpPr>
          <p:sp>
            <p:nvSpPr>
              <p:cNvPr id="2130" name="Google Shape;2130;p7"/>
              <p:cNvSpPr/>
              <p:nvPr/>
            </p:nvSpPr>
            <p:spPr>
              <a:xfrm>
                <a:off x="1921986" y="45461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12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30" y="8035"/>
                      <a:pt x="5998" y="7650"/>
                      <a:pt x="6044" y="7514"/>
                    </a:cubicBezTo>
                    <a:cubicBezTo>
                      <a:pt x="6089" y="7424"/>
                      <a:pt x="6044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893" y="3214"/>
                      <a:pt x="3011" y="2263"/>
                      <a:pt x="2241" y="1222"/>
                    </a:cubicBezTo>
                    <a:cubicBezTo>
                      <a:pt x="2038" y="973"/>
                      <a:pt x="1743" y="747"/>
                      <a:pt x="1472" y="566"/>
                    </a:cubicBezTo>
                    <a:cubicBezTo>
                      <a:pt x="1178" y="430"/>
                      <a:pt x="861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46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7"/>
              <p:cNvSpPr/>
              <p:nvPr/>
            </p:nvSpPr>
            <p:spPr>
              <a:xfrm>
                <a:off x="1929817" y="4570714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0" y="1833"/>
                    </a:moveTo>
                    <a:cubicBezTo>
                      <a:pt x="181" y="1200"/>
                      <a:pt x="430" y="566"/>
                      <a:pt x="792" y="0"/>
                    </a:cubicBezTo>
                    <a:cubicBezTo>
                      <a:pt x="543" y="905"/>
                      <a:pt x="430" y="1856"/>
                      <a:pt x="453" y="2784"/>
                    </a:cubicBezTo>
                    <a:cubicBezTo>
                      <a:pt x="679" y="1879"/>
                      <a:pt x="973" y="973"/>
                      <a:pt x="1313" y="113"/>
                    </a:cubicBezTo>
                    <a:cubicBezTo>
                      <a:pt x="1313" y="521"/>
                      <a:pt x="1177" y="951"/>
                      <a:pt x="1087" y="1381"/>
                    </a:cubicBezTo>
                    <a:cubicBezTo>
                      <a:pt x="905" y="2150"/>
                      <a:pt x="838" y="2965"/>
                      <a:pt x="838" y="3757"/>
                    </a:cubicBezTo>
                    <a:cubicBezTo>
                      <a:pt x="905" y="3734"/>
                      <a:pt x="951" y="3621"/>
                      <a:pt x="973" y="3531"/>
                    </a:cubicBezTo>
                    <a:cubicBezTo>
                      <a:pt x="1245" y="2558"/>
                      <a:pt x="1517" y="1607"/>
                      <a:pt x="1698" y="634"/>
                    </a:cubicBezTo>
                    <a:cubicBezTo>
                      <a:pt x="1652" y="951"/>
                      <a:pt x="1698" y="1313"/>
                      <a:pt x="1652" y="1652"/>
                    </a:cubicBezTo>
                    <a:cubicBezTo>
                      <a:pt x="1630" y="1946"/>
                      <a:pt x="1584" y="2173"/>
                      <a:pt x="1584" y="2490"/>
                    </a:cubicBezTo>
                    <a:cubicBezTo>
                      <a:pt x="1630" y="3214"/>
                      <a:pt x="1517" y="3983"/>
                      <a:pt x="1426" y="4708"/>
                    </a:cubicBezTo>
                    <a:cubicBezTo>
                      <a:pt x="1811" y="3621"/>
                      <a:pt x="2128" y="2512"/>
                      <a:pt x="2331" y="1381"/>
                    </a:cubicBezTo>
                    <a:cubicBezTo>
                      <a:pt x="2422" y="2037"/>
                      <a:pt x="2354" y="2671"/>
                      <a:pt x="2309" y="3327"/>
                    </a:cubicBezTo>
                    <a:cubicBezTo>
                      <a:pt x="2241" y="4074"/>
                      <a:pt x="2196" y="4821"/>
                      <a:pt x="2128" y="5568"/>
                    </a:cubicBezTo>
                    <a:cubicBezTo>
                      <a:pt x="2128" y="5273"/>
                      <a:pt x="2354" y="4934"/>
                      <a:pt x="2444" y="4685"/>
                    </a:cubicBezTo>
                    <a:cubicBezTo>
                      <a:pt x="2490" y="4436"/>
                      <a:pt x="2535" y="4187"/>
                      <a:pt x="2580" y="3915"/>
                    </a:cubicBezTo>
                    <a:cubicBezTo>
                      <a:pt x="2716" y="3350"/>
                      <a:pt x="2920" y="2761"/>
                      <a:pt x="3259" y="2286"/>
                    </a:cubicBezTo>
                    <a:cubicBezTo>
                      <a:pt x="3033" y="3485"/>
                      <a:pt x="2784" y="4685"/>
                      <a:pt x="2558" y="5907"/>
                    </a:cubicBezTo>
                    <a:cubicBezTo>
                      <a:pt x="2874" y="4934"/>
                      <a:pt x="3169" y="3938"/>
                      <a:pt x="3486" y="2988"/>
                    </a:cubicBezTo>
                    <a:cubicBezTo>
                      <a:pt x="3440" y="4119"/>
                      <a:pt x="3372" y="5273"/>
                      <a:pt x="3350" y="6405"/>
                    </a:cubicBezTo>
                    <a:cubicBezTo>
                      <a:pt x="3553" y="5477"/>
                      <a:pt x="3734" y="4549"/>
                      <a:pt x="3961" y="3621"/>
                    </a:cubicBezTo>
                    <a:cubicBezTo>
                      <a:pt x="3916" y="4708"/>
                      <a:pt x="3893" y="5794"/>
                      <a:pt x="3825" y="6903"/>
                    </a:cubicBezTo>
                    <a:cubicBezTo>
                      <a:pt x="4006" y="6518"/>
                      <a:pt x="4142" y="6133"/>
                      <a:pt x="4255" y="5726"/>
                    </a:cubicBezTo>
                    <a:cubicBezTo>
                      <a:pt x="4368" y="5387"/>
                      <a:pt x="4391" y="4866"/>
                      <a:pt x="4594" y="4594"/>
                    </a:cubicBezTo>
                    <a:cubicBezTo>
                      <a:pt x="4753" y="5500"/>
                      <a:pt x="4798" y="6450"/>
                      <a:pt x="4979" y="7356"/>
                    </a:cubicBezTo>
                    <a:cubicBezTo>
                      <a:pt x="5206" y="7039"/>
                      <a:pt x="5364" y="6699"/>
                      <a:pt x="5432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7"/>
              <p:cNvSpPr/>
              <p:nvPr/>
            </p:nvSpPr>
            <p:spPr>
              <a:xfrm>
                <a:off x="2243030" y="41515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52" y="2920"/>
                    </a:moveTo>
                    <a:cubicBezTo>
                      <a:pt x="2898" y="2083"/>
                      <a:pt x="2852" y="1200"/>
                      <a:pt x="2739" y="363"/>
                    </a:cubicBezTo>
                    <a:cubicBezTo>
                      <a:pt x="2694" y="249"/>
                      <a:pt x="2671" y="68"/>
                      <a:pt x="2558" y="46"/>
                    </a:cubicBezTo>
                    <a:cubicBezTo>
                      <a:pt x="2445" y="0"/>
                      <a:pt x="2332" y="91"/>
                      <a:pt x="2241" y="182"/>
                    </a:cubicBezTo>
                    <a:cubicBezTo>
                      <a:pt x="1540" y="1245"/>
                      <a:pt x="974" y="2332"/>
                      <a:pt x="612" y="3576"/>
                    </a:cubicBezTo>
                    <a:cubicBezTo>
                      <a:pt x="295" y="4595"/>
                      <a:pt x="182" y="5613"/>
                      <a:pt x="159" y="6654"/>
                    </a:cubicBezTo>
                    <a:cubicBezTo>
                      <a:pt x="159" y="7152"/>
                      <a:pt x="91" y="7650"/>
                      <a:pt x="46" y="8125"/>
                    </a:cubicBezTo>
                    <a:cubicBezTo>
                      <a:pt x="1" y="8442"/>
                      <a:pt x="46" y="8759"/>
                      <a:pt x="408" y="8352"/>
                    </a:cubicBezTo>
                    <a:cubicBezTo>
                      <a:pt x="702" y="8080"/>
                      <a:pt x="951" y="7786"/>
                      <a:pt x="1178" y="7469"/>
                    </a:cubicBezTo>
                    <a:cubicBezTo>
                      <a:pt x="1947" y="6518"/>
                      <a:pt x="2513" y="5477"/>
                      <a:pt x="2694" y="4187"/>
                    </a:cubicBezTo>
                    <a:cubicBezTo>
                      <a:pt x="2898" y="2897"/>
                      <a:pt x="2671" y="1698"/>
                      <a:pt x="2196" y="453"/>
                    </a:cubicBezTo>
                    <a:lnTo>
                      <a:pt x="2355" y="5545"/>
                    </a:lnTo>
                    <a:cubicBezTo>
                      <a:pt x="1970" y="4346"/>
                      <a:pt x="1630" y="3124"/>
                      <a:pt x="1313" y="1879"/>
                    </a:cubicBezTo>
                    <a:lnTo>
                      <a:pt x="1065" y="7469"/>
                    </a:lnTo>
                    <a:cubicBezTo>
                      <a:pt x="657" y="6609"/>
                      <a:pt x="408" y="5658"/>
                      <a:pt x="272" y="4708"/>
                    </a:cubicBezTo>
                    <a:cubicBezTo>
                      <a:pt x="408" y="5817"/>
                      <a:pt x="408" y="6949"/>
                      <a:pt x="318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7"/>
              <p:cNvSpPr/>
              <p:nvPr/>
            </p:nvSpPr>
            <p:spPr>
              <a:xfrm>
                <a:off x="2235247" y="4177215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2331" y="0"/>
                    </a:moveTo>
                    <a:lnTo>
                      <a:pt x="1992" y="430"/>
                    </a:lnTo>
                    <a:cubicBezTo>
                      <a:pt x="1585" y="905"/>
                      <a:pt x="1200" y="1426"/>
                      <a:pt x="883" y="1992"/>
                    </a:cubicBezTo>
                    <a:cubicBezTo>
                      <a:pt x="0" y="3598"/>
                      <a:pt x="68" y="5545"/>
                      <a:pt x="430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7"/>
              <p:cNvSpPr/>
              <p:nvPr/>
            </p:nvSpPr>
            <p:spPr>
              <a:xfrm>
                <a:off x="2041281" y="4345520"/>
                <a:ext cx="208496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8013" fill="none" extrusionOk="0">
                    <a:moveTo>
                      <a:pt x="4052" y="5658"/>
                    </a:moveTo>
                    <a:cubicBezTo>
                      <a:pt x="4029" y="6315"/>
                      <a:pt x="3803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50" y="2897"/>
                      <a:pt x="3124" y="2875"/>
                    </a:cubicBezTo>
                    <a:cubicBezTo>
                      <a:pt x="2807" y="3961"/>
                      <a:pt x="2535" y="5093"/>
                      <a:pt x="2218" y="6202"/>
                    </a:cubicBezTo>
                    <a:cubicBezTo>
                      <a:pt x="1879" y="4572"/>
                      <a:pt x="2671" y="2829"/>
                      <a:pt x="2331" y="1177"/>
                    </a:cubicBezTo>
                    <a:cubicBezTo>
                      <a:pt x="1901" y="2264"/>
                      <a:pt x="1562" y="3373"/>
                      <a:pt x="1290" y="4504"/>
                    </a:cubicBezTo>
                    <a:cubicBezTo>
                      <a:pt x="1336" y="3101"/>
                      <a:pt x="1358" y="1653"/>
                      <a:pt x="1290" y="227"/>
                    </a:cubicBezTo>
                    <a:cubicBezTo>
                      <a:pt x="906" y="770"/>
                      <a:pt x="544" y="1472"/>
                      <a:pt x="453" y="2128"/>
                    </a:cubicBezTo>
                    <a:cubicBezTo>
                      <a:pt x="385" y="2580"/>
                      <a:pt x="634" y="3124"/>
                      <a:pt x="793" y="3576"/>
                    </a:cubicBezTo>
                    <a:cubicBezTo>
                      <a:pt x="1132" y="4414"/>
                      <a:pt x="1471" y="5274"/>
                      <a:pt x="1992" y="6043"/>
                    </a:cubicBezTo>
                    <a:cubicBezTo>
                      <a:pt x="2196" y="6315"/>
                      <a:pt x="3622" y="8012"/>
                      <a:pt x="3893" y="7130"/>
                    </a:cubicBezTo>
                    <a:cubicBezTo>
                      <a:pt x="4187" y="6088"/>
                      <a:pt x="4233" y="5047"/>
                      <a:pt x="3916" y="4029"/>
                    </a:cubicBezTo>
                    <a:cubicBezTo>
                      <a:pt x="3735" y="3441"/>
                      <a:pt x="3486" y="2875"/>
                      <a:pt x="3146" y="2332"/>
                    </a:cubicBezTo>
                    <a:cubicBezTo>
                      <a:pt x="2716" y="1653"/>
                      <a:pt x="1585" y="0"/>
                      <a:pt x="611" y="181"/>
                    </a:cubicBezTo>
                    <a:cubicBezTo>
                      <a:pt x="0" y="295"/>
                      <a:pt x="114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7"/>
              <p:cNvSpPr/>
              <p:nvPr/>
            </p:nvSpPr>
            <p:spPr>
              <a:xfrm>
                <a:off x="2026800" y="4381180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1154" y="3531"/>
                    </a:moveTo>
                    <a:cubicBezTo>
                      <a:pt x="1607" y="4708"/>
                      <a:pt x="2060" y="5930"/>
                      <a:pt x="3237" y="6587"/>
                    </a:cubicBezTo>
                    <a:cubicBezTo>
                      <a:pt x="3486" y="6722"/>
                      <a:pt x="3848" y="6836"/>
                      <a:pt x="4097" y="6632"/>
                    </a:cubicBezTo>
                    <a:cubicBezTo>
                      <a:pt x="4232" y="6519"/>
                      <a:pt x="4300" y="6292"/>
                      <a:pt x="4323" y="6134"/>
                    </a:cubicBezTo>
                    <a:cubicBezTo>
                      <a:pt x="4549" y="4753"/>
                      <a:pt x="4232" y="3463"/>
                      <a:pt x="3531" y="2309"/>
                    </a:cubicBezTo>
                    <a:cubicBezTo>
                      <a:pt x="3101" y="1630"/>
                      <a:pt x="1969" y="1"/>
                      <a:pt x="973" y="159"/>
                    </a:cubicBezTo>
                    <a:cubicBezTo>
                      <a:pt x="0" y="295"/>
                      <a:pt x="951" y="3056"/>
                      <a:pt x="1154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7"/>
              <p:cNvSpPr/>
              <p:nvPr/>
            </p:nvSpPr>
            <p:spPr>
              <a:xfrm>
                <a:off x="1927551" y="45628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178" y="657"/>
                    </a:moveTo>
                    <a:cubicBezTo>
                      <a:pt x="1178" y="657"/>
                      <a:pt x="1155" y="1087"/>
                      <a:pt x="1133" y="1064"/>
                    </a:cubicBezTo>
                    <a:cubicBezTo>
                      <a:pt x="906" y="883"/>
                      <a:pt x="454" y="1"/>
                      <a:pt x="205" y="272"/>
                    </a:cubicBezTo>
                    <a:cubicBezTo>
                      <a:pt x="1" y="499"/>
                      <a:pt x="24" y="1132"/>
                      <a:pt x="24" y="1427"/>
                    </a:cubicBezTo>
                    <a:cubicBezTo>
                      <a:pt x="24" y="2219"/>
                      <a:pt x="250" y="3441"/>
                      <a:pt x="657" y="4120"/>
                    </a:cubicBezTo>
                    <a:cubicBezTo>
                      <a:pt x="1449" y="5500"/>
                      <a:pt x="2830" y="6519"/>
                      <a:pt x="4210" y="7220"/>
                    </a:cubicBezTo>
                    <a:cubicBezTo>
                      <a:pt x="4505" y="7356"/>
                      <a:pt x="6089" y="8126"/>
                      <a:pt x="5704" y="7288"/>
                    </a:cubicBezTo>
                    <a:cubicBezTo>
                      <a:pt x="5252" y="6224"/>
                      <a:pt x="4844" y="5138"/>
                      <a:pt x="4210" y="4188"/>
                    </a:cubicBezTo>
                    <a:cubicBezTo>
                      <a:pt x="3396" y="2988"/>
                      <a:pt x="2377" y="1472"/>
                      <a:pt x="1178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7"/>
              <p:cNvSpPr/>
              <p:nvPr/>
            </p:nvSpPr>
            <p:spPr>
              <a:xfrm>
                <a:off x="1838400" y="48516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70" y="2490"/>
                      <a:pt x="1494" y="3192"/>
                    </a:cubicBezTo>
                    <a:cubicBezTo>
                      <a:pt x="1698" y="3395"/>
                      <a:pt x="1901" y="3576"/>
                      <a:pt x="2128" y="3735"/>
                    </a:cubicBezTo>
                    <a:cubicBezTo>
                      <a:pt x="2965" y="4368"/>
                      <a:pt x="3984" y="4957"/>
                      <a:pt x="4979" y="5296"/>
                    </a:cubicBezTo>
                    <a:cubicBezTo>
                      <a:pt x="5772" y="5545"/>
                      <a:pt x="6473" y="5907"/>
                      <a:pt x="7288" y="6088"/>
                    </a:cubicBezTo>
                    <a:lnTo>
                      <a:pt x="7378" y="6088"/>
                    </a:lnTo>
                    <a:cubicBezTo>
                      <a:pt x="7446" y="6043"/>
                      <a:pt x="7401" y="5998"/>
                      <a:pt x="7401" y="5953"/>
                    </a:cubicBezTo>
                    <a:cubicBezTo>
                      <a:pt x="6948" y="4640"/>
                      <a:pt x="5794" y="3124"/>
                      <a:pt x="4753" y="2196"/>
                    </a:cubicBezTo>
                    <a:cubicBezTo>
                      <a:pt x="3667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7"/>
              <p:cNvSpPr/>
              <p:nvPr/>
            </p:nvSpPr>
            <p:spPr>
              <a:xfrm>
                <a:off x="2182840" y="4433588"/>
                <a:ext cx="307745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8" h="5659" fill="none" extrusionOk="0">
                    <a:moveTo>
                      <a:pt x="5138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02" y="657"/>
                      <a:pt x="6179" y="860"/>
                    </a:cubicBezTo>
                    <a:cubicBezTo>
                      <a:pt x="6021" y="2015"/>
                      <a:pt x="5297" y="3056"/>
                      <a:pt x="4391" y="3848"/>
                    </a:cubicBezTo>
                    <a:cubicBezTo>
                      <a:pt x="3893" y="4278"/>
                      <a:pt x="3328" y="4640"/>
                      <a:pt x="2762" y="4934"/>
                    </a:cubicBezTo>
                    <a:cubicBezTo>
                      <a:pt x="2332" y="5115"/>
                      <a:pt x="1540" y="5658"/>
                      <a:pt x="1064" y="5545"/>
                    </a:cubicBezTo>
                    <a:cubicBezTo>
                      <a:pt x="1" y="5274"/>
                      <a:pt x="1585" y="3531"/>
                      <a:pt x="1879" y="3191"/>
                    </a:cubicBezTo>
                    <a:cubicBezTo>
                      <a:pt x="2852" y="2105"/>
                      <a:pt x="3803" y="928"/>
                      <a:pt x="5138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7"/>
              <p:cNvSpPr/>
              <p:nvPr/>
            </p:nvSpPr>
            <p:spPr>
              <a:xfrm>
                <a:off x="2239680" y="44436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24" y="2648"/>
                      <a:pt x="2671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71" y="1946"/>
                      <a:pt x="2106" y="3372"/>
                      <a:pt x="1608" y="4843"/>
                    </a:cubicBezTo>
                    <a:cubicBezTo>
                      <a:pt x="1789" y="3780"/>
                      <a:pt x="1925" y="2716"/>
                      <a:pt x="2083" y="1675"/>
                    </a:cubicBezTo>
                    <a:cubicBezTo>
                      <a:pt x="1630" y="2761"/>
                      <a:pt x="1155" y="3848"/>
                      <a:pt x="702" y="4956"/>
                    </a:cubicBezTo>
                    <a:cubicBezTo>
                      <a:pt x="951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7"/>
              <p:cNvSpPr/>
              <p:nvPr/>
            </p:nvSpPr>
            <p:spPr>
              <a:xfrm>
                <a:off x="2197321" y="4693309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4935" y="408"/>
                    </a:moveTo>
                    <a:cubicBezTo>
                      <a:pt x="5252" y="295"/>
                      <a:pt x="5523" y="182"/>
                      <a:pt x="5840" y="69"/>
                    </a:cubicBezTo>
                    <a:cubicBezTo>
                      <a:pt x="5953" y="23"/>
                      <a:pt x="6089" y="1"/>
                      <a:pt x="6202" y="1"/>
                    </a:cubicBezTo>
                    <a:cubicBezTo>
                      <a:pt x="6904" y="1"/>
                      <a:pt x="6406" y="1064"/>
                      <a:pt x="6270" y="1381"/>
                    </a:cubicBezTo>
                    <a:cubicBezTo>
                      <a:pt x="5749" y="2309"/>
                      <a:pt x="5093" y="3101"/>
                      <a:pt x="4256" y="3758"/>
                    </a:cubicBezTo>
                    <a:cubicBezTo>
                      <a:pt x="3554" y="4278"/>
                      <a:pt x="2785" y="4731"/>
                      <a:pt x="1925" y="4957"/>
                    </a:cubicBezTo>
                    <a:cubicBezTo>
                      <a:pt x="1540" y="5070"/>
                      <a:pt x="1110" y="5115"/>
                      <a:pt x="680" y="5138"/>
                    </a:cubicBezTo>
                    <a:cubicBezTo>
                      <a:pt x="612" y="5138"/>
                      <a:pt x="499" y="5138"/>
                      <a:pt x="408" y="5115"/>
                    </a:cubicBezTo>
                    <a:cubicBezTo>
                      <a:pt x="272" y="5048"/>
                      <a:pt x="114" y="4799"/>
                      <a:pt x="91" y="4663"/>
                    </a:cubicBezTo>
                    <a:cubicBezTo>
                      <a:pt x="1" y="4233"/>
                      <a:pt x="340" y="3780"/>
                      <a:pt x="567" y="3463"/>
                    </a:cubicBezTo>
                    <a:cubicBezTo>
                      <a:pt x="838" y="3124"/>
                      <a:pt x="1178" y="2807"/>
                      <a:pt x="1517" y="2535"/>
                    </a:cubicBezTo>
                    <a:cubicBezTo>
                      <a:pt x="2015" y="2083"/>
                      <a:pt x="2536" y="1653"/>
                      <a:pt x="3124" y="1313"/>
                    </a:cubicBezTo>
                    <a:cubicBezTo>
                      <a:pt x="3713" y="951"/>
                      <a:pt x="4301" y="680"/>
                      <a:pt x="4935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7"/>
              <p:cNvSpPr/>
              <p:nvPr/>
            </p:nvSpPr>
            <p:spPr>
              <a:xfrm>
                <a:off x="2221850" y="46944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2" y="1811"/>
                      <a:pt x="5274" y="906"/>
                      <a:pt x="5591" y="0"/>
                    </a:cubicBezTo>
                    <a:cubicBezTo>
                      <a:pt x="5432" y="498"/>
                      <a:pt x="4935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690" y="1856"/>
                      <a:pt x="3237" y="3169"/>
                      <a:pt x="2852" y="4527"/>
                    </a:cubicBezTo>
                    <a:cubicBezTo>
                      <a:pt x="3011" y="3372"/>
                      <a:pt x="3192" y="2241"/>
                      <a:pt x="3350" y="1064"/>
                    </a:cubicBezTo>
                    <a:cubicBezTo>
                      <a:pt x="3169" y="1630"/>
                      <a:pt x="2988" y="2196"/>
                      <a:pt x="2785" y="2739"/>
                    </a:cubicBezTo>
                    <a:cubicBezTo>
                      <a:pt x="2603" y="3327"/>
                      <a:pt x="2400" y="3961"/>
                      <a:pt x="2060" y="4504"/>
                    </a:cubicBezTo>
                    <a:lnTo>
                      <a:pt x="2898" y="1109"/>
                    </a:lnTo>
                    <a:cubicBezTo>
                      <a:pt x="2422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48" y="3735"/>
                      <a:pt x="1" y="4662"/>
                    </a:cubicBezTo>
                    <a:cubicBezTo>
                      <a:pt x="250" y="4074"/>
                      <a:pt x="408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7"/>
              <p:cNvSpPr/>
              <p:nvPr/>
            </p:nvSpPr>
            <p:spPr>
              <a:xfrm>
                <a:off x="2211851" y="47211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43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4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7"/>
              <p:cNvSpPr/>
              <p:nvPr/>
            </p:nvSpPr>
            <p:spPr>
              <a:xfrm>
                <a:off x="2180574" y="4896141"/>
                <a:ext cx="424824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5393" extrusionOk="0">
                    <a:moveTo>
                      <a:pt x="8018" y="1"/>
                    </a:moveTo>
                    <a:cubicBezTo>
                      <a:pt x="7841" y="1"/>
                      <a:pt x="7660" y="26"/>
                      <a:pt x="7470" y="70"/>
                    </a:cubicBezTo>
                    <a:cubicBezTo>
                      <a:pt x="6497" y="228"/>
                      <a:pt x="5546" y="635"/>
                      <a:pt x="4664" y="1133"/>
                    </a:cubicBezTo>
                    <a:cubicBezTo>
                      <a:pt x="3871" y="1586"/>
                      <a:pt x="3170" y="2129"/>
                      <a:pt x="2468" y="2695"/>
                    </a:cubicBezTo>
                    <a:cubicBezTo>
                      <a:pt x="1835" y="3193"/>
                      <a:pt x="1042" y="3691"/>
                      <a:pt x="567" y="4324"/>
                    </a:cubicBezTo>
                    <a:cubicBezTo>
                      <a:pt x="222" y="4756"/>
                      <a:pt x="0" y="5393"/>
                      <a:pt x="686" y="5393"/>
                    </a:cubicBezTo>
                    <a:cubicBezTo>
                      <a:pt x="719" y="5393"/>
                      <a:pt x="755" y="5391"/>
                      <a:pt x="794" y="5388"/>
                    </a:cubicBezTo>
                    <a:cubicBezTo>
                      <a:pt x="1608" y="5320"/>
                      <a:pt x="2446" y="4981"/>
                      <a:pt x="3193" y="4664"/>
                    </a:cubicBezTo>
                    <a:cubicBezTo>
                      <a:pt x="3758" y="4438"/>
                      <a:pt x="4324" y="4211"/>
                      <a:pt x="4913" y="3962"/>
                    </a:cubicBezTo>
                    <a:cubicBezTo>
                      <a:pt x="5343" y="3759"/>
                      <a:pt x="5840" y="3532"/>
                      <a:pt x="6248" y="3238"/>
                    </a:cubicBezTo>
                    <a:cubicBezTo>
                      <a:pt x="7198" y="2582"/>
                      <a:pt x="7809" y="1586"/>
                      <a:pt x="8443" y="658"/>
                    </a:cubicBezTo>
                    <a:cubicBezTo>
                      <a:pt x="8556" y="522"/>
                      <a:pt x="8624" y="296"/>
                      <a:pt x="8511" y="137"/>
                    </a:cubicBezTo>
                    <a:cubicBezTo>
                      <a:pt x="8466" y="92"/>
                      <a:pt x="8375" y="70"/>
                      <a:pt x="8307" y="24"/>
                    </a:cubicBezTo>
                    <a:cubicBezTo>
                      <a:pt x="8211" y="8"/>
                      <a:pt x="8115" y="1"/>
                      <a:pt x="8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7"/>
              <p:cNvSpPr/>
              <p:nvPr/>
            </p:nvSpPr>
            <p:spPr>
              <a:xfrm>
                <a:off x="2197321" y="42619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106" y="1652"/>
                      <a:pt x="1585" y="3372"/>
                      <a:pt x="1200" y="5138"/>
                    </a:cubicBezTo>
                    <a:cubicBezTo>
                      <a:pt x="770" y="6880"/>
                      <a:pt x="454" y="8668"/>
                      <a:pt x="295" y="10456"/>
                    </a:cubicBezTo>
                    <a:cubicBezTo>
                      <a:pt x="114" y="12221"/>
                      <a:pt x="1" y="14032"/>
                      <a:pt x="69" y="15842"/>
                    </a:cubicBezTo>
                    <a:cubicBezTo>
                      <a:pt x="69" y="16725"/>
                      <a:pt x="159" y="17630"/>
                      <a:pt x="205" y="18536"/>
                    </a:cubicBezTo>
                    <a:cubicBezTo>
                      <a:pt x="227" y="18966"/>
                      <a:pt x="295" y="19418"/>
                      <a:pt x="340" y="19871"/>
                    </a:cubicBezTo>
                    <a:cubicBezTo>
                      <a:pt x="408" y="20324"/>
                      <a:pt x="454" y="20754"/>
                      <a:pt x="521" y="21206"/>
                    </a:cubicBezTo>
                    <a:cubicBezTo>
                      <a:pt x="454" y="19418"/>
                      <a:pt x="386" y="17608"/>
                      <a:pt x="431" y="15820"/>
                    </a:cubicBezTo>
                    <a:cubicBezTo>
                      <a:pt x="431" y="15390"/>
                      <a:pt x="431" y="14937"/>
                      <a:pt x="454" y="14485"/>
                    </a:cubicBezTo>
                    <a:lnTo>
                      <a:pt x="544" y="13172"/>
                    </a:lnTo>
                    <a:cubicBezTo>
                      <a:pt x="544" y="12719"/>
                      <a:pt x="612" y="12289"/>
                      <a:pt x="635" y="11837"/>
                    </a:cubicBezTo>
                    <a:cubicBezTo>
                      <a:pt x="657" y="11384"/>
                      <a:pt x="680" y="10954"/>
                      <a:pt x="748" y="10501"/>
                    </a:cubicBezTo>
                    <a:lnTo>
                      <a:pt x="884" y="9166"/>
                    </a:lnTo>
                    <a:lnTo>
                      <a:pt x="1087" y="7831"/>
                    </a:lnTo>
                    <a:cubicBezTo>
                      <a:pt x="1223" y="6971"/>
                      <a:pt x="1359" y="6088"/>
                      <a:pt x="1540" y="5205"/>
                    </a:cubicBezTo>
                    <a:cubicBezTo>
                      <a:pt x="1902" y="3463"/>
                      <a:pt x="2309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7"/>
              <p:cNvSpPr/>
              <p:nvPr/>
            </p:nvSpPr>
            <p:spPr>
              <a:xfrm>
                <a:off x="2122650" y="4456984"/>
                <a:ext cx="119345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70" y="1517"/>
                      <a:pt x="1404" y="3101"/>
                      <a:pt x="1924" y="4685"/>
                    </a:cubicBezTo>
                    <a:cubicBezTo>
                      <a:pt x="1958" y="4787"/>
                      <a:pt x="2069" y="4838"/>
                      <a:pt x="2169" y="4838"/>
                    </a:cubicBezTo>
                    <a:cubicBezTo>
                      <a:pt x="2203" y="4838"/>
                      <a:pt x="2235" y="4833"/>
                      <a:pt x="2264" y="4821"/>
                    </a:cubicBezTo>
                    <a:cubicBezTo>
                      <a:pt x="2377" y="4753"/>
                      <a:pt x="2422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7"/>
              <p:cNvSpPr/>
              <p:nvPr/>
            </p:nvSpPr>
            <p:spPr>
              <a:xfrm>
                <a:off x="2219634" y="4520523"/>
                <a:ext cx="194015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6" extrusionOk="0">
                    <a:moveTo>
                      <a:pt x="3938" y="1"/>
                    </a:moveTo>
                    <a:lnTo>
                      <a:pt x="114" y="3056"/>
                    </a:lnTo>
                    <a:lnTo>
                      <a:pt x="91" y="3079"/>
                    </a:lnTo>
                    <a:cubicBezTo>
                      <a:pt x="1" y="3169"/>
                      <a:pt x="1" y="3328"/>
                      <a:pt x="91" y="3418"/>
                    </a:cubicBezTo>
                    <a:cubicBezTo>
                      <a:pt x="136" y="3463"/>
                      <a:pt x="199" y="3486"/>
                      <a:pt x="261" y="3486"/>
                    </a:cubicBezTo>
                    <a:cubicBezTo>
                      <a:pt x="323" y="3486"/>
                      <a:pt x="385" y="3463"/>
                      <a:pt x="431" y="3418"/>
                    </a:cubicBezTo>
                    <a:lnTo>
                      <a:pt x="39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7"/>
              <p:cNvSpPr/>
              <p:nvPr/>
            </p:nvSpPr>
            <p:spPr>
              <a:xfrm>
                <a:off x="2247512" y="4484862"/>
                <a:ext cx="230809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346" fill="none" extrusionOk="0">
                    <a:moveTo>
                      <a:pt x="4640" y="0"/>
                    </a:moveTo>
                    <a:cubicBezTo>
                      <a:pt x="4685" y="793"/>
                      <a:pt x="4391" y="1585"/>
                      <a:pt x="3938" y="2241"/>
                    </a:cubicBezTo>
                    <a:cubicBezTo>
                      <a:pt x="3010" y="3599"/>
                      <a:pt x="1652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7"/>
              <p:cNvSpPr/>
              <p:nvPr/>
            </p:nvSpPr>
            <p:spPr>
              <a:xfrm>
                <a:off x="2023451" y="4705574"/>
                <a:ext cx="198448" cy="231154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69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6" y="838"/>
                      <a:pt x="1019" y="1630"/>
                      <a:pt x="1607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52" y="3939"/>
                      <a:pt x="3191" y="4301"/>
                      <a:pt x="3576" y="4640"/>
                    </a:cubicBezTo>
                    <a:cubicBezTo>
                      <a:pt x="3624" y="4678"/>
                      <a:pt x="3676" y="4692"/>
                      <a:pt x="3728" y="4692"/>
                    </a:cubicBezTo>
                    <a:cubicBezTo>
                      <a:pt x="3800" y="4692"/>
                      <a:pt x="3873" y="4666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31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55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7"/>
              <p:cNvSpPr/>
              <p:nvPr/>
            </p:nvSpPr>
            <p:spPr>
              <a:xfrm>
                <a:off x="2197321" y="4807039"/>
                <a:ext cx="202931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2649" extrusionOk="0">
                    <a:moveTo>
                      <a:pt x="4120" y="0"/>
                    </a:moveTo>
                    <a:lnTo>
                      <a:pt x="4120" y="0"/>
                    </a:lnTo>
                    <a:cubicBezTo>
                      <a:pt x="3509" y="521"/>
                      <a:pt x="2898" y="928"/>
                      <a:pt x="2264" y="1335"/>
                    </a:cubicBezTo>
                    <a:cubicBezTo>
                      <a:pt x="1630" y="1698"/>
                      <a:pt x="951" y="2014"/>
                      <a:pt x="227" y="2173"/>
                    </a:cubicBezTo>
                    <a:lnTo>
                      <a:pt x="205" y="2173"/>
                    </a:lnTo>
                    <a:cubicBezTo>
                      <a:pt x="91" y="2241"/>
                      <a:pt x="1" y="2376"/>
                      <a:pt x="69" y="2490"/>
                    </a:cubicBezTo>
                    <a:cubicBezTo>
                      <a:pt x="103" y="2576"/>
                      <a:pt x="203" y="2649"/>
                      <a:pt x="299" y="2649"/>
                    </a:cubicBezTo>
                    <a:cubicBezTo>
                      <a:pt x="329" y="2649"/>
                      <a:pt x="359" y="2642"/>
                      <a:pt x="386" y="2625"/>
                    </a:cubicBezTo>
                    <a:cubicBezTo>
                      <a:pt x="1110" y="2376"/>
                      <a:pt x="1789" y="1992"/>
                      <a:pt x="2423" y="1539"/>
                    </a:cubicBezTo>
                    <a:cubicBezTo>
                      <a:pt x="3011" y="1086"/>
                      <a:pt x="3599" y="566"/>
                      <a:pt x="4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0" name="Google Shape;2150;p7"/>
            <p:cNvGrpSpPr/>
            <p:nvPr/>
          </p:nvGrpSpPr>
          <p:grpSpPr>
            <a:xfrm flipH="1">
              <a:off x="5533679" y="4451103"/>
              <a:ext cx="769215" cy="1154931"/>
              <a:chOff x="2733806" y="4380153"/>
              <a:chExt cx="769215" cy="1154931"/>
            </a:xfrm>
          </p:grpSpPr>
          <p:sp>
            <p:nvSpPr>
              <p:cNvPr id="2151" name="Google Shape;2151;p7"/>
              <p:cNvSpPr/>
              <p:nvPr/>
            </p:nvSpPr>
            <p:spPr>
              <a:xfrm>
                <a:off x="2817392" y="47747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7"/>
              <p:cNvSpPr/>
              <p:nvPr/>
            </p:nvSpPr>
            <p:spPr>
              <a:xfrm>
                <a:off x="2826307" y="47993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7"/>
              <p:cNvSpPr/>
              <p:nvPr/>
            </p:nvSpPr>
            <p:spPr>
              <a:xfrm>
                <a:off x="3140702" y="43801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7"/>
              <p:cNvSpPr/>
              <p:nvPr/>
            </p:nvSpPr>
            <p:spPr>
              <a:xfrm>
                <a:off x="3132870" y="44058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7"/>
              <p:cNvSpPr/>
              <p:nvPr/>
            </p:nvSpPr>
            <p:spPr>
              <a:xfrm>
                <a:off x="2937821" y="45741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7"/>
              <p:cNvSpPr/>
              <p:nvPr/>
            </p:nvSpPr>
            <p:spPr>
              <a:xfrm>
                <a:off x="2923290" y="46097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7"/>
              <p:cNvSpPr/>
              <p:nvPr/>
            </p:nvSpPr>
            <p:spPr>
              <a:xfrm>
                <a:off x="2823007" y="47914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7"/>
              <p:cNvSpPr/>
              <p:nvPr/>
            </p:nvSpPr>
            <p:spPr>
              <a:xfrm>
                <a:off x="2733806" y="50802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7"/>
              <p:cNvSpPr/>
              <p:nvPr/>
            </p:nvSpPr>
            <p:spPr>
              <a:xfrm>
                <a:off x="3079379" y="46621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7"/>
              <p:cNvSpPr/>
              <p:nvPr/>
            </p:nvSpPr>
            <p:spPr>
              <a:xfrm>
                <a:off x="3135087" y="46722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7"/>
              <p:cNvSpPr/>
              <p:nvPr/>
            </p:nvSpPr>
            <p:spPr>
              <a:xfrm>
                <a:off x="3094993" y="49219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7"/>
              <p:cNvSpPr/>
              <p:nvPr/>
            </p:nvSpPr>
            <p:spPr>
              <a:xfrm>
                <a:off x="3117257" y="49230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7"/>
              <p:cNvSpPr/>
              <p:nvPr/>
            </p:nvSpPr>
            <p:spPr>
              <a:xfrm>
                <a:off x="3107258" y="49497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7"/>
              <p:cNvSpPr/>
              <p:nvPr/>
            </p:nvSpPr>
            <p:spPr>
              <a:xfrm>
                <a:off x="3077212" y="51247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7"/>
              <p:cNvSpPr/>
              <p:nvPr/>
            </p:nvSpPr>
            <p:spPr>
              <a:xfrm>
                <a:off x="3093860" y="44905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7"/>
              <p:cNvSpPr/>
              <p:nvPr/>
            </p:nvSpPr>
            <p:spPr>
              <a:xfrm>
                <a:off x="3018057" y="46855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7"/>
              <p:cNvSpPr/>
              <p:nvPr/>
            </p:nvSpPr>
            <p:spPr>
              <a:xfrm>
                <a:off x="3116173" y="47491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7"/>
              <p:cNvSpPr/>
              <p:nvPr/>
            </p:nvSpPr>
            <p:spPr>
              <a:xfrm>
                <a:off x="3144051" y="47134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7"/>
              <p:cNvSpPr/>
              <p:nvPr/>
            </p:nvSpPr>
            <p:spPr>
              <a:xfrm>
                <a:off x="2918857" y="49341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7"/>
              <p:cNvSpPr/>
              <p:nvPr/>
            </p:nvSpPr>
            <p:spPr>
              <a:xfrm>
                <a:off x="3093860" y="50356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1" name="Google Shape;2171;p7"/>
            <p:cNvGrpSpPr/>
            <p:nvPr/>
          </p:nvGrpSpPr>
          <p:grpSpPr>
            <a:xfrm flipH="1">
              <a:off x="4540942" y="4527303"/>
              <a:ext cx="788129" cy="1014456"/>
              <a:chOff x="3707629" y="4456362"/>
              <a:chExt cx="788129" cy="1014456"/>
            </a:xfrm>
          </p:grpSpPr>
          <p:sp>
            <p:nvSpPr>
              <p:cNvPr id="2172" name="Google Shape;2172;p7"/>
              <p:cNvSpPr/>
              <p:nvPr/>
            </p:nvSpPr>
            <p:spPr>
              <a:xfrm>
                <a:off x="3723194" y="50182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7"/>
              <p:cNvSpPr/>
              <p:nvPr/>
            </p:nvSpPr>
            <p:spPr>
              <a:xfrm>
                <a:off x="3771168" y="50249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7"/>
              <p:cNvSpPr/>
              <p:nvPr/>
            </p:nvSpPr>
            <p:spPr>
              <a:xfrm>
                <a:off x="3831358" y="44563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7"/>
              <p:cNvSpPr/>
              <p:nvPr/>
            </p:nvSpPr>
            <p:spPr>
              <a:xfrm>
                <a:off x="3835791" y="44898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7"/>
              <p:cNvSpPr/>
              <p:nvPr/>
            </p:nvSpPr>
            <p:spPr>
              <a:xfrm>
                <a:off x="3707629" y="47595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7"/>
              <p:cNvSpPr/>
              <p:nvPr/>
            </p:nvSpPr>
            <p:spPr>
              <a:xfrm>
                <a:off x="3713195" y="47863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7"/>
              <p:cNvSpPr/>
              <p:nvPr/>
            </p:nvSpPr>
            <p:spPr>
              <a:xfrm>
                <a:off x="3747723" y="50382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7"/>
              <p:cNvSpPr/>
              <p:nvPr/>
            </p:nvSpPr>
            <p:spPr>
              <a:xfrm>
                <a:off x="3842490" y="52804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7"/>
              <p:cNvSpPr/>
              <p:nvPr/>
            </p:nvSpPr>
            <p:spPr>
              <a:xfrm>
                <a:off x="4015276" y="46224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7"/>
              <p:cNvSpPr/>
              <p:nvPr/>
            </p:nvSpPr>
            <p:spPr>
              <a:xfrm>
                <a:off x="4029757" y="46280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7"/>
              <p:cNvSpPr/>
              <p:nvPr/>
            </p:nvSpPr>
            <p:spPr>
              <a:xfrm>
                <a:off x="4152402" y="47896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7"/>
              <p:cNvSpPr/>
              <p:nvPr/>
            </p:nvSpPr>
            <p:spPr>
              <a:xfrm>
                <a:off x="4155751" y="48153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7"/>
              <p:cNvSpPr/>
              <p:nvPr/>
            </p:nvSpPr>
            <p:spPr>
              <a:xfrm>
                <a:off x="4186930" y="48286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7"/>
              <p:cNvSpPr/>
              <p:nvPr/>
            </p:nvSpPr>
            <p:spPr>
              <a:xfrm>
                <a:off x="4287262" y="49186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7"/>
              <p:cNvSpPr/>
              <p:nvPr/>
            </p:nvSpPr>
            <p:spPr>
              <a:xfrm>
                <a:off x="3880416" y="45645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7"/>
              <p:cNvSpPr/>
              <p:nvPr/>
            </p:nvSpPr>
            <p:spPr>
              <a:xfrm>
                <a:off x="3825792" y="48509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7"/>
              <p:cNvSpPr/>
              <p:nvPr/>
            </p:nvSpPr>
            <p:spPr>
              <a:xfrm>
                <a:off x="4035323" y="47250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7"/>
              <p:cNvSpPr/>
              <p:nvPr/>
            </p:nvSpPr>
            <p:spPr>
              <a:xfrm>
                <a:off x="4072116" y="46615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7"/>
              <p:cNvSpPr/>
              <p:nvPr/>
            </p:nvSpPr>
            <p:spPr>
              <a:xfrm>
                <a:off x="3893764" y="51051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7"/>
              <p:cNvSpPr/>
              <p:nvPr/>
            </p:nvSpPr>
            <p:spPr>
              <a:xfrm>
                <a:off x="4164667" y="49635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2" name="Google Shape;2192;p7"/>
            <p:cNvGrpSpPr/>
            <p:nvPr/>
          </p:nvGrpSpPr>
          <p:grpSpPr>
            <a:xfrm flipH="1">
              <a:off x="1768812" y="4374903"/>
              <a:ext cx="768082" cy="1156015"/>
              <a:chOff x="6499806" y="4156978"/>
              <a:chExt cx="768082" cy="1156015"/>
            </a:xfrm>
          </p:grpSpPr>
          <p:sp>
            <p:nvSpPr>
              <p:cNvPr id="2193" name="Google Shape;2193;p7"/>
              <p:cNvSpPr/>
              <p:nvPr/>
            </p:nvSpPr>
            <p:spPr>
              <a:xfrm flipH="1">
                <a:off x="6583391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7"/>
              <p:cNvSpPr/>
              <p:nvPr/>
            </p:nvSpPr>
            <p:spPr>
              <a:xfrm flipH="1">
                <a:off x="6591223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7"/>
              <p:cNvSpPr/>
              <p:nvPr/>
            </p:nvSpPr>
            <p:spPr>
              <a:xfrm flipH="1">
                <a:off x="690556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7"/>
              <p:cNvSpPr/>
              <p:nvPr/>
            </p:nvSpPr>
            <p:spPr>
              <a:xfrm flipH="1">
                <a:off x="6896653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7"/>
              <p:cNvSpPr/>
              <p:nvPr/>
            </p:nvSpPr>
            <p:spPr>
              <a:xfrm flipH="1">
                <a:off x="6701554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7"/>
              <p:cNvSpPr/>
              <p:nvPr/>
            </p:nvSpPr>
            <p:spPr>
              <a:xfrm flipH="1">
                <a:off x="6688206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7"/>
              <p:cNvSpPr/>
              <p:nvPr/>
            </p:nvSpPr>
            <p:spPr>
              <a:xfrm flipH="1">
                <a:off x="6499806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7"/>
              <p:cNvSpPr/>
              <p:nvPr/>
            </p:nvSpPr>
            <p:spPr>
              <a:xfrm flipH="1">
                <a:off x="6844246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7"/>
              <p:cNvSpPr/>
              <p:nvPr/>
            </p:nvSpPr>
            <p:spPr>
              <a:xfrm flipH="1">
                <a:off x="6901086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7"/>
              <p:cNvSpPr/>
              <p:nvPr/>
            </p:nvSpPr>
            <p:spPr>
              <a:xfrm flipH="1">
                <a:off x="6858727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7"/>
              <p:cNvSpPr/>
              <p:nvPr/>
            </p:nvSpPr>
            <p:spPr>
              <a:xfrm flipH="1">
                <a:off x="6881039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7"/>
              <p:cNvSpPr/>
              <p:nvPr/>
            </p:nvSpPr>
            <p:spPr>
              <a:xfrm flipH="1">
                <a:off x="6873208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7"/>
              <p:cNvSpPr/>
              <p:nvPr/>
            </p:nvSpPr>
            <p:spPr>
              <a:xfrm flipH="1">
                <a:off x="6841980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7"/>
              <p:cNvSpPr/>
              <p:nvPr/>
            </p:nvSpPr>
            <p:spPr>
              <a:xfrm flipH="1">
                <a:off x="685651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7"/>
              <p:cNvSpPr/>
              <p:nvPr/>
            </p:nvSpPr>
            <p:spPr>
              <a:xfrm flipH="1">
                <a:off x="6782923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7"/>
              <p:cNvSpPr/>
              <p:nvPr/>
            </p:nvSpPr>
            <p:spPr>
              <a:xfrm flipH="1">
                <a:off x="6879906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7"/>
              <p:cNvSpPr/>
              <p:nvPr/>
            </p:nvSpPr>
            <p:spPr>
              <a:xfrm flipH="1">
                <a:off x="6907785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7"/>
              <p:cNvSpPr/>
              <p:nvPr/>
            </p:nvSpPr>
            <p:spPr>
              <a:xfrm flipH="1">
                <a:off x="6683724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7"/>
              <p:cNvSpPr/>
              <p:nvPr/>
            </p:nvSpPr>
            <p:spPr>
              <a:xfrm flipH="1">
                <a:off x="6859860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2" name="Google Shape;2212;p7"/>
            <p:cNvGrpSpPr/>
            <p:nvPr/>
          </p:nvGrpSpPr>
          <p:grpSpPr>
            <a:xfrm flipH="1">
              <a:off x="2594429" y="4451103"/>
              <a:ext cx="769215" cy="1154931"/>
              <a:chOff x="5673057" y="4303953"/>
              <a:chExt cx="769215" cy="1154931"/>
            </a:xfrm>
          </p:grpSpPr>
          <p:sp>
            <p:nvSpPr>
              <p:cNvPr id="2213" name="Google Shape;2213;p7"/>
              <p:cNvSpPr/>
              <p:nvPr/>
            </p:nvSpPr>
            <p:spPr>
              <a:xfrm flipH="1">
                <a:off x="6058773" y="46985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7"/>
              <p:cNvSpPr/>
              <p:nvPr/>
            </p:nvSpPr>
            <p:spPr>
              <a:xfrm flipH="1">
                <a:off x="6082169" y="47231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7"/>
              <p:cNvSpPr/>
              <p:nvPr/>
            </p:nvSpPr>
            <p:spPr>
              <a:xfrm flipH="1">
                <a:off x="5892635" y="43039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7"/>
              <p:cNvSpPr/>
              <p:nvPr/>
            </p:nvSpPr>
            <p:spPr>
              <a:xfrm flipH="1">
                <a:off x="5929429" y="43296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7"/>
              <p:cNvSpPr/>
              <p:nvPr/>
            </p:nvSpPr>
            <p:spPr>
              <a:xfrm flipH="1">
                <a:off x="6030894" y="44979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7"/>
              <p:cNvSpPr/>
              <p:nvPr/>
            </p:nvSpPr>
            <p:spPr>
              <a:xfrm flipH="1">
                <a:off x="6029761" y="45335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7"/>
              <p:cNvSpPr/>
              <p:nvPr/>
            </p:nvSpPr>
            <p:spPr>
              <a:xfrm flipH="1">
                <a:off x="6053157" y="47152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7"/>
              <p:cNvSpPr/>
              <p:nvPr/>
            </p:nvSpPr>
            <p:spPr>
              <a:xfrm flipH="1">
                <a:off x="6075470" y="50040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7"/>
              <p:cNvSpPr/>
              <p:nvPr/>
            </p:nvSpPr>
            <p:spPr>
              <a:xfrm flipH="1">
                <a:off x="5789003" y="45859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7"/>
              <p:cNvSpPr/>
              <p:nvPr/>
            </p:nvSpPr>
            <p:spPr>
              <a:xfrm flipH="1">
                <a:off x="5805700" y="45960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7"/>
              <p:cNvSpPr/>
              <p:nvPr/>
            </p:nvSpPr>
            <p:spPr>
              <a:xfrm flipH="1">
                <a:off x="5741078" y="48457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7"/>
              <p:cNvSpPr/>
              <p:nvPr/>
            </p:nvSpPr>
            <p:spPr>
              <a:xfrm flipH="1">
                <a:off x="5783437" y="48468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7"/>
              <p:cNvSpPr/>
              <p:nvPr/>
            </p:nvSpPr>
            <p:spPr>
              <a:xfrm flipH="1">
                <a:off x="5768907" y="48735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7"/>
              <p:cNvSpPr/>
              <p:nvPr/>
            </p:nvSpPr>
            <p:spPr>
              <a:xfrm flipH="1">
                <a:off x="5673057" y="50485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7"/>
              <p:cNvSpPr/>
              <p:nvPr/>
            </p:nvSpPr>
            <p:spPr>
              <a:xfrm flipH="1">
                <a:off x="5942826" y="44143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7"/>
              <p:cNvSpPr/>
              <p:nvPr/>
            </p:nvSpPr>
            <p:spPr>
              <a:xfrm flipH="1">
                <a:off x="6037593" y="46093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7"/>
              <p:cNvSpPr/>
              <p:nvPr/>
            </p:nvSpPr>
            <p:spPr>
              <a:xfrm flipH="1">
                <a:off x="5867023" y="46729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7"/>
              <p:cNvSpPr/>
              <p:nvPr/>
            </p:nvSpPr>
            <p:spPr>
              <a:xfrm flipH="1">
                <a:off x="5802351" y="46372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7"/>
              <p:cNvSpPr/>
              <p:nvPr/>
            </p:nvSpPr>
            <p:spPr>
              <a:xfrm flipH="1">
                <a:off x="6058773" y="48579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7"/>
              <p:cNvSpPr/>
              <p:nvPr/>
            </p:nvSpPr>
            <p:spPr>
              <a:xfrm flipH="1">
                <a:off x="5880420" y="49594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3" name="Google Shape;2233;p7"/>
            <p:cNvGrpSpPr/>
            <p:nvPr/>
          </p:nvGrpSpPr>
          <p:grpSpPr>
            <a:xfrm flipH="1">
              <a:off x="852276" y="4603503"/>
              <a:ext cx="788129" cy="1014456"/>
              <a:chOff x="7396296" y="4303962"/>
              <a:chExt cx="788129" cy="1014456"/>
            </a:xfrm>
          </p:grpSpPr>
          <p:sp>
            <p:nvSpPr>
              <p:cNvPr id="2234" name="Google Shape;2234;p7"/>
              <p:cNvSpPr/>
              <p:nvPr/>
            </p:nvSpPr>
            <p:spPr>
              <a:xfrm flipH="1">
                <a:off x="7699460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7"/>
              <p:cNvSpPr/>
              <p:nvPr/>
            </p:nvSpPr>
            <p:spPr>
              <a:xfrm flipH="1">
                <a:off x="7741820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7"/>
              <p:cNvSpPr/>
              <p:nvPr/>
            </p:nvSpPr>
            <p:spPr>
              <a:xfrm flipH="1">
                <a:off x="7884511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7"/>
              <p:cNvSpPr/>
              <p:nvPr/>
            </p:nvSpPr>
            <p:spPr>
              <a:xfrm flipH="1">
                <a:off x="7911306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7"/>
              <p:cNvSpPr/>
              <p:nvPr/>
            </p:nvSpPr>
            <p:spPr>
              <a:xfrm flipH="1">
                <a:off x="7816539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7"/>
              <p:cNvSpPr/>
              <p:nvPr/>
            </p:nvSpPr>
            <p:spPr>
              <a:xfrm flipH="1">
                <a:off x="7828804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7"/>
              <p:cNvSpPr/>
              <p:nvPr/>
            </p:nvSpPr>
            <p:spPr>
              <a:xfrm flipH="1">
                <a:off x="7677197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7"/>
              <p:cNvSpPr/>
              <p:nvPr/>
            </p:nvSpPr>
            <p:spPr>
              <a:xfrm flipH="1">
                <a:off x="7583563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7"/>
              <p:cNvSpPr/>
              <p:nvPr/>
            </p:nvSpPr>
            <p:spPr>
              <a:xfrm flipH="1">
                <a:off x="7731821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7"/>
              <p:cNvSpPr/>
              <p:nvPr/>
            </p:nvSpPr>
            <p:spPr>
              <a:xfrm flipH="1">
                <a:off x="7739603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7"/>
              <p:cNvSpPr/>
              <p:nvPr/>
            </p:nvSpPr>
            <p:spPr>
              <a:xfrm flipH="1">
                <a:off x="7569082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7"/>
              <p:cNvSpPr/>
              <p:nvPr/>
            </p:nvSpPr>
            <p:spPr>
              <a:xfrm flipH="1">
                <a:off x="7580214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7"/>
              <p:cNvSpPr/>
              <p:nvPr/>
            </p:nvSpPr>
            <p:spPr>
              <a:xfrm flipH="1">
                <a:off x="7553468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7"/>
              <p:cNvSpPr/>
              <p:nvPr/>
            </p:nvSpPr>
            <p:spPr>
              <a:xfrm flipH="1">
                <a:off x="7396296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7"/>
              <p:cNvSpPr/>
              <p:nvPr/>
            </p:nvSpPr>
            <p:spPr>
              <a:xfrm flipH="1">
                <a:off x="7476532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7"/>
              <p:cNvSpPr/>
              <p:nvPr/>
            </p:nvSpPr>
            <p:spPr>
              <a:xfrm flipH="1">
                <a:off x="7832153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7"/>
              <p:cNvSpPr/>
              <p:nvPr/>
            </p:nvSpPr>
            <p:spPr>
              <a:xfrm flipH="1">
                <a:off x="7795360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7"/>
              <p:cNvSpPr/>
              <p:nvPr/>
            </p:nvSpPr>
            <p:spPr>
              <a:xfrm flipH="1">
                <a:off x="7722906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7"/>
              <p:cNvSpPr/>
              <p:nvPr/>
            </p:nvSpPr>
            <p:spPr>
              <a:xfrm flipH="1">
                <a:off x="7705075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7"/>
              <p:cNvSpPr/>
              <p:nvPr/>
            </p:nvSpPr>
            <p:spPr>
              <a:xfrm flipH="1">
                <a:off x="7633705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4" name="Google Shape;2254;p7"/>
            <p:cNvGrpSpPr/>
            <p:nvPr/>
          </p:nvGrpSpPr>
          <p:grpSpPr>
            <a:xfrm flipH="1">
              <a:off x="7255834" y="4603503"/>
              <a:ext cx="788129" cy="1014456"/>
              <a:chOff x="992737" y="4303962"/>
              <a:chExt cx="788129" cy="1014456"/>
            </a:xfrm>
          </p:grpSpPr>
          <p:sp>
            <p:nvSpPr>
              <p:cNvPr id="2255" name="Google Shape;2255;p7"/>
              <p:cNvSpPr/>
              <p:nvPr/>
            </p:nvSpPr>
            <p:spPr>
              <a:xfrm flipH="1">
                <a:off x="1295902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7"/>
              <p:cNvSpPr/>
              <p:nvPr/>
            </p:nvSpPr>
            <p:spPr>
              <a:xfrm flipH="1">
                <a:off x="1338261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7"/>
              <p:cNvSpPr/>
              <p:nvPr/>
            </p:nvSpPr>
            <p:spPr>
              <a:xfrm flipH="1">
                <a:off x="1480953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7"/>
              <p:cNvSpPr/>
              <p:nvPr/>
            </p:nvSpPr>
            <p:spPr>
              <a:xfrm flipH="1">
                <a:off x="1507747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7"/>
              <p:cNvSpPr/>
              <p:nvPr/>
            </p:nvSpPr>
            <p:spPr>
              <a:xfrm flipH="1">
                <a:off x="1412981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7"/>
              <p:cNvSpPr/>
              <p:nvPr/>
            </p:nvSpPr>
            <p:spPr>
              <a:xfrm flipH="1">
                <a:off x="1425245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7"/>
              <p:cNvSpPr/>
              <p:nvPr/>
            </p:nvSpPr>
            <p:spPr>
              <a:xfrm flipH="1">
                <a:off x="1273638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7"/>
              <p:cNvSpPr/>
              <p:nvPr/>
            </p:nvSpPr>
            <p:spPr>
              <a:xfrm flipH="1">
                <a:off x="1180004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7"/>
              <p:cNvSpPr/>
              <p:nvPr/>
            </p:nvSpPr>
            <p:spPr>
              <a:xfrm flipH="1">
                <a:off x="1328262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7"/>
              <p:cNvSpPr/>
              <p:nvPr/>
            </p:nvSpPr>
            <p:spPr>
              <a:xfrm flipH="1">
                <a:off x="1336044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7"/>
              <p:cNvSpPr/>
              <p:nvPr/>
            </p:nvSpPr>
            <p:spPr>
              <a:xfrm flipH="1">
                <a:off x="1165524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7"/>
              <p:cNvSpPr/>
              <p:nvPr/>
            </p:nvSpPr>
            <p:spPr>
              <a:xfrm flipH="1">
                <a:off x="1176655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7"/>
              <p:cNvSpPr/>
              <p:nvPr/>
            </p:nvSpPr>
            <p:spPr>
              <a:xfrm flipH="1">
                <a:off x="1149910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7"/>
              <p:cNvSpPr/>
              <p:nvPr/>
            </p:nvSpPr>
            <p:spPr>
              <a:xfrm flipH="1">
                <a:off x="992737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7"/>
              <p:cNvSpPr/>
              <p:nvPr/>
            </p:nvSpPr>
            <p:spPr>
              <a:xfrm flipH="1">
                <a:off x="1072973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7"/>
              <p:cNvSpPr/>
              <p:nvPr/>
            </p:nvSpPr>
            <p:spPr>
              <a:xfrm flipH="1">
                <a:off x="1428594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7"/>
              <p:cNvSpPr/>
              <p:nvPr/>
            </p:nvSpPr>
            <p:spPr>
              <a:xfrm flipH="1">
                <a:off x="1391801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7"/>
              <p:cNvSpPr/>
              <p:nvPr/>
            </p:nvSpPr>
            <p:spPr>
              <a:xfrm flipH="1">
                <a:off x="1319347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7"/>
              <p:cNvSpPr/>
              <p:nvPr/>
            </p:nvSpPr>
            <p:spPr>
              <a:xfrm flipH="1">
                <a:off x="1301517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7"/>
              <p:cNvSpPr/>
              <p:nvPr/>
            </p:nvSpPr>
            <p:spPr>
              <a:xfrm flipH="1">
                <a:off x="1230146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5" name="Google Shape;2275;p7"/>
            <p:cNvGrpSpPr/>
            <p:nvPr/>
          </p:nvGrpSpPr>
          <p:grpSpPr>
            <a:xfrm flipH="1">
              <a:off x="8248571" y="4374903"/>
              <a:ext cx="788129" cy="1014456"/>
              <a:chOff x="0" y="4380162"/>
              <a:chExt cx="788129" cy="1014456"/>
            </a:xfrm>
          </p:grpSpPr>
          <p:sp>
            <p:nvSpPr>
              <p:cNvPr id="2276" name="Google Shape;2276;p7"/>
              <p:cNvSpPr/>
              <p:nvPr/>
            </p:nvSpPr>
            <p:spPr>
              <a:xfrm>
                <a:off x="15565" y="49420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7"/>
              <p:cNvSpPr/>
              <p:nvPr/>
            </p:nvSpPr>
            <p:spPr>
              <a:xfrm>
                <a:off x="63539" y="49487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7"/>
              <p:cNvSpPr/>
              <p:nvPr/>
            </p:nvSpPr>
            <p:spPr>
              <a:xfrm>
                <a:off x="123729" y="43801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7"/>
              <p:cNvSpPr/>
              <p:nvPr/>
            </p:nvSpPr>
            <p:spPr>
              <a:xfrm>
                <a:off x="128162" y="44136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7"/>
              <p:cNvSpPr/>
              <p:nvPr/>
            </p:nvSpPr>
            <p:spPr>
              <a:xfrm>
                <a:off x="0" y="46833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7"/>
              <p:cNvSpPr/>
              <p:nvPr/>
            </p:nvSpPr>
            <p:spPr>
              <a:xfrm>
                <a:off x="5566" y="47101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7"/>
              <p:cNvSpPr/>
              <p:nvPr/>
            </p:nvSpPr>
            <p:spPr>
              <a:xfrm>
                <a:off x="40094" y="49620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7"/>
              <p:cNvSpPr/>
              <p:nvPr/>
            </p:nvSpPr>
            <p:spPr>
              <a:xfrm>
                <a:off x="134860" y="52042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7"/>
              <p:cNvSpPr/>
              <p:nvPr/>
            </p:nvSpPr>
            <p:spPr>
              <a:xfrm>
                <a:off x="307647" y="45462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7"/>
              <p:cNvSpPr/>
              <p:nvPr/>
            </p:nvSpPr>
            <p:spPr>
              <a:xfrm>
                <a:off x="322128" y="45518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7"/>
              <p:cNvSpPr/>
              <p:nvPr/>
            </p:nvSpPr>
            <p:spPr>
              <a:xfrm>
                <a:off x="444773" y="47134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7"/>
              <p:cNvSpPr/>
              <p:nvPr/>
            </p:nvSpPr>
            <p:spPr>
              <a:xfrm>
                <a:off x="448122" y="47391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7"/>
              <p:cNvSpPr/>
              <p:nvPr/>
            </p:nvSpPr>
            <p:spPr>
              <a:xfrm>
                <a:off x="479300" y="47524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7"/>
              <p:cNvSpPr/>
              <p:nvPr/>
            </p:nvSpPr>
            <p:spPr>
              <a:xfrm>
                <a:off x="579633" y="48424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7"/>
              <p:cNvSpPr/>
              <p:nvPr/>
            </p:nvSpPr>
            <p:spPr>
              <a:xfrm>
                <a:off x="172787" y="44883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7"/>
              <p:cNvSpPr/>
              <p:nvPr/>
            </p:nvSpPr>
            <p:spPr>
              <a:xfrm>
                <a:off x="118163" y="47747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7"/>
              <p:cNvSpPr/>
              <p:nvPr/>
            </p:nvSpPr>
            <p:spPr>
              <a:xfrm>
                <a:off x="327694" y="46488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7"/>
              <p:cNvSpPr/>
              <p:nvPr/>
            </p:nvSpPr>
            <p:spPr>
              <a:xfrm>
                <a:off x="364487" y="45853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7"/>
              <p:cNvSpPr/>
              <p:nvPr/>
            </p:nvSpPr>
            <p:spPr>
              <a:xfrm>
                <a:off x="186135" y="50289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7"/>
              <p:cNvSpPr/>
              <p:nvPr/>
            </p:nvSpPr>
            <p:spPr>
              <a:xfrm>
                <a:off x="457037" y="48873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6" name="Google Shape;2296;p7"/>
            <p:cNvGrpSpPr/>
            <p:nvPr/>
          </p:nvGrpSpPr>
          <p:grpSpPr>
            <a:xfrm flipH="1">
              <a:off x="-129330" y="4374903"/>
              <a:ext cx="769215" cy="1154931"/>
              <a:chOff x="8396815" y="4456353"/>
              <a:chExt cx="769215" cy="1154931"/>
            </a:xfrm>
          </p:grpSpPr>
          <p:sp>
            <p:nvSpPr>
              <p:cNvPr id="2297" name="Google Shape;2297;p7"/>
              <p:cNvSpPr/>
              <p:nvPr/>
            </p:nvSpPr>
            <p:spPr>
              <a:xfrm flipH="1">
                <a:off x="8782531" y="48509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7"/>
              <p:cNvSpPr/>
              <p:nvPr/>
            </p:nvSpPr>
            <p:spPr>
              <a:xfrm flipH="1">
                <a:off x="8805927" y="48755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7"/>
              <p:cNvSpPr/>
              <p:nvPr/>
            </p:nvSpPr>
            <p:spPr>
              <a:xfrm flipH="1">
                <a:off x="8616394" y="44563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7"/>
              <p:cNvSpPr/>
              <p:nvPr/>
            </p:nvSpPr>
            <p:spPr>
              <a:xfrm flipH="1">
                <a:off x="8653187" y="44820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7"/>
              <p:cNvSpPr/>
              <p:nvPr/>
            </p:nvSpPr>
            <p:spPr>
              <a:xfrm flipH="1">
                <a:off x="8754653" y="46503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7"/>
              <p:cNvSpPr/>
              <p:nvPr/>
            </p:nvSpPr>
            <p:spPr>
              <a:xfrm flipH="1">
                <a:off x="8753520" y="46859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7"/>
              <p:cNvSpPr/>
              <p:nvPr/>
            </p:nvSpPr>
            <p:spPr>
              <a:xfrm flipH="1">
                <a:off x="8776916" y="48676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7"/>
              <p:cNvSpPr/>
              <p:nvPr/>
            </p:nvSpPr>
            <p:spPr>
              <a:xfrm flipH="1">
                <a:off x="8799228" y="51564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7"/>
              <p:cNvSpPr/>
              <p:nvPr/>
            </p:nvSpPr>
            <p:spPr>
              <a:xfrm flipH="1">
                <a:off x="8512761" y="47383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7"/>
              <p:cNvSpPr/>
              <p:nvPr/>
            </p:nvSpPr>
            <p:spPr>
              <a:xfrm flipH="1">
                <a:off x="8529459" y="47484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7"/>
              <p:cNvSpPr/>
              <p:nvPr/>
            </p:nvSpPr>
            <p:spPr>
              <a:xfrm flipH="1">
                <a:off x="8464836" y="49981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7"/>
              <p:cNvSpPr/>
              <p:nvPr/>
            </p:nvSpPr>
            <p:spPr>
              <a:xfrm flipH="1">
                <a:off x="8507195" y="49992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7"/>
              <p:cNvSpPr/>
              <p:nvPr/>
            </p:nvSpPr>
            <p:spPr>
              <a:xfrm flipH="1">
                <a:off x="8492665" y="50259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7"/>
              <p:cNvSpPr/>
              <p:nvPr/>
            </p:nvSpPr>
            <p:spPr>
              <a:xfrm flipH="1">
                <a:off x="8396815" y="52009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7"/>
              <p:cNvSpPr/>
              <p:nvPr/>
            </p:nvSpPr>
            <p:spPr>
              <a:xfrm flipH="1">
                <a:off x="8666585" y="45667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7"/>
              <p:cNvSpPr/>
              <p:nvPr/>
            </p:nvSpPr>
            <p:spPr>
              <a:xfrm flipH="1">
                <a:off x="8761351" y="47617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7"/>
              <p:cNvSpPr/>
              <p:nvPr/>
            </p:nvSpPr>
            <p:spPr>
              <a:xfrm flipH="1">
                <a:off x="8590781" y="48253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7"/>
              <p:cNvSpPr/>
              <p:nvPr/>
            </p:nvSpPr>
            <p:spPr>
              <a:xfrm flipH="1">
                <a:off x="8526109" y="47896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7"/>
              <p:cNvSpPr/>
              <p:nvPr/>
            </p:nvSpPr>
            <p:spPr>
              <a:xfrm flipH="1">
                <a:off x="8782531" y="50103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7"/>
              <p:cNvSpPr/>
              <p:nvPr/>
            </p:nvSpPr>
            <p:spPr>
              <a:xfrm flipH="1">
                <a:off x="8604179" y="51118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7" name="Google Shape;2317;p7"/>
            <p:cNvGrpSpPr/>
            <p:nvPr/>
          </p:nvGrpSpPr>
          <p:grpSpPr>
            <a:xfrm flipH="1">
              <a:off x="1257054" y="4761167"/>
              <a:ext cx="541806" cy="382373"/>
              <a:chOff x="674132" y="5262167"/>
              <a:chExt cx="541806" cy="382373"/>
            </a:xfrm>
          </p:grpSpPr>
          <p:sp>
            <p:nvSpPr>
              <p:cNvPr id="2318" name="Google Shape;2318;p7"/>
              <p:cNvSpPr/>
              <p:nvPr/>
            </p:nvSpPr>
            <p:spPr>
              <a:xfrm>
                <a:off x="967353" y="5622179"/>
                <a:ext cx="1133" cy="223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454" fill="none" extrusionOk="0">
                    <a:moveTo>
                      <a:pt x="23" y="0"/>
                    </a:moveTo>
                    <a:lnTo>
                      <a:pt x="0" y="453"/>
                    </a:lnTo>
                  </a:path>
                </a:pathLst>
              </a:custGeom>
              <a:noFill/>
              <a:ln w="73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7"/>
              <p:cNvSpPr/>
              <p:nvPr/>
            </p:nvSpPr>
            <p:spPr>
              <a:xfrm>
                <a:off x="912728" y="5618829"/>
                <a:ext cx="2266" cy="23445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6" fill="none" extrusionOk="0">
                    <a:moveTo>
                      <a:pt x="45" y="1"/>
                    </a:moveTo>
                    <a:lnTo>
                      <a:pt x="0" y="476"/>
                    </a:lnTo>
                  </a:path>
                </a:pathLst>
              </a:custGeom>
              <a:noFill/>
              <a:ln w="73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7"/>
              <p:cNvSpPr/>
              <p:nvPr/>
            </p:nvSpPr>
            <p:spPr>
              <a:xfrm>
                <a:off x="674132" y="5406339"/>
                <a:ext cx="89250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893" extrusionOk="0">
                    <a:moveTo>
                      <a:pt x="1234" y="1"/>
                    </a:moveTo>
                    <a:cubicBezTo>
                      <a:pt x="1170" y="1"/>
                      <a:pt x="1098" y="16"/>
                      <a:pt x="1019" y="37"/>
                    </a:cubicBezTo>
                    <a:cubicBezTo>
                      <a:pt x="748" y="82"/>
                      <a:pt x="408" y="150"/>
                      <a:pt x="91" y="218"/>
                    </a:cubicBezTo>
                    <a:cubicBezTo>
                      <a:pt x="69" y="218"/>
                      <a:pt x="23" y="263"/>
                      <a:pt x="23" y="263"/>
                    </a:cubicBezTo>
                    <a:cubicBezTo>
                      <a:pt x="1" y="286"/>
                      <a:pt x="23" y="331"/>
                      <a:pt x="69" y="377"/>
                    </a:cubicBezTo>
                    <a:cubicBezTo>
                      <a:pt x="589" y="942"/>
                      <a:pt x="1223" y="1418"/>
                      <a:pt x="1811" y="1893"/>
                    </a:cubicBezTo>
                    <a:cubicBezTo>
                      <a:pt x="1766" y="1350"/>
                      <a:pt x="1676" y="829"/>
                      <a:pt x="1540" y="286"/>
                    </a:cubicBezTo>
                    <a:cubicBezTo>
                      <a:pt x="1478" y="69"/>
                      <a:pt x="1374" y="1"/>
                      <a:pt x="1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7"/>
              <p:cNvSpPr/>
              <p:nvPr/>
            </p:nvSpPr>
            <p:spPr>
              <a:xfrm>
                <a:off x="728757" y="5262167"/>
                <a:ext cx="487181" cy="346066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7026" extrusionOk="0">
                    <a:moveTo>
                      <a:pt x="3039" y="0"/>
                    </a:moveTo>
                    <a:cubicBezTo>
                      <a:pt x="2713" y="0"/>
                      <a:pt x="2389" y="58"/>
                      <a:pt x="2083" y="180"/>
                    </a:cubicBezTo>
                    <a:cubicBezTo>
                      <a:pt x="2038" y="180"/>
                      <a:pt x="2015" y="226"/>
                      <a:pt x="1947" y="248"/>
                    </a:cubicBezTo>
                    <a:cubicBezTo>
                      <a:pt x="1336" y="565"/>
                      <a:pt x="770" y="1154"/>
                      <a:pt x="431" y="1719"/>
                    </a:cubicBezTo>
                    <a:cubicBezTo>
                      <a:pt x="227" y="2285"/>
                      <a:pt x="1" y="2693"/>
                      <a:pt x="46" y="3326"/>
                    </a:cubicBezTo>
                    <a:cubicBezTo>
                      <a:pt x="114" y="3869"/>
                      <a:pt x="318" y="4390"/>
                      <a:pt x="589" y="4888"/>
                    </a:cubicBezTo>
                    <a:cubicBezTo>
                      <a:pt x="1155" y="5884"/>
                      <a:pt x="1947" y="6495"/>
                      <a:pt x="3056" y="6789"/>
                    </a:cubicBezTo>
                    <a:cubicBezTo>
                      <a:pt x="3651" y="6943"/>
                      <a:pt x="4263" y="7025"/>
                      <a:pt x="4870" y="7025"/>
                    </a:cubicBezTo>
                    <a:cubicBezTo>
                      <a:pt x="6319" y="7025"/>
                      <a:pt x="7736" y="6554"/>
                      <a:pt x="8805" y="5454"/>
                    </a:cubicBezTo>
                    <a:cubicBezTo>
                      <a:pt x="9054" y="5205"/>
                      <a:pt x="9891" y="4231"/>
                      <a:pt x="9167" y="4141"/>
                    </a:cubicBezTo>
                    <a:cubicBezTo>
                      <a:pt x="8465" y="4096"/>
                      <a:pt x="7831" y="4209"/>
                      <a:pt x="7220" y="3779"/>
                    </a:cubicBezTo>
                    <a:cubicBezTo>
                      <a:pt x="6655" y="3417"/>
                      <a:pt x="6360" y="2738"/>
                      <a:pt x="6089" y="2104"/>
                    </a:cubicBezTo>
                    <a:cubicBezTo>
                      <a:pt x="5704" y="1267"/>
                      <a:pt x="5093" y="610"/>
                      <a:pt x="4210" y="248"/>
                    </a:cubicBezTo>
                    <a:cubicBezTo>
                      <a:pt x="3837" y="87"/>
                      <a:pt x="3437" y="0"/>
                      <a:pt x="30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7"/>
              <p:cNvSpPr/>
              <p:nvPr/>
            </p:nvSpPr>
            <p:spPr>
              <a:xfrm>
                <a:off x="731023" y="5266551"/>
                <a:ext cx="448171" cy="35567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7221" fill="none" extrusionOk="0">
                    <a:moveTo>
                      <a:pt x="1901" y="408"/>
                    </a:moveTo>
                    <a:cubicBezTo>
                      <a:pt x="1969" y="386"/>
                      <a:pt x="1992" y="340"/>
                      <a:pt x="2037" y="340"/>
                    </a:cubicBezTo>
                    <a:cubicBezTo>
                      <a:pt x="2829" y="1"/>
                      <a:pt x="3780" y="159"/>
                      <a:pt x="4526" y="521"/>
                    </a:cubicBezTo>
                    <a:cubicBezTo>
                      <a:pt x="5160" y="838"/>
                      <a:pt x="5635" y="1336"/>
                      <a:pt x="6088" y="1857"/>
                    </a:cubicBezTo>
                    <a:cubicBezTo>
                      <a:pt x="6518" y="2355"/>
                      <a:pt x="6858" y="2988"/>
                      <a:pt x="7355" y="3373"/>
                    </a:cubicBezTo>
                    <a:cubicBezTo>
                      <a:pt x="7650" y="3599"/>
                      <a:pt x="8012" y="3735"/>
                      <a:pt x="8351" y="3939"/>
                    </a:cubicBezTo>
                    <a:cubicBezTo>
                      <a:pt x="8668" y="4120"/>
                      <a:pt x="9098" y="4256"/>
                      <a:pt x="8940" y="4663"/>
                    </a:cubicBezTo>
                    <a:cubicBezTo>
                      <a:pt x="8668" y="5365"/>
                      <a:pt x="8193" y="5998"/>
                      <a:pt x="7559" y="6406"/>
                    </a:cubicBezTo>
                    <a:cubicBezTo>
                      <a:pt x="6880" y="6836"/>
                      <a:pt x="6111" y="7107"/>
                      <a:pt x="5319" y="7175"/>
                    </a:cubicBezTo>
                    <a:cubicBezTo>
                      <a:pt x="4572" y="7220"/>
                      <a:pt x="3802" y="7153"/>
                      <a:pt x="3055" y="6949"/>
                    </a:cubicBezTo>
                    <a:cubicBezTo>
                      <a:pt x="1969" y="6655"/>
                      <a:pt x="1177" y="6044"/>
                      <a:pt x="611" y="5048"/>
                    </a:cubicBezTo>
                    <a:cubicBezTo>
                      <a:pt x="317" y="4572"/>
                      <a:pt x="113" y="4029"/>
                      <a:pt x="68" y="3486"/>
                    </a:cubicBezTo>
                    <a:cubicBezTo>
                      <a:pt x="0" y="2875"/>
                      <a:pt x="226" y="2445"/>
                      <a:pt x="430" y="1879"/>
                    </a:cubicBezTo>
                    <a:cubicBezTo>
                      <a:pt x="724" y="1313"/>
                      <a:pt x="1290" y="725"/>
                      <a:pt x="1901" y="408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7"/>
              <p:cNvSpPr/>
              <p:nvPr/>
            </p:nvSpPr>
            <p:spPr>
              <a:xfrm>
                <a:off x="865885" y="5389198"/>
                <a:ext cx="148307" cy="13156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671" extrusionOk="0">
                    <a:moveTo>
                      <a:pt x="1675" y="0"/>
                    </a:moveTo>
                    <a:lnTo>
                      <a:pt x="1675" y="0"/>
                    </a:lnTo>
                    <a:cubicBezTo>
                      <a:pt x="1743" y="476"/>
                      <a:pt x="1947" y="928"/>
                      <a:pt x="2218" y="1313"/>
                    </a:cubicBezTo>
                    <a:cubicBezTo>
                      <a:pt x="2354" y="1517"/>
                      <a:pt x="2558" y="1652"/>
                      <a:pt x="2648" y="1811"/>
                    </a:cubicBezTo>
                    <a:cubicBezTo>
                      <a:pt x="2762" y="1969"/>
                      <a:pt x="2716" y="2128"/>
                      <a:pt x="2581" y="2241"/>
                    </a:cubicBezTo>
                    <a:cubicBezTo>
                      <a:pt x="2445" y="2377"/>
                      <a:pt x="2241" y="2422"/>
                      <a:pt x="2015" y="2422"/>
                    </a:cubicBezTo>
                    <a:lnTo>
                      <a:pt x="1336" y="2422"/>
                    </a:lnTo>
                    <a:cubicBezTo>
                      <a:pt x="883" y="2422"/>
                      <a:pt x="431" y="2377"/>
                      <a:pt x="1" y="2196"/>
                    </a:cubicBezTo>
                    <a:lnTo>
                      <a:pt x="1" y="2196"/>
                    </a:lnTo>
                    <a:cubicBezTo>
                      <a:pt x="385" y="2467"/>
                      <a:pt x="861" y="2580"/>
                      <a:pt x="1313" y="2648"/>
                    </a:cubicBezTo>
                    <a:cubicBezTo>
                      <a:pt x="1562" y="2648"/>
                      <a:pt x="1788" y="2671"/>
                      <a:pt x="2015" y="2671"/>
                    </a:cubicBezTo>
                    <a:cubicBezTo>
                      <a:pt x="2241" y="2671"/>
                      <a:pt x="2535" y="2648"/>
                      <a:pt x="2762" y="2445"/>
                    </a:cubicBezTo>
                    <a:cubicBezTo>
                      <a:pt x="2875" y="2354"/>
                      <a:pt x="2943" y="2218"/>
                      <a:pt x="2988" y="2082"/>
                    </a:cubicBezTo>
                    <a:cubicBezTo>
                      <a:pt x="3011" y="1901"/>
                      <a:pt x="2965" y="1766"/>
                      <a:pt x="2875" y="1652"/>
                    </a:cubicBezTo>
                    <a:cubicBezTo>
                      <a:pt x="2739" y="1426"/>
                      <a:pt x="2535" y="1313"/>
                      <a:pt x="2400" y="1132"/>
                    </a:cubicBezTo>
                    <a:cubicBezTo>
                      <a:pt x="2105" y="838"/>
                      <a:pt x="1856" y="430"/>
                      <a:pt x="1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7"/>
              <p:cNvSpPr/>
              <p:nvPr/>
            </p:nvSpPr>
            <p:spPr>
              <a:xfrm>
                <a:off x="778949" y="5379150"/>
                <a:ext cx="29011" cy="27928"/>
              </a:xfrm>
              <a:custGeom>
                <a:avLst/>
                <a:gdLst/>
                <a:ahLst/>
                <a:cxnLst/>
                <a:rect l="l" t="t" r="r" b="b"/>
                <a:pathLst>
                  <a:path w="589" h="567" extrusionOk="0">
                    <a:moveTo>
                      <a:pt x="227" y="1"/>
                    </a:moveTo>
                    <a:cubicBezTo>
                      <a:pt x="0" y="114"/>
                      <a:pt x="0" y="566"/>
                      <a:pt x="317" y="566"/>
                    </a:cubicBezTo>
                    <a:cubicBezTo>
                      <a:pt x="430" y="566"/>
                      <a:pt x="498" y="499"/>
                      <a:pt x="543" y="408"/>
                    </a:cubicBezTo>
                    <a:cubicBezTo>
                      <a:pt x="589" y="340"/>
                      <a:pt x="589" y="204"/>
                      <a:pt x="543" y="159"/>
                    </a:cubicBezTo>
                    <a:cubicBezTo>
                      <a:pt x="498" y="136"/>
                      <a:pt x="498" y="114"/>
                      <a:pt x="475" y="69"/>
                    </a:cubicBezTo>
                    <a:cubicBezTo>
                      <a:pt x="453" y="23"/>
                      <a:pt x="362" y="1"/>
                      <a:pt x="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25" name="Google Shape;2325;p7"/>
          <p:cNvSpPr txBox="1">
            <a:spLocks noGrp="1"/>
          </p:cNvSpPr>
          <p:nvPr>
            <p:ph type="subTitle" idx="1"/>
          </p:nvPr>
        </p:nvSpPr>
        <p:spPr>
          <a:xfrm>
            <a:off x="5259350" y="2953950"/>
            <a:ext cx="3165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6" name="Google Shape;2326;p7"/>
          <p:cNvSpPr txBox="1">
            <a:spLocks noGrp="1"/>
          </p:cNvSpPr>
          <p:nvPr>
            <p:ph type="title"/>
          </p:nvPr>
        </p:nvSpPr>
        <p:spPr>
          <a:xfrm>
            <a:off x="5258900" y="1191211"/>
            <a:ext cx="3165000" cy="1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8" name="Google Shape;2328;p8"/>
          <p:cNvGrpSpPr/>
          <p:nvPr/>
        </p:nvGrpSpPr>
        <p:grpSpPr>
          <a:xfrm flipH="1">
            <a:off x="-136244" y="-531684"/>
            <a:ext cx="9432655" cy="6142969"/>
            <a:chOff x="-136244" y="-531684"/>
            <a:chExt cx="9432655" cy="6142969"/>
          </a:xfrm>
        </p:grpSpPr>
        <p:grpSp>
          <p:nvGrpSpPr>
            <p:cNvPr id="2329" name="Google Shape;2329;p8"/>
            <p:cNvGrpSpPr/>
            <p:nvPr/>
          </p:nvGrpSpPr>
          <p:grpSpPr>
            <a:xfrm>
              <a:off x="4873403" y="-12374"/>
              <a:ext cx="4270606" cy="1104740"/>
              <a:chOff x="2637925" y="3469400"/>
              <a:chExt cx="2167600" cy="560725"/>
            </a:xfrm>
          </p:grpSpPr>
          <p:sp>
            <p:nvSpPr>
              <p:cNvPr id="2330" name="Google Shape;2330;p8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8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8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8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8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5" name="Google Shape;2335;p8"/>
            <p:cNvGrpSpPr/>
            <p:nvPr/>
          </p:nvGrpSpPr>
          <p:grpSpPr>
            <a:xfrm>
              <a:off x="495524" y="2088850"/>
              <a:ext cx="1239650" cy="1639847"/>
              <a:chOff x="4119175" y="4625900"/>
              <a:chExt cx="629200" cy="832325"/>
            </a:xfrm>
          </p:grpSpPr>
          <p:sp>
            <p:nvSpPr>
              <p:cNvPr id="2336" name="Google Shape;2336;p8"/>
              <p:cNvSpPr/>
              <p:nvPr/>
            </p:nvSpPr>
            <p:spPr>
              <a:xfrm>
                <a:off x="4522600" y="4958400"/>
                <a:ext cx="140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9577" extrusionOk="0">
                    <a:moveTo>
                      <a:pt x="4315" y="1"/>
                    </a:moveTo>
                    <a:cubicBezTo>
                      <a:pt x="4176" y="1"/>
                      <a:pt x="4030" y="53"/>
                      <a:pt x="3893" y="121"/>
                    </a:cubicBezTo>
                    <a:cubicBezTo>
                      <a:pt x="3441" y="348"/>
                      <a:pt x="3146" y="823"/>
                      <a:pt x="2920" y="1275"/>
                    </a:cubicBezTo>
                    <a:cubicBezTo>
                      <a:pt x="2151" y="2611"/>
                      <a:pt x="1426" y="3991"/>
                      <a:pt x="861" y="5440"/>
                    </a:cubicBezTo>
                    <a:cubicBezTo>
                      <a:pt x="634" y="6028"/>
                      <a:pt x="431" y="6639"/>
                      <a:pt x="295" y="7273"/>
                    </a:cubicBezTo>
                    <a:cubicBezTo>
                      <a:pt x="159" y="7952"/>
                      <a:pt x="1" y="8608"/>
                      <a:pt x="498" y="9129"/>
                    </a:cubicBezTo>
                    <a:cubicBezTo>
                      <a:pt x="771" y="9444"/>
                      <a:pt x="1032" y="9577"/>
                      <a:pt x="1280" y="9577"/>
                    </a:cubicBezTo>
                    <a:cubicBezTo>
                      <a:pt x="1691" y="9577"/>
                      <a:pt x="2070" y="9215"/>
                      <a:pt x="2422" y="8721"/>
                    </a:cubicBezTo>
                    <a:cubicBezTo>
                      <a:pt x="3350" y="7386"/>
                      <a:pt x="4052" y="5892"/>
                      <a:pt x="4482" y="4331"/>
                    </a:cubicBezTo>
                    <a:cubicBezTo>
                      <a:pt x="4753" y="3358"/>
                      <a:pt x="5613" y="823"/>
                      <a:pt x="4572" y="76"/>
                    </a:cubicBezTo>
                    <a:cubicBezTo>
                      <a:pt x="4492" y="23"/>
                      <a:pt x="4405" y="1"/>
                      <a:pt x="4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8"/>
              <p:cNvSpPr/>
              <p:nvPr/>
            </p:nvSpPr>
            <p:spPr>
              <a:xfrm>
                <a:off x="4516375" y="4960275"/>
                <a:ext cx="140350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10027" fill="none" extrusionOk="0">
                    <a:moveTo>
                      <a:pt x="861" y="5501"/>
                    </a:moveTo>
                    <a:cubicBezTo>
                      <a:pt x="634" y="6089"/>
                      <a:pt x="431" y="6723"/>
                      <a:pt x="295" y="7334"/>
                    </a:cubicBezTo>
                    <a:cubicBezTo>
                      <a:pt x="136" y="8013"/>
                      <a:pt x="1" y="8669"/>
                      <a:pt x="476" y="9212"/>
                    </a:cubicBezTo>
                    <a:cubicBezTo>
                      <a:pt x="1223" y="10027"/>
                      <a:pt x="1834" y="9574"/>
                      <a:pt x="2400" y="8782"/>
                    </a:cubicBezTo>
                    <a:cubicBezTo>
                      <a:pt x="3350" y="7447"/>
                      <a:pt x="4052" y="5953"/>
                      <a:pt x="4482" y="4392"/>
                    </a:cubicBezTo>
                    <a:cubicBezTo>
                      <a:pt x="4753" y="3441"/>
                      <a:pt x="5613" y="884"/>
                      <a:pt x="4550" y="159"/>
                    </a:cubicBezTo>
                    <a:cubicBezTo>
                      <a:pt x="4369" y="1"/>
                      <a:pt x="4097" y="69"/>
                      <a:pt x="3871" y="182"/>
                    </a:cubicBezTo>
                    <a:cubicBezTo>
                      <a:pt x="3418" y="408"/>
                      <a:pt x="3146" y="884"/>
                      <a:pt x="2920" y="1336"/>
                    </a:cubicBezTo>
                    <a:cubicBezTo>
                      <a:pt x="2151" y="2672"/>
                      <a:pt x="1381" y="4029"/>
                      <a:pt x="861" y="550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8"/>
              <p:cNvSpPr/>
              <p:nvPr/>
            </p:nvSpPr>
            <p:spPr>
              <a:xfrm>
                <a:off x="4495450" y="5381800"/>
                <a:ext cx="8602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3057" fill="none" extrusionOk="0">
                    <a:moveTo>
                      <a:pt x="1154" y="2830"/>
                    </a:moveTo>
                    <a:cubicBezTo>
                      <a:pt x="1494" y="3011"/>
                      <a:pt x="1924" y="3056"/>
                      <a:pt x="2309" y="2920"/>
                    </a:cubicBezTo>
                    <a:cubicBezTo>
                      <a:pt x="3237" y="2626"/>
                      <a:pt x="3440" y="1698"/>
                      <a:pt x="3327" y="793"/>
                    </a:cubicBezTo>
                    <a:cubicBezTo>
                      <a:pt x="3078" y="1"/>
                      <a:pt x="1268" y="69"/>
                      <a:pt x="679" y="363"/>
                    </a:cubicBezTo>
                    <a:cubicBezTo>
                      <a:pt x="0" y="748"/>
                      <a:pt x="181" y="1608"/>
                      <a:pt x="498" y="2151"/>
                    </a:cubicBezTo>
                    <a:cubicBezTo>
                      <a:pt x="611" y="2468"/>
                      <a:pt x="860" y="2694"/>
                      <a:pt x="115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8"/>
              <p:cNvSpPr/>
              <p:nvPr/>
            </p:nvSpPr>
            <p:spPr>
              <a:xfrm>
                <a:off x="4399825" y="5117575"/>
                <a:ext cx="269900" cy="297650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11906" fill="none" extrusionOk="0">
                    <a:moveTo>
                      <a:pt x="6247" y="11113"/>
                    </a:moveTo>
                    <a:cubicBezTo>
                      <a:pt x="3984" y="10977"/>
                      <a:pt x="4391" y="11905"/>
                      <a:pt x="2648" y="11249"/>
                    </a:cubicBezTo>
                    <a:cubicBezTo>
                      <a:pt x="1223" y="10728"/>
                      <a:pt x="385" y="8623"/>
                      <a:pt x="136" y="7062"/>
                    </a:cubicBezTo>
                    <a:cubicBezTo>
                      <a:pt x="46" y="6496"/>
                      <a:pt x="23" y="5908"/>
                      <a:pt x="23" y="5319"/>
                    </a:cubicBezTo>
                    <a:cubicBezTo>
                      <a:pt x="0" y="4685"/>
                      <a:pt x="0" y="4074"/>
                      <a:pt x="114" y="3441"/>
                    </a:cubicBezTo>
                    <a:cubicBezTo>
                      <a:pt x="385" y="2128"/>
                      <a:pt x="1268" y="1404"/>
                      <a:pt x="2490" y="1019"/>
                    </a:cubicBezTo>
                    <a:cubicBezTo>
                      <a:pt x="5568" y="1"/>
                      <a:pt x="9053" y="1585"/>
                      <a:pt x="10207" y="4346"/>
                    </a:cubicBezTo>
                    <a:cubicBezTo>
                      <a:pt x="10796" y="5772"/>
                      <a:pt x="10796" y="6564"/>
                      <a:pt x="10388" y="8239"/>
                    </a:cubicBezTo>
                    <a:cubicBezTo>
                      <a:pt x="9936" y="10072"/>
                      <a:pt x="7582" y="11204"/>
                      <a:pt x="6247" y="1111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8"/>
              <p:cNvSpPr/>
              <p:nvPr/>
            </p:nvSpPr>
            <p:spPr>
              <a:xfrm>
                <a:off x="4606900" y="4632550"/>
                <a:ext cx="1305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23615" extrusionOk="0">
                    <a:moveTo>
                      <a:pt x="2994" y="0"/>
                    </a:moveTo>
                    <a:cubicBezTo>
                      <a:pt x="2643" y="0"/>
                      <a:pt x="2291" y="98"/>
                      <a:pt x="1970" y="323"/>
                    </a:cubicBezTo>
                    <a:cubicBezTo>
                      <a:pt x="567" y="1341"/>
                      <a:pt x="883" y="3514"/>
                      <a:pt x="1223" y="5008"/>
                    </a:cubicBezTo>
                    <a:cubicBezTo>
                      <a:pt x="1811" y="7769"/>
                      <a:pt x="2490" y="10281"/>
                      <a:pt x="2309" y="13155"/>
                    </a:cubicBezTo>
                    <a:cubicBezTo>
                      <a:pt x="2151" y="15916"/>
                      <a:pt x="1472" y="18655"/>
                      <a:pt x="250" y="21190"/>
                    </a:cubicBezTo>
                    <a:cubicBezTo>
                      <a:pt x="1" y="21710"/>
                      <a:pt x="815" y="22932"/>
                      <a:pt x="1042" y="23453"/>
                    </a:cubicBezTo>
                    <a:cubicBezTo>
                      <a:pt x="1062" y="23515"/>
                      <a:pt x="1139" y="23614"/>
                      <a:pt x="1239" y="23614"/>
                    </a:cubicBezTo>
                    <a:cubicBezTo>
                      <a:pt x="1248" y="23614"/>
                      <a:pt x="1258" y="23613"/>
                      <a:pt x="1268" y="23611"/>
                    </a:cubicBezTo>
                    <a:cubicBezTo>
                      <a:pt x="1336" y="23589"/>
                      <a:pt x="1359" y="23521"/>
                      <a:pt x="1381" y="23475"/>
                    </a:cubicBezTo>
                    <a:cubicBezTo>
                      <a:pt x="2626" y="20850"/>
                      <a:pt x="3418" y="18021"/>
                      <a:pt x="3735" y="15124"/>
                    </a:cubicBezTo>
                    <a:cubicBezTo>
                      <a:pt x="3984" y="12997"/>
                      <a:pt x="3893" y="10847"/>
                      <a:pt x="3667" y="8719"/>
                    </a:cubicBezTo>
                    <a:cubicBezTo>
                      <a:pt x="3441" y="6818"/>
                      <a:pt x="2309" y="4962"/>
                      <a:pt x="2603" y="3016"/>
                    </a:cubicBezTo>
                    <a:cubicBezTo>
                      <a:pt x="2649" y="2677"/>
                      <a:pt x="2739" y="2337"/>
                      <a:pt x="2966" y="2088"/>
                    </a:cubicBezTo>
                    <a:cubicBezTo>
                      <a:pt x="3205" y="1798"/>
                      <a:pt x="3465" y="1677"/>
                      <a:pt x="3735" y="1677"/>
                    </a:cubicBezTo>
                    <a:cubicBezTo>
                      <a:pt x="3950" y="1677"/>
                      <a:pt x="4171" y="1754"/>
                      <a:pt x="4391" y="1884"/>
                    </a:cubicBezTo>
                    <a:cubicBezTo>
                      <a:pt x="4561" y="1990"/>
                      <a:pt x="4702" y="2035"/>
                      <a:pt x="4814" y="2035"/>
                    </a:cubicBezTo>
                    <a:cubicBezTo>
                      <a:pt x="5136" y="2035"/>
                      <a:pt x="5221" y="1665"/>
                      <a:pt x="5070" y="1296"/>
                    </a:cubicBezTo>
                    <a:cubicBezTo>
                      <a:pt x="5025" y="1183"/>
                      <a:pt x="4957" y="1092"/>
                      <a:pt x="4889" y="979"/>
                    </a:cubicBezTo>
                    <a:cubicBezTo>
                      <a:pt x="4420" y="403"/>
                      <a:pt x="3706" y="0"/>
                      <a:pt x="29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8"/>
              <p:cNvSpPr/>
              <p:nvPr/>
            </p:nvSpPr>
            <p:spPr>
              <a:xfrm>
                <a:off x="4617100" y="4625900"/>
                <a:ext cx="131275" cy="59412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3765" fill="none" extrusionOk="0">
                    <a:moveTo>
                      <a:pt x="5047" y="1653"/>
                    </a:moveTo>
                    <a:cubicBezTo>
                      <a:pt x="5024" y="1539"/>
                      <a:pt x="4934" y="1449"/>
                      <a:pt x="4889" y="1336"/>
                    </a:cubicBezTo>
                    <a:cubicBezTo>
                      <a:pt x="4187" y="476"/>
                      <a:pt x="2942" y="0"/>
                      <a:pt x="1969" y="679"/>
                    </a:cubicBezTo>
                    <a:cubicBezTo>
                      <a:pt x="566" y="1698"/>
                      <a:pt x="521" y="3916"/>
                      <a:pt x="837" y="5387"/>
                    </a:cubicBezTo>
                    <a:cubicBezTo>
                      <a:pt x="1426" y="8148"/>
                      <a:pt x="1788" y="11565"/>
                      <a:pt x="1630" y="14440"/>
                    </a:cubicBezTo>
                    <a:cubicBezTo>
                      <a:pt x="1471" y="17201"/>
                      <a:pt x="1426" y="19011"/>
                      <a:pt x="249" y="21523"/>
                    </a:cubicBezTo>
                    <a:cubicBezTo>
                      <a:pt x="0" y="22067"/>
                      <a:pt x="272" y="23085"/>
                      <a:pt x="498" y="23560"/>
                    </a:cubicBezTo>
                    <a:cubicBezTo>
                      <a:pt x="521" y="23651"/>
                      <a:pt x="611" y="23764"/>
                      <a:pt x="724" y="23741"/>
                    </a:cubicBezTo>
                    <a:cubicBezTo>
                      <a:pt x="792" y="23719"/>
                      <a:pt x="815" y="23651"/>
                      <a:pt x="837" y="23606"/>
                    </a:cubicBezTo>
                    <a:cubicBezTo>
                      <a:pt x="2082" y="20958"/>
                      <a:pt x="2852" y="18921"/>
                      <a:pt x="3191" y="16047"/>
                    </a:cubicBezTo>
                    <a:cubicBezTo>
                      <a:pt x="3440" y="13919"/>
                      <a:pt x="3915" y="11973"/>
                      <a:pt x="3553" y="9166"/>
                    </a:cubicBezTo>
                    <a:cubicBezTo>
                      <a:pt x="3304" y="7265"/>
                      <a:pt x="2309" y="5296"/>
                      <a:pt x="2603" y="3373"/>
                    </a:cubicBezTo>
                    <a:cubicBezTo>
                      <a:pt x="2648" y="3033"/>
                      <a:pt x="2739" y="2694"/>
                      <a:pt x="2965" y="2445"/>
                    </a:cubicBezTo>
                    <a:cubicBezTo>
                      <a:pt x="3395" y="1924"/>
                      <a:pt x="3893" y="1947"/>
                      <a:pt x="4368" y="2241"/>
                    </a:cubicBezTo>
                    <a:cubicBezTo>
                      <a:pt x="5002" y="2603"/>
                      <a:pt x="5251" y="2128"/>
                      <a:pt x="5047" y="165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8"/>
              <p:cNvSpPr/>
              <p:nvPr/>
            </p:nvSpPr>
            <p:spPr>
              <a:xfrm>
                <a:off x="4398125" y="5127350"/>
                <a:ext cx="273875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11161" extrusionOk="0">
                    <a:moveTo>
                      <a:pt x="4443" y="1"/>
                    </a:moveTo>
                    <a:cubicBezTo>
                      <a:pt x="3792" y="1"/>
                      <a:pt x="3133" y="100"/>
                      <a:pt x="2490" y="311"/>
                    </a:cubicBezTo>
                    <a:cubicBezTo>
                      <a:pt x="1291" y="696"/>
                      <a:pt x="408" y="1420"/>
                      <a:pt x="114" y="2733"/>
                    </a:cubicBezTo>
                    <a:cubicBezTo>
                      <a:pt x="0" y="3367"/>
                      <a:pt x="0" y="3978"/>
                      <a:pt x="46" y="4611"/>
                    </a:cubicBezTo>
                    <a:cubicBezTo>
                      <a:pt x="46" y="5200"/>
                      <a:pt x="68" y="5811"/>
                      <a:pt x="159" y="6377"/>
                    </a:cubicBezTo>
                    <a:cubicBezTo>
                      <a:pt x="408" y="7916"/>
                      <a:pt x="1132" y="9477"/>
                      <a:pt x="2354" y="10405"/>
                    </a:cubicBezTo>
                    <a:cubicBezTo>
                      <a:pt x="3063" y="10934"/>
                      <a:pt x="3900" y="11161"/>
                      <a:pt x="4774" y="11161"/>
                    </a:cubicBezTo>
                    <a:cubicBezTo>
                      <a:pt x="5659" y="11161"/>
                      <a:pt x="6581" y="10928"/>
                      <a:pt x="7446" y="10541"/>
                    </a:cubicBezTo>
                    <a:cubicBezTo>
                      <a:pt x="7990" y="10292"/>
                      <a:pt x="8488" y="9975"/>
                      <a:pt x="8940" y="9613"/>
                    </a:cubicBezTo>
                    <a:cubicBezTo>
                      <a:pt x="9370" y="9274"/>
                      <a:pt x="9732" y="8889"/>
                      <a:pt x="10004" y="8436"/>
                    </a:cubicBezTo>
                    <a:cubicBezTo>
                      <a:pt x="10954" y="6965"/>
                      <a:pt x="10819" y="5064"/>
                      <a:pt x="10230" y="3638"/>
                    </a:cubicBezTo>
                    <a:cubicBezTo>
                      <a:pt x="9297" y="1450"/>
                      <a:pt x="6929" y="1"/>
                      <a:pt x="4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8"/>
              <p:cNvSpPr/>
              <p:nvPr/>
            </p:nvSpPr>
            <p:spPr>
              <a:xfrm>
                <a:off x="4445075" y="5178575"/>
                <a:ext cx="170900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6970" extrusionOk="0">
                    <a:moveTo>
                      <a:pt x="2789" y="1"/>
                    </a:moveTo>
                    <a:cubicBezTo>
                      <a:pt x="2387" y="1"/>
                      <a:pt x="1981" y="60"/>
                      <a:pt x="1585" y="186"/>
                    </a:cubicBezTo>
                    <a:cubicBezTo>
                      <a:pt x="816" y="435"/>
                      <a:pt x="250" y="888"/>
                      <a:pt x="91" y="1725"/>
                    </a:cubicBezTo>
                    <a:cubicBezTo>
                      <a:pt x="1" y="2110"/>
                      <a:pt x="24" y="2472"/>
                      <a:pt x="24" y="2879"/>
                    </a:cubicBezTo>
                    <a:cubicBezTo>
                      <a:pt x="46" y="3241"/>
                      <a:pt x="46" y="3603"/>
                      <a:pt x="114" y="3988"/>
                    </a:cubicBezTo>
                    <a:cubicBezTo>
                      <a:pt x="250" y="4939"/>
                      <a:pt x="703" y="5935"/>
                      <a:pt x="1472" y="6500"/>
                    </a:cubicBezTo>
                    <a:cubicBezTo>
                      <a:pt x="1913" y="6828"/>
                      <a:pt x="2434" y="6970"/>
                      <a:pt x="2980" y="6970"/>
                    </a:cubicBezTo>
                    <a:cubicBezTo>
                      <a:pt x="3526" y="6970"/>
                      <a:pt x="4097" y="6828"/>
                      <a:pt x="4641" y="6591"/>
                    </a:cubicBezTo>
                    <a:cubicBezTo>
                      <a:pt x="4980" y="6432"/>
                      <a:pt x="5297" y="6229"/>
                      <a:pt x="5568" y="6025"/>
                    </a:cubicBezTo>
                    <a:cubicBezTo>
                      <a:pt x="5817" y="5821"/>
                      <a:pt x="6044" y="5572"/>
                      <a:pt x="6247" y="5278"/>
                    </a:cubicBezTo>
                    <a:cubicBezTo>
                      <a:pt x="6836" y="4350"/>
                      <a:pt x="6768" y="3151"/>
                      <a:pt x="6383" y="2291"/>
                    </a:cubicBezTo>
                    <a:cubicBezTo>
                      <a:pt x="5826" y="889"/>
                      <a:pt x="4341" y="1"/>
                      <a:pt x="27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8"/>
              <p:cNvSpPr/>
              <p:nvPr/>
            </p:nvSpPr>
            <p:spPr>
              <a:xfrm>
                <a:off x="4162175" y="5248275"/>
                <a:ext cx="296525" cy="81150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3246" extrusionOk="0">
                    <a:moveTo>
                      <a:pt x="4594" y="63"/>
                    </a:moveTo>
                    <a:cubicBezTo>
                      <a:pt x="4459" y="63"/>
                      <a:pt x="4323" y="65"/>
                      <a:pt x="4188" y="69"/>
                    </a:cubicBezTo>
                    <a:cubicBezTo>
                      <a:pt x="3192" y="91"/>
                      <a:pt x="476" y="1"/>
                      <a:pt x="69" y="1223"/>
                    </a:cubicBezTo>
                    <a:cubicBezTo>
                      <a:pt x="1" y="1449"/>
                      <a:pt x="137" y="1698"/>
                      <a:pt x="273" y="1879"/>
                    </a:cubicBezTo>
                    <a:cubicBezTo>
                      <a:pt x="612" y="2241"/>
                      <a:pt x="1155" y="2354"/>
                      <a:pt x="1653" y="2468"/>
                    </a:cubicBezTo>
                    <a:cubicBezTo>
                      <a:pt x="3192" y="2739"/>
                      <a:pt x="4731" y="3079"/>
                      <a:pt x="6270" y="3192"/>
                    </a:cubicBezTo>
                    <a:cubicBezTo>
                      <a:pt x="6495" y="3216"/>
                      <a:pt x="7144" y="3246"/>
                      <a:pt x="7904" y="3246"/>
                    </a:cubicBezTo>
                    <a:cubicBezTo>
                      <a:pt x="9284" y="3246"/>
                      <a:pt x="11032" y="3148"/>
                      <a:pt x="11294" y="2739"/>
                    </a:cubicBezTo>
                    <a:cubicBezTo>
                      <a:pt x="11860" y="1811"/>
                      <a:pt x="9869" y="1042"/>
                      <a:pt x="8986" y="770"/>
                    </a:cubicBezTo>
                    <a:cubicBezTo>
                      <a:pt x="7595" y="293"/>
                      <a:pt x="6091" y="63"/>
                      <a:pt x="4594" y="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8"/>
              <p:cNvSpPr/>
              <p:nvPr/>
            </p:nvSpPr>
            <p:spPr>
              <a:xfrm>
                <a:off x="4182550" y="5255075"/>
                <a:ext cx="26255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10502" h="3305" fill="none" extrusionOk="0">
                    <a:moveTo>
                      <a:pt x="6292" y="3237"/>
                    </a:moveTo>
                    <a:cubicBezTo>
                      <a:pt x="6903" y="3305"/>
                      <a:pt x="7560" y="3305"/>
                      <a:pt x="8216" y="3237"/>
                    </a:cubicBezTo>
                    <a:cubicBezTo>
                      <a:pt x="8895" y="3169"/>
                      <a:pt x="9574" y="3123"/>
                      <a:pt x="9936" y="2512"/>
                    </a:cubicBezTo>
                    <a:cubicBezTo>
                      <a:pt x="10502" y="1562"/>
                      <a:pt x="9868" y="1087"/>
                      <a:pt x="9008" y="770"/>
                    </a:cubicBezTo>
                    <a:cubicBezTo>
                      <a:pt x="7469" y="272"/>
                      <a:pt x="5840" y="46"/>
                      <a:pt x="4188" y="68"/>
                    </a:cubicBezTo>
                    <a:cubicBezTo>
                      <a:pt x="3192" y="91"/>
                      <a:pt x="476" y="0"/>
                      <a:pt x="91" y="1222"/>
                    </a:cubicBezTo>
                    <a:cubicBezTo>
                      <a:pt x="1" y="1449"/>
                      <a:pt x="136" y="1720"/>
                      <a:pt x="295" y="1879"/>
                    </a:cubicBezTo>
                    <a:cubicBezTo>
                      <a:pt x="634" y="2241"/>
                      <a:pt x="1155" y="2354"/>
                      <a:pt x="1675" y="2467"/>
                    </a:cubicBezTo>
                    <a:cubicBezTo>
                      <a:pt x="3192" y="2784"/>
                      <a:pt x="4731" y="3123"/>
                      <a:pt x="6292" y="323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8"/>
              <p:cNvSpPr/>
              <p:nvPr/>
            </p:nvSpPr>
            <p:spPr>
              <a:xfrm>
                <a:off x="4211400" y="4885600"/>
                <a:ext cx="3536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5527" fill="none" extrusionOk="0">
                    <a:moveTo>
                      <a:pt x="10231" y="1811"/>
                    </a:moveTo>
                    <a:cubicBezTo>
                      <a:pt x="10638" y="2037"/>
                      <a:pt x="11045" y="2309"/>
                      <a:pt x="11407" y="2626"/>
                    </a:cubicBezTo>
                    <a:cubicBezTo>
                      <a:pt x="11837" y="2965"/>
                      <a:pt x="12222" y="3373"/>
                      <a:pt x="12562" y="3780"/>
                    </a:cubicBezTo>
                    <a:cubicBezTo>
                      <a:pt x="13422" y="4866"/>
                      <a:pt x="13761" y="6156"/>
                      <a:pt x="13965" y="7514"/>
                    </a:cubicBezTo>
                    <a:cubicBezTo>
                      <a:pt x="14146" y="8963"/>
                      <a:pt x="13965" y="10321"/>
                      <a:pt x="13173" y="11475"/>
                    </a:cubicBezTo>
                    <a:cubicBezTo>
                      <a:pt x="12765" y="12041"/>
                      <a:pt x="12313" y="12561"/>
                      <a:pt x="11837" y="13014"/>
                    </a:cubicBezTo>
                    <a:cubicBezTo>
                      <a:pt x="11317" y="13489"/>
                      <a:pt x="10751" y="13897"/>
                      <a:pt x="10140" y="14236"/>
                    </a:cubicBezTo>
                    <a:cubicBezTo>
                      <a:pt x="9438" y="14621"/>
                      <a:pt x="8646" y="14938"/>
                      <a:pt x="7832" y="15141"/>
                    </a:cubicBezTo>
                    <a:cubicBezTo>
                      <a:pt x="6474" y="15481"/>
                      <a:pt x="5003" y="15526"/>
                      <a:pt x="3758" y="14757"/>
                    </a:cubicBezTo>
                    <a:cubicBezTo>
                      <a:pt x="2694" y="14078"/>
                      <a:pt x="1789" y="13331"/>
                      <a:pt x="1178" y="12222"/>
                    </a:cubicBezTo>
                    <a:cubicBezTo>
                      <a:pt x="567" y="11181"/>
                      <a:pt x="227" y="9959"/>
                      <a:pt x="137" y="8759"/>
                    </a:cubicBezTo>
                    <a:cubicBezTo>
                      <a:pt x="1" y="6768"/>
                      <a:pt x="567" y="4640"/>
                      <a:pt x="1993" y="3169"/>
                    </a:cubicBezTo>
                    <a:cubicBezTo>
                      <a:pt x="2128" y="3033"/>
                      <a:pt x="2128" y="2852"/>
                      <a:pt x="1902" y="2830"/>
                    </a:cubicBezTo>
                    <a:cubicBezTo>
                      <a:pt x="1608" y="2807"/>
                      <a:pt x="1314" y="2830"/>
                      <a:pt x="1019" y="2920"/>
                    </a:cubicBezTo>
                    <a:cubicBezTo>
                      <a:pt x="1381" y="2581"/>
                      <a:pt x="1879" y="2377"/>
                      <a:pt x="2377" y="2400"/>
                    </a:cubicBezTo>
                    <a:cubicBezTo>
                      <a:pt x="2128" y="2196"/>
                      <a:pt x="2174" y="1585"/>
                      <a:pt x="2264" y="1291"/>
                    </a:cubicBezTo>
                    <a:cubicBezTo>
                      <a:pt x="2332" y="1064"/>
                      <a:pt x="2468" y="906"/>
                      <a:pt x="2604" y="725"/>
                    </a:cubicBezTo>
                    <a:cubicBezTo>
                      <a:pt x="2898" y="431"/>
                      <a:pt x="3260" y="136"/>
                      <a:pt x="3645" y="1"/>
                    </a:cubicBezTo>
                    <a:cubicBezTo>
                      <a:pt x="3464" y="317"/>
                      <a:pt x="3237" y="657"/>
                      <a:pt x="3079" y="1019"/>
                    </a:cubicBezTo>
                    <a:cubicBezTo>
                      <a:pt x="2966" y="1336"/>
                      <a:pt x="2898" y="1630"/>
                      <a:pt x="2920" y="1970"/>
                    </a:cubicBezTo>
                    <a:cubicBezTo>
                      <a:pt x="2920" y="2173"/>
                      <a:pt x="3011" y="2173"/>
                      <a:pt x="3169" y="2128"/>
                    </a:cubicBezTo>
                    <a:cubicBezTo>
                      <a:pt x="3305" y="2060"/>
                      <a:pt x="3464" y="1947"/>
                      <a:pt x="3599" y="1856"/>
                    </a:cubicBezTo>
                    <a:cubicBezTo>
                      <a:pt x="4052" y="1607"/>
                      <a:pt x="4527" y="1404"/>
                      <a:pt x="5048" y="1268"/>
                    </a:cubicBezTo>
                    <a:cubicBezTo>
                      <a:pt x="6768" y="770"/>
                      <a:pt x="8669" y="951"/>
                      <a:pt x="10231" y="181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8"/>
              <p:cNvSpPr/>
              <p:nvPr/>
            </p:nvSpPr>
            <p:spPr>
              <a:xfrm>
                <a:off x="4425850" y="4880275"/>
                <a:ext cx="155050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7004" extrusionOk="0">
                    <a:moveTo>
                      <a:pt x="3308" y="1"/>
                    </a:moveTo>
                    <a:cubicBezTo>
                      <a:pt x="3212" y="1"/>
                      <a:pt x="3113" y="4"/>
                      <a:pt x="3011" y="10"/>
                    </a:cubicBezTo>
                    <a:cubicBezTo>
                      <a:pt x="2151" y="100"/>
                      <a:pt x="1358" y="462"/>
                      <a:pt x="770" y="1051"/>
                    </a:cubicBezTo>
                    <a:cubicBezTo>
                      <a:pt x="182" y="1617"/>
                      <a:pt x="0" y="2409"/>
                      <a:pt x="68" y="3246"/>
                    </a:cubicBezTo>
                    <a:cubicBezTo>
                      <a:pt x="182" y="4717"/>
                      <a:pt x="1268" y="6143"/>
                      <a:pt x="2603" y="6777"/>
                    </a:cubicBezTo>
                    <a:cubicBezTo>
                      <a:pt x="2912" y="6909"/>
                      <a:pt x="3250" y="7003"/>
                      <a:pt x="3591" y="7003"/>
                    </a:cubicBezTo>
                    <a:cubicBezTo>
                      <a:pt x="3775" y="7003"/>
                      <a:pt x="3960" y="6976"/>
                      <a:pt x="4142" y="6913"/>
                    </a:cubicBezTo>
                    <a:cubicBezTo>
                      <a:pt x="4957" y="6641"/>
                      <a:pt x="5658" y="5849"/>
                      <a:pt x="5953" y="5012"/>
                    </a:cubicBezTo>
                    <a:cubicBezTo>
                      <a:pt x="6134" y="4378"/>
                      <a:pt x="6202" y="3608"/>
                      <a:pt x="6111" y="2839"/>
                    </a:cubicBezTo>
                    <a:cubicBezTo>
                      <a:pt x="5998" y="1956"/>
                      <a:pt x="5545" y="1141"/>
                      <a:pt x="4934" y="598"/>
                    </a:cubicBezTo>
                    <a:cubicBezTo>
                      <a:pt x="4442" y="145"/>
                      <a:pt x="3949" y="1"/>
                      <a:pt x="3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8"/>
              <p:cNvSpPr/>
              <p:nvPr/>
            </p:nvSpPr>
            <p:spPr>
              <a:xfrm>
                <a:off x="4427550" y="4873725"/>
                <a:ext cx="154475" cy="178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7130" fill="none" extrusionOk="0">
                    <a:moveTo>
                      <a:pt x="6111" y="2875"/>
                    </a:moveTo>
                    <a:cubicBezTo>
                      <a:pt x="6179" y="3644"/>
                      <a:pt x="6134" y="4414"/>
                      <a:pt x="5930" y="5047"/>
                    </a:cubicBezTo>
                    <a:cubicBezTo>
                      <a:pt x="5658" y="5885"/>
                      <a:pt x="4934" y="6677"/>
                      <a:pt x="4119" y="6948"/>
                    </a:cubicBezTo>
                    <a:cubicBezTo>
                      <a:pt x="3621" y="7129"/>
                      <a:pt x="3078" y="7016"/>
                      <a:pt x="2603" y="6813"/>
                    </a:cubicBezTo>
                    <a:cubicBezTo>
                      <a:pt x="1268" y="6179"/>
                      <a:pt x="159" y="4753"/>
                      <a:pt x="46" y="3282"/>
                    </a:cubicBezTo>
                    <a:cubicBezTo>
                      <a:pt x="0" y="2445"/>
                      <a:pt x="159" y="1652"/>
                      <a:pt x="747" y="1087"/>
                    </a:cubicBezTo>
                    <a:cubicBezTo>
                      <a:pt x="1358" y="498"/>
                      <a:pt x="2150" y="136"/>
                      <a:pt x="2988" y="46"/>
                    </a:cubicBezTo>
                    <a:cubicBezTo>
                      <a:pt x="3780" y="0"/>
                      <a:pt x="4346" y="113"/>
                      <a:pt x="4912" y="634"/>
                    </a:cubicBezTo>
                    <a:cubicBezTo>
                      <a:pt x="5568" y="1177"/>
                      <a:pt x="5998" y="1992"/>
                      <a:pt x="6111" y="287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8"/>
              <p:cNvSpPr/>
              <p:nvPr/>
            </p:nvSpPr>
            <p:spPr>
              <a:xfrm>
                <a:off x="4440550" y="4912625"/>
                <a:ext cx="108675" cy="1271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5087" extrusionOk="0">
                    <a:moveTo>
                      <a:pt x="2298" y="1"/>
                    </a:moveTo>
                    <a:cubicBezTo>
                      <a:pt x="1985" y="1"/>
                      <a:pt x="1679" y="58"/>
                      <a:pt x="1449" y="164"/>
                    </a:cubicBezTo>
                    <a:cubicBezTo>
                      <a:pt x="612" y="526"/>
                      <a:pt x="1" y="1545"/>
                      <a:pt x="69" y="2473"/>
                    </a:cubicBezTo>
                    <a:cubicBezTo>
                      <a:pt x="114" y="3491"/>
                      <a:pt x="906" y="4487"/>
                      <a:pt x="1811" y="4917"/>
                    </a:cubicBezTo>
                    <a:cubicBezTo>
                      <a:pt x="2035" y="5021"/>
                      <a:pt x="2288" y="5086"/>
                      <a:pt x="2531" y="5086"/>
                    </a:cubicBezTo>
                    <a:cubicBezTo>
                      <a:pt x="2658" y="5086"/>
                      <a:pt x="2782" y="5069"/>
                      <a:pt x="2898" y="5030"/>
                    </a:cubicBezTo>
                    <a:cubicBezTo>
                      <a:pt x="3486" y="4849"/>
                      <a:pt x="3962" y="4283"/>
                      <a:pt x="4165" y="3718"/>
                    </a:cubicBezTo>
                    <a:cubicBezTo>
                      <a:pt x="4301" y="3265"/>
                      <a:pt x="4346" y="2722"/>
                      <a:pt x="4278" y="2224"/>
                    </a:cubicBezTo>
                    <a:cubicBezTo>
                      <a:pt x="4188" y="1567"/>
                      <a:pt x="3939" y="934"/>
                      <a:pt x="3554" y="459"/>
                    </a:cubicBezTo>
                    <a:cubicBezTo>
                      <a:pt x="3292" y="141"/>
                      <a:pt x="2786" y="1"/>
                      <a:pt x="2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8"/>
              <p:cNvSpPr/>
              <p:nvPr/>
            </p:nvSpPr>
            <p:spPr>
              <a:xfrm>
                <a:off x="4126550" y="5075000"/>
                <a:ext cx="1912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6095" extrusionOk="0">
                    <a:moveTo>
                      <a:pt x="3572" y="0"/>
                    </a:moveTo>
                    <a:cubicBezTo>
                      <a:pt x="3505" y="0"/>
                      <a:pt x="3439" y="2"/>
                      <a:pt x="3372" y="6"/>
                    </a:cubicBezTo>
                    <a:cubicBezTo>
                      <a:pt x="2014" y="97"/>
                      <a:pt x="679" y="1115"/>
                      <a:pt x="294" y="2405"/>
                    </a:cubicBezTo>
                    <a:cubicBezTo>
                      <a:pt x="0" y="3311"/>
                      <a:pt x="272" y="4850"/>
                      <a:pt x="1109" y="5370"/>
                    </a:cubicBezTo>
                    <a:cubicBezTo>
                      <a:pt x="1811" y="5868"/>
                      <a:pt x="2784" y="6094"/>
                      <a:pt x="3712" y="6094"/>
                    </a:cubicBezTo>
                    <a:cubicBezTo>
                      <a:pt x="4481" y="6094"/>
                      <a:pt x="5228" y="5936"/>
                      <a:pt x="5862" y="5642"/>
                    </a:cubicBezTo>
                    <a:cubicBezTo>
                      <a:pt x="6654" y="5257"/>
                      <a:pt x="7356" y="4465"/>
                      <a:pt x="7537" y="3582"/>
                    </a:cubicBezTo>
                    <a:cubicBezTo>
                      <a:pt x="7650" y="3084"/>
                      <a:pt x="7469" y="2541"/>
                      <a:pt x="7197" y="2088"/>
                    </a:cubicBezTo>
                    <a:cubicBezTo>
                      <a:pt x="6462" y="900"/>
                      <a:pt x="4985" y="0"/>
                      <a:pt x="3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8"/>
              <p:cNvSpPr/>
              <p:nvPr/>
            </p:nvSpPr>
            <p:spPr>
              <a:xfrm>
                <a:off x="4119175" y="5074575"/>
                <a:ext cx="1907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6157" fill="none" extrusionOk="0">
                    <a:moveTo>
                      <a:pt x="3690" y="6157"/>
                    </a:moveTo>
                    <a:cubicBezTo>
                      <a:pt x="4459" y="6157"/>
                      <a:pt x="5229" y="6021"/>
                      <a:pt x="5840" y="5704"/>
                    </a:cubicBezTo>
                    <a:cubicBezTo>
                      <a:pt x="6632" y="5342"/>
                      <a:pt x="7356" y="4550"/>
                      <a:pt x="7515" y="3667"/>
                    </a:cubicBezTo>
                    <a:cubicBezTo>
                      <a:pt x="7628" y="3169"/>
                      <a:pt x="7469" y="2626"/>
                      <a:pt x="7175" y="2173"/>
                    </a:cubicBezTo>
                    <a:cubicBezTo>
                      <a:pt x="6406" y="929"/>
                      <a:pt x="4822" y="1"/>
                      <a:pt x="3350" y="69"/>
                    </a:cubicBezTo>
                    <a:cubicBezTo>
                      <a:pt x="1993" y="159"/>
                      <a:pt x="680" y="1177"/>
                      <a:pt x="272" y="2490"/>
                    </a:cubicBezTo>
                    <a:cubicBezTo>
                      <a:pt x="1" y="3395"/>
                      <a:pt x="250" y="4912"/>
                      <a:pt x="1087" y="5455"/>
                    </a:cubicBezTo>
                    <a:cubicBezTo>
                      <a:pt x="1789" y="5930"/>
                      <a:pt x="2739" y="6157"/>
                      <a:pt x="3690" y="61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8"/>
              <p:cNvSpPr/>
              <p:nvPr/>
            </p:nvSpPr>
            <p:spPr>
              <a:xfrm>
                <a:off x="4167850" y="5089175"/>
                <a:ext cx="15107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4804" extrusionOk="0">
                    <a:moveTo>
                      <a:pt x="2841" y="1"/>
                    </a:moveTo>
                    <a:cubicBezTo>
                      <a:pt x="2791" y="1"/>
                      <a:pt x="2742" y="2"/>
                      <a:pt x="2693" y="5"/>
                    </a:cubicBezTo>
                    <a:cubicBezTo>
                      <a:pt x="1607" y="50"/>
                      <a:pt x="566" y="865"/>
                      <a:pt x="227" y="1884"/>
                    </a:cubicBezTo>
                    <a:cubicBezTo>
                      <a:pt x="0" y="2608"/>
                      <a:pt x="204" y="3807"/>
                      <a:pt x="883" y="4237"/>
                    </a:cubicBezTo>
                    <a:cubicBezTo>
                      <a:pt x="1471" y="4622"/>
                      <a:pt x="2241" y="4780"/>
                      <a:pt x="2965" y="4803"/>
                    </a:cubicBezTo>
                    <a:cubicBezTo>
                      <a:pt x="3553" y="4803"/>
                      <a:pt x="4142" y="4690"/>
                      <a:pt x="4662" y="4464"/>
                    </a:cubicBezTo>
                    <a:cubicBezTo>
                      <a:pt x="5274" y="4192"/>
                      <a:pt x="5839" y="3536"/>
                      <a:pt x="5975" y="2857"/>
                    </a:cubicBezTo>
                    <a:cubicBezTo>
                      <a:pt x="6043" y="2449"/>
                      <a:pt x="5907" y="1997"/>
                      <a:pt x="5704" y="1657"/>
                    </a:cubicBezTo>
                    <a:cubicBezTo>
                      <a:pt x="5140" y="725"/>
                      <a:pt x="3954" y="1"/>
                      <a:pt x="28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8"/>
              <p:cNvSpPr/>
              <p:nvPr/>
            </p:nvSpPr>
            <p:spPr>
              <a:xfrm>
                <a:off x="4205750" y="4891250"/>
                <a:ext cx="361575" cy="384400"/>
              </a:xfrm>
              <a:custGeom>
                <a:avLst/>
                <a:gdLst/>
                <a:ahLst/>
                <a:cxnLst/>
                <a:rect l="l" t="t" r="r" b="b"/>
                <a:pathLst>
                  <a:path w="14463" h="15376" extrusionOk="0">
                    <a:moveTo>
                      <a:pt x="3667" y="1"/>
                    </a:moveTo>
                    <a:cubicBezTo>
                      <a:pt x="3260" y="137"/>
                      <a:pt x="2898" y="431"/>
                      <a:pt x="2603" y="725"/>
                    </a:cubicBezTo>
                    <a:cubicBezTo>
                      <a:pt x="2467" y="906"/>
                      <a:pt x="2332" y="1065"/>
                      <a:pt x="2264" y="1291"/>
                    </a:cubicBezTo>
                    <a:cubicBezTo>
                      <a:pt x="2196" y="1585"/>
                      <a:pt x="2128" y="2196"/>
                      <a:pt x="2377" y="2400"/>
                    </a:cubicBezTo>
                    <a:cubicBezTo>
                      <a:pt x="2349" y="2399"/>
                      <a:pt x="2322" y="2398"/>
                      <a:pt x="2294" y="2398"/>
                    </a:cubicBezTo>
                    <a:cubicBezTo>
                      <a:pt x="1826" y="2398"/>
                      <a:pt x="1382" y="2578"/>
                      <a:pt x="1019" y="2920"/>
                    </a:cubicBezTo>
                    <a:cubicBezTo>
                      <a:pt x="1244" y="2851"/>
                      <a:pt x="1482" y="2822"/>
                      <a:pt x="1703" y="2822"/>
                    </a:cubicBezTo>
                    <a:cubicBezTo>
                      <a:pt x="1771" y="2822"/>
                      <a:pt x="1838" y="2825"/>
                      <a:pt x="1902" y="2830"/>
                    </a:cubicBezTo>
                    <a:cubicBezTo>
                      <a:pt x="2128" y="2852"/>
                      <a:pt x="2128" y="3034"/>
                      <a:pt x="1992" y="3169"/>
                    </a:cubicBezTo>
                    <a:cubicBezTo>
                      <a:pt x="566" y="4640"/>
                      <a:pt x="1" y="6768"/>
                      <a:pt x="159" y="8759"/>
                    </a:cubicBezTo>
                    <a:cubicBezTo>
                      <a:pt x="227" y="9959"/>
                      <a:pt x="566" y="11181"/>
                      <a:pt x="1177" y="12222"/>
                    </a:cubicBezTo>
                    <a:cubicBezTo>
                      <a:pt x="1789" y="13331"/>
                      <a:pt x="2694" y="14078"/>
                      <a:pt x="3780" y="14757"/>
                    </a:cubicBezTo>
                    <a:cubicBezTo>
                      <a:pt x="4501" y="15203"/>
                      <a:pt x="5299" y="15375"/>
                      <a:pt x="6106" y="15375"/>
                    </a:cubicBezTo>
                    <a:cubicBezTo>
                      <a:pt x="6692" y="15375"/>
                      <a:pt x="7283" y="15284"/>
                      <a:pt x="7854" y="15142"/>
                    </a:cubicBezTo>
                    <a:cubicBezTo>
                      <a:pt x="8646" y="14938"/>
                      <a:pt x="9438" y="14621"/>
                      <a:pt x="10140" y="14236"/>
                    </a:cubicBezTo>
                    <a:cubicBezTo>
                      <a:pt x="10751" y="13897"/>
                      <a:pt x="11317" y="13490"/>
                      <a:pt x="11837" y="13014"/>
                    </a:cubicBezTo>
                    <a:cubicBezTo>
                      <a:pt x="12312" y="12562"/>
                      <a:pt x="12765" y="12041"/>
                      <a:pt x="13172" y="11475"/>
                    </a:cubicBezTo>
                    <a:cubicBezTo>
                      <a:pt x="13965" y="10321"/>
                      <a:pt x="14462" y="8963"/>
                      <a:pt x="14259" y="7515"/>
                    </a:cubicBezTo>
                    <a:cubicBezTo>
                      <a:pt x="14100" y="6134"/>
                      <a:pt x="13444" y="4867"/>
                      <a:pt x="12607" y="3780"/>
                    </a:cubicBezTo>
                    <a:cubicBezTo>
                      <a:pt x="12267" y="3373"/>
                      <a:pt x="11860" y="2966"/>
                      <a:pt x="11430" y="2626"/>
                    </a:cubicBezTo>
                    <a:cubicBezTo>
                      <a:pt x="11068" y="2309"/>
                      <a:pt x="10683" y="2038"/>
                      <a:pt x="10253" y="1811"/>
                    </a:cubicBezTo>
                    <a:cubicBezTo>
                      <a:pt x="9264" y="1267"/>
                      <a:pt x="8139" y="994"/>
                      <a:pt x="7004" y="994"/>
                    </a:cubicBezTo>
                    <a:cubicBezTo>
                      <a:pt x="6347" y="994"/>
                      <a:pt x="5687" y="1086"/>
                      <a:pt x="5048" y="1268"/>
                    </a:cubicBezTo>
                    <a:cubicBezTo>
                      <a:pt x="4527" y="1404"/>
                      <a:pt x="4052" y="1608"/>
                      <a:pt x="3599" y="1857"/>
                    </a:cubicBezTo>
                    <a:cubicBezTo>
                      <a:pt x="3463" y="1947"/>
                      <a:pt x="3305" y="2060"/>
                      <a:pt x="3169" y="2128"/>
                    </a:cubicBezTo>
                    <a:cubicBezTo>
                      <a:pt x="3118" y="2143"/>
                      <a:pt x="3075" y="2153"/>
                      <a:pt x="3038" y="2153"/>
                    </a:cubicBezTo>
                    <a:cubicBezTo>
                      <a:pt x="2962" y="2153"/>
                      <a:pt x="2920" y="2108"/>
                      <a:pt x="2920" y="1970"/>
                    </a:cubicBezTo>
                    <a:cubicBezTo>
                      <a:pt x="2898" y="1630"/>
                      <a:pt x="2988" y="1336"/>
                      <a:pt x="3101" y="1019"/>
                    </a:cubicBezTo>
                    <a:cubicBezTo>
                      <a:pt x="3237" y="657"/>
                      <a:pt x="3463" y="318"/>
                      <a:pt x="3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8"/>
              <p:cNvSpPr/>
              <p:nvPr/>
            </p:nvSpPr>
            <p:spPr>
              <a:xfrm>
                <a:off x="4360225" y="5079100"/>
                <a:ext cx="209350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7899" extrusionOk="0">
                    <a:moveTo>
                      <a:pt x="8125" y="1"/>
                    </a:moveTo>
                    <a:lnTo>
                      <a:pt x="8125" y="1"/>
                    </a:lnTo>
                    <a:cubicBezTo>
                      <a:pt x="8148" y="1064"/>
                      <a:pt x="7831" y="2083"/>
                      <a:pt x="7356" y="2943"/>
                    </a:cubicBezTo>
                    <a:cubicBezTo>
                      <a:pt x="6880" y="3848"/>
                      <a:pt x="6201" y="4640"/>
                      <a:pt x="5454" y="5319"/>
                    </a:cubicBezTo>
                    <a:cubicBezTo>
                      <a:pt x="4753" y="6043"/>
                      <a:pt x="3870" y="6564"/>
                      <a:pt x="2942" y="6994"/>
                    </a:cubicBezTo>
                    <a:cubicBezTo>
                      <a:pt x="2037" y="7424"/>
                      <a:pt x="1041" y="7741"/>
                      <a:pt x="0" y="7877"/>
                    </a:cubicBezTo>
                    <a:cubicBezTo>
                      <a:pt x="166" y="7891"/>
                      <a:pt x="334" y="7898"/>
                      <a:pt x="502" y="7898"/>
                    </a:cubicBezTo>
                    <a:cubicBezTo>
                      <a:pt x="1385" y="7898"/>
                      <a:pt x="2283" y="7706"/>
                      <a:pt x="3101" y="7401"/>
                    </a:cubicBezTo>
                    <a:cubicBezTo>
                      <a:pt x="4097" y="6994"/>
                      <a:pt x="5070" y="6451"/>
                      <a:pt x="5862" y="5727"/>
                    </a:cubicBezTo>
                    <a:cubicBezTo>
                      <a:pt x="6609" y="4980"/>
                      <a:pt x="7288" y="4142"/>
                      <a:pt x="7740" y="3147"/>
                    </a:cubicBezTo>
                    <a:cubicBezTo>
                      <a:pt x="8193" y="2151"/>
                      <a:pt x="8374" y="1019"/>
                      <a:pt x="8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8"/>
              <p:cNvSpPr/>
              <p:nvPr/>
            </p:nvSpPr>
            <p:spPr>
              <a:xfrm>
                <a:off x="4240825" y="4963725"/>
                <a:ext cx="297650" cy="282700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11308" extrusionOk="0">
                    <a:moveTo>
                      <a:pt x="7168" y="0"/>
                    </a:moveTo>
                    <a:cubicBezTo>
                      <a:pt x="6477" y="0"/>
                      <a:pt x="5813" y="215"/>
                      <a:pt x="5274" y="723"/>
                    </a:cubicBezTo>
                    <a:cubicBezTo>
                      <a:pt x="4912" y="1040"/>
                      <a:pt x="4640" y="1447"/>
                      <a:pt x="4527" y="2081"/>
                    </a:cubicBezTo>
                    <a:cubicBezTo>
                      <a:pt x="4437" y="2466"/>
                      <a:pt x="4527" y="3099"/>
                      <a:pt x="4527" y="3099"/>
                    </a:cubicBezTo>
                    <a:cubicBezTo>
                      <a:pt x="4527" y="3099"/>
                      <a:pt x="3758" y="3009"/>
                      <a:pt x="3396" y="2986"/>
                    </a:cubicBezTo>
                    <a:cubicBezTo>
                      <a:pt x="3258" y="2975"/>
                      <a:pt x="3120" y="2969"/>
                      <a:pt x="2983" y="2969"/>
                    </a:cubicBezTo>
                    <a:cubicBezTo>
                      <a:pt x="2282" y="2969"/>
                      <a:pt x="1591" y="3132"/>
                      <a:pt x="1042" y="3643"/>
                    </a:cubicBezTo>
                    <a:cubicBezTo>
                      <a:pt x="476" y="4140"/>
                      <a:pt x="137" y="4933"/>
                      <a:pt x="69" y="5702"/>
                    </a:cubicBezTo>
                    <a:cubicBezTo>
                      <a:pt x="1" y="6720"/>
                      <a:pt x="340" y="7739"/>
                      <a:pt x="838" y="8644"/>
                    </a:cubicBezTo>
                    <a:cubicBezTo>
                      <a:pt x="1359" y="9572"/>
                      <a:pt x="2106" y="10228"/>
                      <a:pt x="3011" y="10794"/>
                    </a:cubicBezTo>
                    <a:cubicBezTo>
                      <a:pt x="3591" y="11168"/>
                      <a:pt x="4245" y="11307"/>
                      <a:pt x="4909" y="11307"/>
                    </a:cubicBezTo>
                    <a:cubicBezTo>
                      <a:pt x="5411" y="11307"/>
                      <a:pt x="5919" y="11228"/>
                      <a:pt x="6406" y="11111"/>
                    </a:cubicBezTo>
                    <a:cubicBezTo>
                      <a:pt x="7062" y="10930"/>
                      <a:pt x="7718" y="10681"/>
                      <a:pt x="8307" y="10342"/>
                    </a:cubicBezTo>
                    <a:cubicBezTo>
                      <a:pt x="8827" y="10047"/>
                      <a:pt x="9303" y="9708"/>
                      <a:pt x="9733" y="9323"/>
                    </a:cubicBezTo>
                    <a:cubicBezTo>
                      <a:pt x="10117" y="8961"/>
                      <a:pt x="10525" y="8531"/>
                      <a:pt x="10819" y="8056"/>
                    </a:cubicBezTo>
                    <a:cubicBezTo>
                      <a:pt x="11475" y="7083"/>
                      <a:pt x="11905" y="5951"/>
                      <a:pt x="11724" y="4729"/>
                    </a:cubicBezTo>
                    <a:cubicBezTo>
                      <a:pt x="11566" y="3597"/>
                      <a:pt x="11023" y="2534"/>
                      <a:pt x="10321" y="1628"/>
                    </a:cubicBezTo>
                    <a:cubicBezTo>
                      <a:pt x="9755" y="927"/>
                      <a:pt x="8940" y="361"/>
                      <a:pt x="8148" y="135"/>
                    </a:cubicBezTo>
                    <a:cubicBezTo>
                      <a:pt x="7823" y="48"/>
                      <a:pt x="7492" y="0"/>
                      <a:pt x="71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8"/>
              <p:cNvSpPr/>
              <p:nvPr/>
            </p:nvSpPr>
            <p:spPr>
              <a:xfrm>
                <a:off x="4297975" y="5151025"/>
                <a:ext cx="60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1920" extrusionOk="0">
                    <a:moveTo>
                      <a:pt x="1520" y="1"/>
                    </a:moveTo>
                    <a:cubicBezTo>
                      <a:pt x="1260" y="1"/>
                      <a:pt x="966" y="97"/>
                      <a:pt x="702" y="292"/>
                    </a:cubicBezTo>
                    <a:cubicBezTo>
                      <a:pt x="204" y="700"/>
                      <a:pt x="1" y="1288"/>
                      <a:pt x="272" y="1650"/>
                    </a:cubicBezTo>
                    <a:cubicBezTo>
                      <a:pt x="413" y="1834"/>
                      <a:pt x="625" y="1919"/>
                      <a:pt x="866" y="1919"/>
                    </a:cubicBezTo>
                    <a:cubicBezTo>
                      <a:pt x="1129" y="1919"/>
                      <a:pt x="1426" y="1817"/>
                      <a:pt x="1698" y="1627"/>
                    </a:cubicBezTo>
                    <a:cubicBezTo>
                      <a:pt x="2196" y="1243"/>
                      <a:pt x="2400" y="632"/>
                      <a:pt x="2128" y="270"/>
                    </a:cubicBezTo>
                    <a:cubicBezTo>
                      <a:pt x="1994" y="91"/>
                      <a:pt x="1773" y="1"/>
                      <a:pt x="1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8"/>
              <p:cNvSpPr/>
              <p:nvPr/>
            </p:nvSpPr>
            <p:spPr>
              <a:xfrm>
                <a:off x="4294575" y="5111900"/>
                <a:ext cx="566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75" extrusionOk="0">
                    <a:moveTo>
                      <a:pt x="1110" y="1"/>
                    </a:moveTo>
                    <a:cubicBezTo>
                      <a:pt x="1095" y="1"/>
                      <a:pt x="1080" y="1"/>
                      <a:pt x="1065" y="1"/>
                    </a:cubicBezTo>
                    <a:cubicBezTo>
                      <a:pt x="453" y="24"/>
                      <a:pt x="1" y="522"/>
                      <a:pt x="23" y="1156"/>
                    </a:cubicBezTo>
                    <a:cubicBezTo>
                      <a:pt x="46" y="1676"/>
                      <a:pt x="408" y="2061"/>
                      <a:pt x="861" y="2174"/>
                    </a:cubicBezTo>
                    <a:cubicBezTo>
                      <a:pt x="1087" y="1789"/>
                      <a:pt x="1630" y="1450"/>
                      <a:pt x="2264" y="1223"/>
                    </a:cubicBezTo>
                    <a:lnTo>
                      <a:pt x="2264" y="1042"/>
                    </a:lnTo>
                    <a:cubicBezTo>
                      <a:pt x="2198" y="446"/>
                      <a:pt x="1722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8"/>
              <p:cNvSpPr/>
              <p:nvPr/>
            </p:nvSpPr>
            <p:spPr>
              <a:xfrm>
                <a:off x="4312125" y="5140775"/>
                <a:ext cx="4812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359" fill="none" extrusionOk="0">
                    <a:moveTo>
                      <a:pt x="0" y="1359"/>
                    </a:moveTo>
                    <a:cubicBezTo>
                      <a:pt x="0" y="1359"/>
                      <a:pt x="385" y="136"/>
                      <a:pt x="1924" y="1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8"/>
              <p:cNvSpPr/>
              <p:nvPr/>
            </p:nvSpPr>
            <p:spPr>
              <a:xfrm>
                <a:off x="4300800" y="5131725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37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7" y="702"/>
                      <a:pt x="702" y="544"/>
                      <a:pt x="702" y="340"/>
                    </a:cubicBezTo>
                    <a:cubicBezTo>
                      <a:pt x="680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8"/>
              <p:cNvSpPr/>
              <p:nvPr/>
            </p:nvSpPr>
            <p:spPr>
              <a:xfrm>
                <a:off x="4434325" y="5035175"/>
                <a:ext cx="611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863" extrusionOk="0">
                    <a:moveTo>
                      <a:pt x="1546" y="0"/>
                    </a:moveTo>
                    <a:cubicBezTo>
                      <a:pt x="1303" y="0"/>
                      <a:pt x="1029" y="80"/>
                      <a:pt x="770" y="241"/>
                    </a:cubicBezTo>
                    <a:cubicBezTo>
                      <a:pt x="227" y="581"/>
                      <a:pt x="1" y="1169"/>
                      <a:pt x="250" y="1577"/>
                    </a:cubicBezTo>
                    <a:cubicBezTo>
                      <a:pt x="392" y="1766"/>
                      <a:pt x="628" y="1863"/>
                      <a:pt x="898" y="1863"/>
                    </a:cubicBezTo>
                    <a:cubicBezTo>
                      <a:pt x="1143" y="1863"/>
                      <a:pt x="1417" y="1783"/>
                      <a:pt x="1676" y="1622"/>
                    </a:cubicBezTo>
                    <a:cubicBezTo>
                      <a:pt x="2219" y="1282"/>
                      <a:pt x="2445" y="671"/>
                      <a:pt x="2174" y="287"/>
                    </a:cubicBezTo>
                    <a:cubicBezTo>
                      <a:pt x="2043" y="97"/>
                      <a:pt x="1813" y="0"/>
                      <a:pt x="1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8"/>
              <p:cNvSpPr/>
              <p:nvPr/>
            </p:nvSpPr>
            <p:spPr>
              <a:xfrm>
                <a:off x="4402075" y="5014225"/>
                <a:ext cx="60000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2189" extrusionOk="0">
                    <a:moveTo>
                      <a:pt x="1226" y="0"/>
                    </a:moveTo>
                    <a:cubicBezTo>
                      <a:pt x="798" y="0"/>
                      <a:pt x="397" y="247"/>
                      <a:pt x="227" y="672"/>
                    </a:cubicBezTo>
                    <a:cubicBezTo>
                      <a:pt x="1" y="1215"/>
                      <a:pt x="250" y="1871"/>
                      <a:pt x="816" y="2120"/>
                    </a:cubicBezTo>
                    <a:cubicBezTo>
                      <a:pt x="861" y="2143"/>
                      <a:pt x="929" y="2143"/>
                      <a:pt x="974" y="2188"/>
                    </a:cubicBezTo>
                    <a:cubicBezTo>
                      <a:pt x="1404" y="1668"/>
                      <a:pt x="1879" y="1283"/>
                      <a:pt x="2332" y="1215"/>
                    </a:cubicBezTo>
                    <a:cubicBezTo>
                      <a:pt x="2400" y="740"/>
                      <a:pt x="2106" y="287"/>
                      <a:pt x="1653" y="84"/>
                    </a:cubicBezTo>
                    <a:cubicBezTo>
                      <a:pt x="1513" y="27"/>
                      <a:pt x="1368" y="0"/>
                      <a:pt x="1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8"/>
              <p:cNvSpPr/>
              <p:nvPr/>
            </p:nvSpPr>
            <p:spPr>
              <a:xfrm>
                <a:off x="4421900" y="5042325"/>
                <a:ext cx="4810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404" fill="none" extrusionOk="0">
                    <a:moveTo>
                      <a:pt x="1924" y="46"/>
                    </a:moveTo>
                    <a:cubicBezTo>
                      <a:pt x="1924" y="46"/>
                      <a:pt x="611" y="1"/>
                      <a:pt x="0" y="140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8"/>
              <p:cNvSpPr/>
              <p:nvPr/>
            </p:nvSpPr>
            <p:spPr>
              <a:xfrm>
                <a:off x="4428675" y="5019950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70" y="0"/>
                    </a:moveTo>
                    <a:cubicBezTo>
                      <a:pt x="232" y="0"/>
                      <a:pt x="102" y="84"/>
                      <a:pt x="69" y="217"/>
                    </a:cubicBezTo>
                    <a:cubicBezTo>
                      <a:pt x="1" y="398"/>
                      <a:pt x="91" y="624"/>
                      <a:pt x="250" y="669"/>
                    </a:cubicBezTo>
                    <a:cubicBezTo>
                      <a:pt x="298" y="694"/>
                      <a:pt x="350" y="705"/>
                      <a:pt x="401" y="705"/>
                    </a:cubicBezTo>
                    <a:cubicBezTo>
                      <a:pt x="539" y="705"/>
                      <a:pt x="669" y="621"/>
                      <a:pt x="702" y="488"/>
                    </a:cubicBezTo>
                    <a:cubicBezTo>
                      <a:pt x="793" y="307"/>
                      <a:pt x="702" y="81"/>
                      <a:pt x="521" y="36"/>
                    </a:cubicBezTo>
                    <a:cubicBezTo>
                      <a:pt x="473" y="11"/>
                      <a:pt x="421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8"/>
              <p:cNvSpPr/>
              <p:nvPr/>
            </p:nvSpPr>
            <p:spPr>
              <a:xfrm>
                <a:off x="4394725" y="5108950"/>
                <a:ext cx="169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78" extrusionOk="0">
                    <a:moveTo>
                      <a:pt x="620" y="0"/>
                    </a:moveTo>
                    <a:cubicBezTo>
                      <a:pt x="611" y="0"/>
                      <a:pt x="601" y="2"/>
                      <a:pt x="589" y="6"/>
                    </a:cubicBezTo>
                    <a:cubicBezTo>
                      <a:pt x="544" y="6"/>
                      <a:pt x="453" y="97"/>
                      <a:pt x="408" y="119"/>
                    </a:cubicBezTo>
                    <a:lnTo>
                      <a:pt x="204" y="323"/>
                    </a:lnTo>
                    <a:cubicBezTo>
                      <a:pt x="182" y="346"/>
                      <a:pt x="1" y="481"/>
                      <a:pt x="23" y="549"/>
                    </a:cubicBezTo>
                    <a:cubicBezTo>
                      <a:pt x="46" y="572"/>
                      <a:pt x="86" y="578"/>
                      <a:pt x="125" y="578"/>
                    </a:cubicBezTo>
                    <a:cubicBezTo>
                      <a:pt x="165" y="578"/>
                      <a:pt x="204" y="572"/>
                      <a:pt x="227" y="572"/>
                    </a:cubicBezTo>
                    <a:cubicBezTo>
                      <a:pt x="318" y="572"/>
                      <a:pt x="408" y="549"/>
                      <a:pt x="476" y="504"/>
                    </a:cubicBezTo>
                    <a:cubicBezTo>
                      <a:pt x="567" y="459"/>
                      <a:pt x="634" y="368"/>
                      <a:pt x="634" y="255"/>
                    </a:cubicBezTo>
                    <a:cubicBezTo>
                      <a:pt x="634" y="233"/>
                      <a:pt x="657" y="165"/>
                      <a:pt x="657" y="119"/>
                    </a:cubicBezTo>
                    <a:cubicBezTo>
                      <a:pt x="676" y="44"/>
                      <a:pt x="663" y="0"/>
                      <a:pt x="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8"/>
              <p:cNvSpPr/>
              <p:nvPr/>
            </p:nvSpPr>
            <p:spPr>
              <a:xfrm>
                <a:off x="4440000" y="5128325"/>
                <a:ext cx="2152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01" fill="none" extrusionOk="0">
                    <a:moveTo>
                      <a:pt x="0" y="1200"/>
                    </a:moveTo>
                    <a:cubicBezTo>
                      <a:pt x="543" y="1064"/>
                      <a:pt x="860" y="634"/>
                      <a:pt x="792" y="1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8"/>
              <p:cNvSpPr/>
              <p:nvPr/>
            </p:nvSpPr>
            <p:spPr>
              <a:xfrm>
                <a:off x="4490350" y="5386650"/>
                <a:ext cx="86025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2840" extrusionOk="0">
                    <a:moveTo>
                      <a:pt x="1824" y="0"/>
                    </a:moveTo>
                    <a:cubicBezTo>
                      <a:pt x="1365" y="0"/>
                      <a:pt x="920" y="85"/>
                      <a:pt x="679" y="214"/>
                    </a:cubicBezTo>
                    <a:cubicBezTo>
                      <a:pt x="1" y="576"/>
                      <a:pt x="204" y="1459"/>
                      <a:pt x="498" y="1980"/>
                    </a:cubicBezTo>
                    <a:cubicBezTo>
                      <a:pt x="612" y="2296"/>
                      <a:pt x="883" y="2523"/>
                      <a:pt x="1155" y="2681"/>
                    </a:cubicBezTo>
                    <a:cubicBezTo>
                      <a:pt x="1359" y="2777"/>
                      <a:pt x="1597" y="2839"/>
                      <a:pt x="1837" y="2839"/>
                    </a:cubicBezTo>
                    <a:cubicBezTo>
                      <a:pt x="1996" y="2839"/>
                      <a:pt x="2156" y="2812"/>
                      <a:pt x="2309" y="2749"/>
                    </a:cubicBezTo>
                    <a:cubicBezTo>
                      <a:pt x="3260" y="2477"/>
                      <a:pt x="3441" y="1549"/>
                      <a:pt x="3327" y="644"/>
                    </a:cubicBezTo>
                    <a:cubicBezTo>
                      <a:pt x="3180" y="176"/>
                      <a:pt x="248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8"/>
              <p:cNvSpPr/>
              <p:nvPr/>
            </p:nvSpPr>
            <p:spPr>
              <a:xfrm>
                <a:off x="4634075" y="5276575"/>
                <a:ext cx="7640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173" extrusionOk="0">
                    <a:moveTo>
                      <a:pt x="1200" y="0"/>
                    </a:moveTo>
                    <a:cubicBezTo>
                      <a:pt x="362" y="68"/>
                      <a:pt x="0" y="1833"/>
                      <a:pt x="158" y="2490"/>
                    </a:cubicBezTo>
                    <a:cubicBezTo>
                      <a:pt x="298" y="3000"/>
                      <a:pt x="754" y="3172"/>
                      <a:pt x="1217" y="3172"/>
                    </a:cubicBezTo>
                    <a:cubicBezTo>
                      <a:pt x="1431" y="3172"/>
                      <a:pt x="1647" y="3136"/>
                      <a:pt x="1833" y="3078"/>
                    </a:cubicBezTo>
                    <a:cubicBezTo>
                      <a:pt x="2173" y="3010"/>
                      <a:pt x="2444" y="2829"/>
                      <a:pt x="2648" y="2580"/>
                    </a:cubicBezTo>
                    <a:cubicBezTo>
                      <a:pt x="2897" y="2286"/>
                      <a:pt x="3055" y="1901"/>
                      <a:pt x="3010" y="1471"/>
                    </a:cubicBezTo>
                    <a:cubicBezTo>
                      <a:pt x="2965" y="476"/>
                      <a:pt x="2105" y="91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8"/>
              <p:cNvSpPr/>
              <p:nvPr/>
            </p:nvSpPr>
            <p:spPr>
              <a:xfrm>
                <a:off x="4638025" y="5270350"/>
                <a:ext cx="764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260" fill="none" extrusionOk="0">
                    <a:moveTo>
                      <a:pt x="2671" y="2580"/>
                    </a:moveTo>
                    <a:cubicBezTo>
                      <a:pt x="2920" y="2286"/>
                      <a:pt x="3056" y="1901"/>
                      <a:pt x="3033" y="1471"/>
                    </a:cubicBezTo>
                    <a:cubicBezTo>
                      <a:pt x="2965" y="476"/>
                      <a:pt x="2128" y="91"/>
                      <a:pt x="1223" y="0"/>
                    </a:cubicBezTo>
                    <a:cubicBezTo>
                      <a:pt x="363" y="46"/>
                      <a:pt x="0" y="1834"/>
                      <a:pt x="182" y="2490"/>
                    </a:cubicBezTo>
                    <a:cubicBezTo>
                      <a:pt x="363" y="3214"/>
                      <a:pt x="1245" y="3259"/>
                      <a:pt x="1834" y="3078"/>
                    </a:cubicBezTo>
                    <a:cubicBezTo>
                      <a:pt x="2173" y="2988"/>
                      <a:pt x="2467" y="2807"/>
                      <a:pt x="2671" y="258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8"/>
              <p:cNvSpPr/>
              <p:nvPr/>
            </p:nvSpPr>
            <p:spPr>
              <a:xfrm>
                <a:off x="4136150" y="5171325"/>
                <a:ext cx="122825" cy="1916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7665" extrusionOk="0">
                    <a:moveTo>
                      <a:pt x="3215" y="1"/>
                    </a:moveTo>
                    <a:cubicBezTo>
                      <a:pt x="3192" y="1"/>
                      <a:pt x="3124" y="1"/>
                      <a:pt x="3101" y="23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24" y="363"/>
                      <a:pt x="3147" y="385"/>
                      <a:pt x="3192" y="453"/>
                    </a:cubicBezTo>
                    <a:cubicBezTo>
                      <a:pt x="3215" y="499"/>
                      <a:pt x="3237" y="544"/>
                      <a:pt x="3283" y="589"/>
                    </a:cubicBezTo>
                    <a:cubicBezTo>
                      <a:pt x="3305" y="770"/>
                      <a:pt x="3056" y="838"/>
                      <a:pt x="2943" y="883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53" y="1359"/>
                      <a:pt x="1381" y="1585"/>
                    </a:cubicBezTo>
                    <a:cubicBezTo>
                      <a:pt x="295" y="2468"/>
                      <a:pt x="1" y="3984"/>
                      <a:pt x="250" y="5319"/>
                    </a:cubicBezTo>
                    <a:cubicBezTo>
                      <a:pt x="363" y="5885"/>
                      <a:pt x="635" y="6496"/>
                      <a:pt x="1132" y="6881"/>
                    </a:cubicBezTo>
                    <a:cubicBezTo>
                      <a:pt x="1746" y="7354"/>
                      <a:pt x="2645" y="7665"/>
                      <a:pt x="3493" y="7665"/>
                    </a:cubicBezTo>
                    <a:cubicBezTo>
                      <a:pt x="3739" y="7665"/>
                      <a:pt x="3981" y="7639"/>
                      <a:pt x="4210" y="7582"/>
                    </a:cubicBezTo>
                    <a:cubicBezTo>
                      <a:pt x="4369" y="7560"/>
                      <a:pt x="4708" y="7401"/>
                      <a:pt x="4776" y="7220"/>
                    </a:cubicBezTo>
                    <a:cubicBezTo>
                      <a:pt x="4821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4" y="6043"/>
                    </a:cubicBezTo>
                    <a:cubicBezTo>
                      <a:pt x="3577" y="5749"/>
                      <a:pt x="3283" y="5432"/>
                      <a:pt x="3011" y="5070"/>
                    </a:cubicBezTo>
                    <a:cubicBezTo>
                      <a:pt x="2377" y="4007"/>
                      <a:pt x="2988" y="2649"/>
                      <a:pt x="3577" y="1698"/>
                    </a:cubicBezTo>
                    <a:cubicBezTo>
                      <a:pt x="3735" y="1494"/>
                      <a:pt x="3871" y="1291"/>
                      <a:pt x="4097" y="1155"/>
                    </a:cubicBezTo>
                    <a:cubicBezTo>
                      <a:pt x="4233" y="1110"/>
                      <a:pt x="4369" y="1110"/>
                      <a:pt x="4482" y="1042"/>
                    </a:cubicBezTo>
                    <a:cubicBezTo>
                      <a:pt x="4595" y="1019"/>
                      <a:pt x="4708" y="1019"/>
                      <a:pt x="4821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3"/>
                      <a:pt x="4889" y="838"/>
                      <a:pt x="4844" y="793"/>
                    </a:cubicBezTo>
                    <a:cubicBezTo>
                      <a:pt x="4821" y="725"/>
                      <a:pt x="4799" y="725"/>
                      <a:pt x="4776" y="725"/>
                    </a:cubicBezTo>
                    <a:cubicBezTo>
                      <a:pt x="4505" y="567"/>
                      <a:pt x="4233" y="385"/>
                      <a:pt x="3939" y="250"/>
                    </a:cubicBezTo>
                    <a:cubicBezTo>
                      <a:pt x="3713" y="137"/>
                      <a:pt x="3464" y="1"/>
                      <a:pt x="32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8"/>
              <p:cNvSpPr/>
              <p:nvPr/>
            </p:nvSpPr>
            <p:spPr>
              <a:xfrm>
                <a:off x="4139550" y="5174150"/>
                <a:ext cx="122800" cy="195800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7832" fill="none" extrusionOk="0">
                    <a:moveTo>
                      <a:pt x="3599" y="1698"/>
                    </a:moveTo>
                    <a:cubicBezTo>
                      <a:pt x="3735" y="1495"/>
                      <a:pt x="3871" y="1291"/>
                      <a:pt x="4097" y="1155"/>
                    </a:cubicBezTo>
                    <a:cubicBezTo>
                      <a:pt x="4233" y="1110"/>
                      <a:pt x="4391" y="1110"/>
                      <a:pt x="4504" y="1042"/>
                    </a:cubicBezTo>
                    <a:cubicBezTo>
                      <a:pt x="4618" y="1019"/>
                      <a:pt x="4731" y="1019"/>
                      <a:pt x="4844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4"/>
                      <a:pt x="4889" y="838"/>
                      <a:pt x="4867" y="793"/>
                    </a:cubicBezTo>
                    <a:cubicBezTo>
                      <a:pt x="4821" y="770"/>
                      <a:pt x="4799" y="725"/>
                      <a:pt x="4776" y="725"/>
                    </a:cubicBezTo>
                    <a:cubicBezTo>
                      <a:pt x="4527" y="567"/>
                      <a:pt x="4233" y="386"/>
                      <a:pt x="3961" y="250"/>
                    </a:cubicBezTo>
                    <a:cubicBezTo>
                      <a:pt x="3735" y="137"/>
                      <a:pt x="3486" y="1"/>
                      <a:pt x="3214" y="1"/>
                    </a:cubicBezTo>
                    <a:cubicBezTo>
                      <a:pt x="3192" y="1"/>
                      <a:pt x="3124" y="1"/>
                      <a:pt x="3101" y="24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47" y="363"/>
                      <a:pt x="3169" y="386"/>
                      <a:pt x="3192" y="454"/>
                    </a:cubicBezTo>
                    <a:cubicBezTo>
                      <a:pt x="3214" y="499"/>
                      <a:pt x="3237" y="544"/>
                      <a:pt x="3282" y="589"/>
                    </a:cubicBezTo>
                    <a:cubicBezTo>
                      <a:pt x="3305" y="770"/>
                      <a:pt x="3056" y="838"/>
                      <a:pt x="2943" y="884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75" y="1359"/>
                      <a:pt x="1381" y="1585"/>
                    </a:cubicBezTo>
                    <a:cubicBezTo>
                      <a:pt x="318" y="2468"/>
                      <a:pt x="1" y="3984"/>
                      <a:pt x="250" y="5319"/>
                    </a:cubicBezTo>
                    <a:cubicBezTo>
                      <a:pt x="363" y="5885"/>
                      <a:pt x="657" y="6496"/>
                      <a:pt x="1132" y="6881"/>
                    </a:cubicBezTo>
                    <a:cubicBezTo>
                      <a:pt x="1924" y="7492"/>
                      <a:pt x="3192" y="7832"/>
                      <a:pt x="4210" y="7583"/>
                    </a:cubicBezTo>
                    <a:cubicBezTo>
                      <a:pt x="4391" y="7560"/>
                      <a:pt x="4731" y="7402"/>
                      <a:pt x="4776" y="7220"/>
                    </a:cubicBezTo>
                    <a:cubicBezTo>
                      <a:pt x="4844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3" y="6044"/>
                    </a:cubicBezTo>
                    <a:cubicBezTo>
                      <a:pt x="3577" y="5749"/>
                      <a:pt x="3282" y="5433"/>
                      <a:pt x="3011" y="5070"/>
                    </a:cubicBezTo>
                    <a:cubicBezTo>
                      <a:pt x="2377" y="4007"/>
                      <a:pt x="2988" y="2649"/>
                      <a:pt x="3599" y="1698"/>
                    </a:cubicBezTo>
                    <a:close/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8"/>
              <p:cNvSpPr/>
              <p:nvPr/>
            </p:nvSpPr>
            <p:spPr>
              <a:xfrm>
                <a:off x="4121450" y="5194525"/>
                <a:ext cx="10922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4369" h="6406" fill="none" extrusionOk="0">
                    <a:moveTo>
                      <a:pt x="3689" y="227"/>
                    </a:moveTo>
                    <a:cubicBezTo>
                      <a:pt x="3463" y="1"/>
                      <a:pt x="3010" y="204"/>
                      <a:pt x="2784" y="295"/>
                    </a:cubicBezTo>
                    <a:cubicBezTo>
                      <a:pt x="2445" y="431"/>
                      <a:pt x="2128" y="589"/>
                      <a:pt x="1856" y="815"/>
                    </a:cubicBezTo>
                    <a:cubicBezTo>
                      <a:pt x="408" y="1992"/>
                      <a:pt x="0" y="4957"/>
                      <a:pt x="1811" y="5998"/>
                    </a:cubicBezTo>
                    <a:cubicBezTo>
                      <a:pt x="2354" y="6315"/>
                      <a:pt x="3010" y="6405"/>
                      <a:pt x="3622" y="6315"/>
                    </a:cubicBezTo>
                    <a:cubicBezTo>
                      <a:pt x="3780" y="6292"/>
                      <a:pt x="3916" y="6247"/>
                      <a:pt x="4029" y="6179"/>
                    </a:cubicBezTo>
                    <a:cubicBezTo>
                      <a:pt x="4255" y="5998"/>
                      <a:pt x="4368" y="5523"/>
                      <a:pt x="4278" y="5274"/>
                    </a:cubicBezTo>
                    <a:cubicBezTo>
                      <a:pt x="4233" y="5093"/>
                      <a:pt x="4006" y="4957"/>
                      <a:pt x="3893" y="4821"/>
                    </a:cubicBezTo>
                    <a:cubicBezTo>
                      <a:pt x="3735" y="4663"/>
                      <a:pt x="3599" y="4504"/>
                      <a:pt x="3486" y="4323"/>
                    </a:cubicBezTo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8"/>
              <p:cNvSpPr/>
              <p:nvPr/>
            </p:nvSpPr>
            <p:spPr>
              <a:xfrm>
                <a:off x="4167850" y="5193950"/>
                <a:ext cx="87150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6271" fill="none" extrusionOk="0">
                    <a:moveTo>
                      <a:pt x="2377" y="1"/>
                    </a:moveTo>
                    <a:cubicBezTo>
                      <a:pt x="1494" y="318"/>
                      <a:pt x="589" y="1382"/>
                      <a:pt x="249" y="2264"/>
                    </a:cubicBezTo>
                    <a:cubicBezTo>
                      <a:pt x="46" y="2807"/>
                      <a:pt x="0" y="3396"/>
                      <a:pt x="136" y="3939"/>
                    </a:cubicBezTo>
                    <a:cubicBezTo>
                      <a:pt x="657" y="5863"/>
                      <a:pt x="3056" y="6270"/>
                      <a:pt x="3486" y="6270"/>
                    </a:cubicBezTo>
                  </a:path>
                </a:pathLst>
              </a:custGeom>
              <a:solidFill>
                <a:srgbClr val="EC605F"/>
              </a:solidFill>
              <a:ln w="22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3" name="Google Shape;2373;p8"/>
            <p:cNvGrpSpPr/>
            <p:nvPr/>
          </p:nvGrpSpPr>
          <p:grpSpPr>
            <a:xfrm>
              <a:off x="1236238" y="-104325"/>
              <a:ext cx="520625" cy="3756728"/>
              <a:chOff x="3700500" y="670375"/>
              <a:chExt cx="264250" cy="1906775"/>
            </a:xfrm>
          </p:grpSpPr>
          <p:sp>
            <p:nvSpPr>
              <p:cNvPr id="2374" name="Google Shape;2374;p8"/>
              <p:cNvSpPr/>
              <p:nvPr/>
            </p:nvSpPr>
            <p:spPr>
              <a:xfrm>
                <a:off x="3719175" y="967425"/>
                <a:ext cx="701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871" fill="none" extrusionOk="0">
                    <a:moveTo>
                      <a:pt x="0" y="453"/>
                    </a:moveTo>
                    <a:cubicBezTo>
                      <a:pt x="0" y="363"/>
                      <a:pt x="0" y="250"/>
                      <a:pt x="68" y="159"/>
                    </a:cubicBezTo>
                    <a:cubicBezTo>
                      <a:pt x="158" y="23"/>
                      <a:pt x="317" y="1"/>
                      <a:pt x="453" y="23"/>
                    </a:cubicBezTo>
                    <a:cubicBezTo>
                      <a:pt x="611" y="46"/>
                      <a:pt x="747" y="159"/>
                      <a:pt x="860" y="250"/>
                    </a:cubicBezTo>
                    <a:cubicBezTo>
                      <a:pt x="1426" y="725"/>
                      <a:pt x="1856" y="1359"/>
                      <a:pt x="2150" y="2015"/>
                    </a:cubicBezTo>
                    <a:cubicBezTo>
                      <a:pt x="2444" y="2581"/>
                      <a:pt x="2806" y="3260"/>
                      <a:pt x="2490" y="3871"/>
                    </a:cubicBezTo>
                    <a:cubicBezTo>
                      <a:pt x="1675" y="3622"/>
                      <a:pt x="905" y="2739"/>
                      <a:pt x="498" y="2038"/>
                    </a:cubicBezTo>
                    <a:cubicBezTo>
                      <a:pt x="181" y="1585"/>
                      <a:pt x="0" y="1019"/>
                      <a:pt x="0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8"/>
              <p:cNvSpPr/>
              <p:nvPr/>
            </p:nvSpPr>
            <p:spPr>
              <a:xfrm>
                <a:off x="3718600" y="972525"/>
                <a:ext cx="6170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305" fill="none" extrusionOk="0">
                    <a:moveTo>
                      <a:pt x="0" y="453"/>
                    </a:moveTo>
                    <a:cubicBezTo>
                      <a:pt x="589" y="1358"/>
                      <a:pt x="1381" y="2399"/>
                      <a:pt x="2173" y="3169"/>
                    </a:cubicBezTo>
                    <a:cubicBezTo>
                      <a:pt x="2241" y="3214"/>
                      <a:pt x="2354" y="3305"/>
                      <a:pt x="2445" y="3214"/>
                    </a:cubicBezTo>
                    <a:cubicBezTo>
                      <a:pt x="2467" y="3191"/>
                      <a:pt x="2467" y="3124"/>
                      <a:pt x="2467" y="3078"/>
                    </a:cubicBezTo>
                    <a:cubicBezTo>
                      <a:pt x="2445" y="2422"/>
                      <a:pt x="1947" y="1947"/>
                      <a:pt x="1472" y="1494"/>
                    </a:cubicBezTo>
                    <a:cubicBezTo>
                      <a:pt x="1019" y="1041"/>
                      <a:pt x="544" y="498"/>
                      <a:pt x="136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8"/>
              <p:cNvSpPr/>
              <p:nvPr/>
            </p:nvSpPr>
            <p:spPr>
              <a:xfrm>
                <a:off x="3801200" y="840125"/>
                <a:ext cx="63975" cy="59425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377" fill="none" extrusionOk="0">
                    <a:moveTo>
                      <a:pt x="2196" y="23"/>
                    </a:moveTo>
                    <a:cubicBezTo>
                      <a:pt x="2241" y="23"/>
                      <a:pt x="2332" y="0"/>
                      <a:pt x="2377" y="23"/>
                    </a:cubicBezTo>
                    <a:cubicBezTo>
                      <a:pt x="2490" y="46"/>
                      <a:pt x="2558" y="204"/>
                      <a:pt x="2535" y="272"/>
                    </a:cubicBezTo>
                    <a:cubicBezTo>
                      <a:pt x="2535" y="385"/>
                      <a:pt x="2468" y="476"/>
                      <a:pt x="2422" y="589"/>
                    </a:cubicBezTo>
                    <a:cubicBezTo>
                      <a:pt x="2128" y="1042"/>
                      <a:pt x="1766" y="1449"/>
                      <a:pt x="1313" y="1743"/>
                    </a:cubicBezTo>
                    <a:cubicBezTo>
                      <a:pt x="951" y="2037"/>
                      <a:pt x="521" y="2377"/>
                      <a:pt x="1" y="2241"/>
                    </a:cubicBezTo>
                    <a:cubicBezTo>
                      <a:pt x="91" y="1607"/>
                      <a:pt x="612" y="951"/>
                      <a:pt x="1064" y="566"/>
                    </a:cubicBezTo>
                    <a:cubicBezTo>
                      <a:pt x="1404" y="317"/>
                      <a:pt x="1766" y="114"/>
                      <a:pt x="2196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8"/>
              <p:cNvSpPr/>
              <p:nvPr/>
            </p:nvSpPr>
            <p:spPr>
              <a:xfrm>
                <a:off x="3808550" y="841250"/>
                <a:ext cx="5152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06" fill="none" extrusionOk="0">
                    <a:moveTo>
                      <a:pt x="1721" y="1"/>
                    </a:moveTo>
                    <a:cubicBezTo>
                      <a:pt x="1155" y="544"/>
                      <a:pt x="499" y="1246"/>
                      <a:pt x="46" y="1902"/>
                    </a:cubicBezTo>
                    <a:cubicBezTo>
                      <a:pt x="24" y="1970"/>
                      <a:pt x="1" y="2038"/>
                      <a:pt x="46" y="2083"/>
                    </a:cubicBezTo>
                    <a:cubicBezTo>
                      <a:pt x="69" y="2106"/>
                      <a:pt x="114" y="2083"/>
                      <a:pt x="137" y="2083"/>
                    </a:cubicBezTo>
                    <a:cubicBezTo>
                      <a:pt x="589" y="1947"/>
                      <a:pt x="884" y="1562"/>
                      <a:pt x="1155" y="1178"/>
                    </a:cubicBezTo>
                    <a:cubicBezTo>
                      <a:pt x="1449" y="770"/>
                      <a:pt x="1744" y="385"/>
                      <a:pt x="2060" y="46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8"/>
              <p:cNvSpPr/>
              <p:nvPr/>
            </p:nvSpPr>
            <p:spPr>
              <a:xfrm>
                <a:off x="3781975" y="1725600"/>
                <a:ext cx="5772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242" fill="none" extrusionOk="0">
                    <a:moveTo>
                      <a:pt x="1947" y="23"/>
                    </a:moveTo>
                    <a:cubicBezTo>
                      <a:pt x="1992" y="23"/>
                      <a:pt x="2082" y="1"/>
                      <a:pt x="2128" y="23"/>
                    </a:cubicBezTo>
                    <a:cubicBezTo>
                      <a:pt x="2241" y="91"/>
                      <a:pt x="2309" y="204"/>
                      <a:pt x="2309" y="317"/>
                    </a:cubicBezTo>
                    <a:cubicBezTo>
                      <a:pt x="2309" y="431"/>
                      <a:pt x="2241" y="499"/>
                      <a:pt x="2218" y="589"/>
                    </a:cubicBezTo>
                    <a:cubicBezTo>
                      <a:pt x="1992" y="1019"/>
                      <a:pt x="1630" y="1381"/>
                      <a:pt x="1222" y="1675"/>
                    </a:cubicBezTo>
                    <a:cubicBezTo>
                      <a:pt x="883" y="1924"/>
                      <a:pt x="498" y="2241"/>
                      <a:pt x="0" y="2060"/>
                    </a:cubicBezTo>
                    <a:cubicBezTo>
                      <a:pt x="45" y="1449"/>
                      <a:pt x="521" y="838"/>
                      <a:pt x="951" y="476"/>
                    </a:cubicBezTo>
                    <a:cubicBezTo>
                      <a:pt x="1200" y="250"/>
                      <a:pt x="1539" y="91"/>
                      <a:pt x="1947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8"/>
              <p:cNvSpPr/>
              <p:nvPr/>
            </p:nvSpPr>
            <p:spPr>
              <a:xfrm>
                <a:off x="3764425" y="817500"/>
                <a:ext cx="43600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13" fill="none" extrusionOk="0">
                    <a:moveTo>
                      <a:pt x="182" y="317"/>
                    </a:moveTo>
                    <a:cubicBezTo>
                      <a:pt x="317" y="113"/>
                      <a:pt x="544" y="0"/>
                      <a:pt x="770" y="45"/>
                    </a:cubicBezTo>
                    <a:cubicBezTo>
                      <a:pt x="1064" y="113"/>
                      <a:pt x="1223" y="362"/>
                      <a:pt x="1336" y="611"/>
                    </a:cubicBezTo>
                    <a:cubicBezTo>
                      <a:pt x="1562" y="1132"/>
                      <a:pt x="1743" y="1924"/>
                      <a:pt x="1472" y="2467"/>
                    </a:cubicBezTo>
                    <a:cubicBezTo>
                      <a:pt x="1449" y="2512"/>
                      <a:pt x="838" y="2128"/>
                      <a:pt x="770" y="2060"/>
                    </a:cubicBezTo>
                    <a:cubicBezTo>
                      <a:pt x="453" y="1833"/>
                      <a:pt x="227" y="1584"/>
                      <a:pt x="91" y="1177"/>
                    </a:cubicBezTo>
                    <a:cubicBezTo>
                      <a:pt x="1" y="928"/>
                      <a:pt x="1" y="634"/>
                      <a:pt x="114" y="385"/>
                    </a:cubicBezTo>
                    <a:cubicBezTo>
                      <a:pt x="159" y="362"/>
                      <a:pt x="182" y="340"/>
                      <a:pt x="182" y="317"/>
                    </a:cubicBezTo>
                    <a:close/>
                  </a:path>
                </a:pathLst>
              </a:custGeom>
              <a:noFill/>
              <a:ln w="1132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8"/>
              <p:cNvSpPr/>
              <p:nvPr/>
            </p:nvSpPr>
            <p:spPr>
              <a:xfrm>
                <a:off x="3714650" y="1508900"/>
                <a:ext cx="53200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170" fill="none" extrusionOk="0">
                    <a:moveTo>
                      <a:pt x="181" y="408"/>
                    </a:moveTo>
                    <a:cubicBezTo>
                      <a:pt x="362" y="182"/>
                      <a:pt x="679" y="1"/>
                      <a:pt x="951" y="68"/>
                    </a:cubicBezTo>
                    <a:cubicBezTo>
                      <a:pt x="1290" y="159"/>
                      <a:pt x="1516" y="453"/>
                      <a:pt x="1652" y="770"/>
                    </a:cubicBezTo>
                    <a:cubicBezTo>
                      <a:pt x="1946" y="1404"/>
                      <a:pt x="2127" y="2422"/>
                      <a:pt x="1856" y="3101"/>
                    </a:cubicBezTo>
                    <a:cubicBezTo>
                      <a:pt x="1833" y="3169"/>
                      <a:pt x="996" y="2648"/>
                      <a:pt x="951" y="2603"/>
                    </a:cubicBezTo>
                    <a:cubicBezTo>
                      <a:pt x="566" y="2309"/>
                      <a:pt x="272" y="1992"/>
                      <a:pt x="113" y="1517"/>
                    </a:cubicBezTo>
                    <a:cubicBezTo>
                      <a:pt x="0" y="1200"/>
                      <a:pt x="0" y="838"/>
                      <a:pt x="136" y="521"/>
                    </a:cubicBezTo>
                    <a:cubicBezTo>
                      <a:pt x="136" y="453"/>
                      <a:pt x="158" y="431"/>
                      <a:pt x="181" y="40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8"/>
              <p:cNvSpPr/>
              <p:nvPr/>
            </p:nvSpPr>
            <p:spPr>
              <a:xfrm>
                <a:off x="3715200" y="1515700"/>
                <a:ext cx="46425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0" fill="none" extrusionOk="0">
                    <a:moveTo>
                      <a:pt x="1" y="679"/>
                    </a:moveTo>
                    <a:cubicBezTo>
                      <a:pt x="431" y="1200"/>
                      <a:pt x="929" y="1946"/>
                      <a:pt x="1517" y="2331"/>
                    </a:cubicBezTo>
                    <a:cubicBezTo>
                      <a:pt x="1585" y="2376"/>
                      <a:pt x="1675" y="2399"/>
                      <a:pt x="1721" y="2331"/>
                    </a:cubicBezTo>
                    <a:cubicBezTo>
                      <a:pt x="1743" y="2309"/>
                      <a:pt x="1743" y="2286"/>
                      <a:pt x="1789" y="2263"/>
                    </a:cubicBezTo>
                    <a:cubicBezTo>
                      <a:pt x="1834" y="1811"/>
                      <a:pt x="317" y="249"/>
                      <a:pt x="408" y="0"/>
                    </a:cubicBezTo>
                    <a:cubicBezTo>
                      <a:pt x="1042" y="136"/>
                      <a:pt x="1268" y="611"/>
                      <a:pt x="1856" y="131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8"/>
              <p:cNvSpPr/>
              <p:nvPr/>
            </p:nvSpPr>
            <p:spPr>
              <a:xfrm>
                <a:off x="3738975" y="1875550"/>
                <a:ext cx="53200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7" fill="none" extrusionOk="0">
                    <a:moveTo>
                      <a:pt x="91" y="430"/>
                    </a:moveTo>
                    <a:cubicBezTo>
                      <a:pt x="204" y="204"/>
                      <a:pt x="430" y="0"/>
                      <a:pt x="679" y="0"/>
                    </a:cubicBezTo>
                    <a:cubicBezTo>
                      <a:pt x="996" y="0"/>
                      <a:pt x="1222" y="226"/>
                      <a:pt x="1426" y="453"/>
                    </a:cubicBezTo>
                    <a:cubicBezTo>
                      <a:pt x="1765" y="928"/>
                      <a:pt x="2128" y="1743"/>
                      <a:pt x="1992" y="2376"/>
                    </a:cubicBezTo>
                    <a:cubicBezTo>
                      <a:pt x="1969" y="2467"/>
                      <a:pt x="1200" y="2173"/>
                      <a:pt x="1132" y="2150"/>
                    </a:cubicBezTo>
                    <a:cubicBezTo>
                      <a:pt x="747" y="1969"/>
                      <a:pt x="453" y="1788"/>
                      <a:pt x="227" y="1381"/>
                    </a:cubicBezTo>
                    <a:cubicBezTo>
                      <a:pt x="91" y="1132"/>
                      <a:pt x="0" y="815"/>
                      <a:pt x="91" y="543"/>
                    </a:cubicBezTo>
                    <a:cubicBezTo>
                      <a:pt x="68" y="498"/>
                      <a:pt x="68" y="453"/>
                      <a:pt x="91" y="430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8"/>
              <p:cNvSpPr/>
              <p:nvPr/>
            </p:nvSpPr>
            <p:spPr>
              <a:xfrm>
                <a:off x="3745750" y="1882325"/>
                <a:ext cx="362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861" fill="none" extrusionOk="0">
                    <a:moveTo>
                      <a:pt x="567" y="612"/>
                    </a:moveTo>
                    <a:cubicBezTo>
                      <a:pt x="250" y="340"/>
                      <a:pt x="1" y="114"/>
                      <a:pt x="1" y="1"/>
                    </a:cubicBezTo>
                    <a:cubicBezTo>
                      <a:pt x="521" y="1"/>
                      <a:pt x="838" y="385"/>
                      <a:pt x="1449" y="86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8"/>
              <p:cNvSpPr/>
              <p:nvPr/>
            </p:nvSpPr>
            <p:spPr>
              <a:xfrm>
                <a:off x="3740100" y="1897600"/>
                <a:ext cx="45275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78" fill="none" extrusionOk="0">
                    <a:moveTo>
                      <a:pt x="0" y="46"/>
                    </a:moveTo>
                    <a:cubicBezTo>
                      <a:pt x="453" y="408"/>
                      <a:pt x="1019" y="929"/>
                      <a:pt x="1607" y="1155"/>
                    </a:cubicBezTo>
                    <a:cubicBezTo>
                      <a:pt x="1653" y="1178"/>
                      <a:pt x="1743" y="1178"/>
                      <a:pt x="1766" y="1132"/>
                    </a:cubicBezTo>
                    <a:cubicBezTo>
                      <a:pt x="1811" y="1087"/>
                      <a:pt x="1811" y="1064"/>
                      <a:pt x="1811" y="1042"/>
                    </a:cubicBezTo>
                    <a:cubicBezTo>
                      <a:pt x="1766" y="816"/>
                      <a:pt x="1245" y="363"/>
                      <a:pt x="793" y="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8"/>
              <p:cNvSpPr/>
              <p:nvPr/>
            </p:nvSpPr>
            <p:spPr>
              <a:xfrm>
                <a:off x="3780275" y="1098700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85"/>
                      <a:pt x="3169" y="679"/>
                      <a:pt x="3101" y="974"/>
                    </a:cubicBezTo>
                    <a:cubicBezTo>
                      <a:pt x="3010" y="1313"/>
                      <a:pt x="2716" y="1539"/>
                      <a:pt x="2399" y="1675"/>
                    </a:cubicBezTo>
                    <a:cubicBezTo>
                      <a:pt x="1766" y="1969"/>
                      <a:pt x="747" y="2150"/>
                      <a:pt x="68" y="1879"/>
                    </a:cubicBezTo>
                    <a:cubicBezTo>
                      <a:pt x="0" y="1856"/>
                      <a:pt x="521" y="1019"/>
                      <a:pt x="566" y="974"/>
                    </a:cubicBezTo>
                    <a:cubicBezTo>
                      <a:pt x="860" y="566"/>
                      <a:pt x="1177" y="295"/>
                      <a:pt x="1652" y="113"/>
                    </a:cubicBezTo>
                    <a:cubicBezTo>
                      <a:pt x="1969" y="0"/>
                      <a:pt x="2331" y="0"/>
                      <a:pt x="2648" y="159"/>
                    </a:cubicBezTo>
                    <a:cubicBezTo>
                      <a:pt x="2716" y="159"/>
                      <a:pt x="2739" y="181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8"/>
              <p:cNvSpPr/>
              <p:nvPr/>
            </p:nvSpPr>
            <p:spPr>
              <a:xfrm>
                <a:off x="3764425" y="681700"/>
                <a:ext cx="200325" cy="1895450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18" fill="none" extrusionOk="0">
                    <a:moveTo>
                      <a:pt x="2649" y="1"/>
                    </a:moveTo>
                    <a:cubicBezTo>
                      <a:pt x="1811" y="4640"/>
                      <a:pt x="1359" y="9370"/>
                      <a:pt x="974" y="14032"/>
                    </a:cubicBezTo>
                    <a:cubicBezTo>
                      <a:pt x="69" y="25326"/>
                      <a:pt x="1" y="36687"/>
                      <a:pt x="906" y="47980"/>
                    </a:cubicBezTo>
                    <a:cubicBezTo>
                      <a:pt x="1223" y="51851"/>
                      <a:pt x="1653" y="55721"/>
                      <a:pt x="2219" y="59568"/>
                    </a:cubicBezTo>
                    <a:cubicBezTo>
                      <a:pt x="2784" y="63370"/>
                      <a:pt x="3237" y="67353"/>
                      <a:pt x="4097" y="71088"/>
                    </a:cubicBezTo>
                    <a:cubicBezTo>
                      <a:pt x="4255" y="71744"/>
                      <a:pt x="4504" y="72355"/>
                      <a:pt x="4980" y="72808"/>
                    </a:cubicBezTo>
                    <a:cubicBezTo>
                      <a:pt x="5478" y="73260"/>
                      <a:pt x="6202" y="73487"/>
                      <a:pt x="6790" y="73215"/>
                    </a:cubicBezTo>
                    <a:cubicBezTo>
                      <a:pt x="7537" y="72876"/>
                      <a:pt x="7763" y="71789"/>
                      <a:pt x="7243" y="71178"/>
                    </a:cubicBezTo>
                    <a:cubicBezTo>
                      <a:pt x="6745" y="70545"/>
                      <a:pt x="5636" y="70590"/>
                      <a:pt x="5183" y="71224"/>
                    </a:cubicBezTo>
                    <a:cubicBezTo>
                      <a:pt x="4957" y="71540"/>
                      <a:pt x="4867" y="71948"/>
                      <a:pt x="4867" y="72332"/>
                    </a:cubicBezTo>
                    <a:cubicBezTo>
                      <a:pt x="4844" y="74053"/>
                      <a:pt x="6292" y="75682"/>
                      <a:pt x="8012" y="7581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8"/>
              <p:cNvSpPr/>
              <p:nvPr/>
            </p:nvSpPr>
            <p:spPr>
              <a:xfrm>
                <a:off x="3700500" y="1489100"/>
                <a:ext cx="148250" cy="876450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35058" fill="none" extrusionOk="0">
                    <a:moveTo>
                      <a:pt x="3010" y="0"/>
                    </a:moveTo>
                    <a:cubicBezTo>
                      <a:pt x="3010" y="0"/>
                      <a:pt x="0" y="11294"/>
                      <a:pt x="5930" y="3505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8"/>
              <p:cNvSpPr/>
              <p:nvPr/>
            </p:nvSpPr>
            <p:spPr>
              <a:xfrm>
                <a:off x="3775750" y="670375"/>
                <a:ext cx="56600" cy="818750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2750" fill="none" extrusionOk="0">
                    <a:moveTo>
                      <a:pt x="2263" y="1"/>
                    </a:moveTo>
                    <a:cubicBezTo>
                      <a:pt x="2263" y="1"/>
                      <a:pt x="1698" y="15889"/>
                      <a:pt x="0" y="32749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9" name="Google Shape;2389;p8"/>
            <p:cNvGrpSpPr/>
            <p:nvPr/>
          </p:nvGrpSpPr>
          <p:grpSpPr>
            <a:xfrm>
              <a:off x="5414254" y="-203525"/>
              <a:ext cx="292131" cy="1327718"/>
              <a:chOff x="2806525" y="620025"/>
              <a:chExt cx="148275" cy="673900"/>
            </a:xfrm>
          </p:grpSpPr>
          <p:sp>
            <p:nvSpPr>
              <p:cNvPr id="2390" name="Google Shape;2390;p8"/>
              <p:cNvSpPr/>
              <p:nvPr/>
            </p:nvSpPr>
            <p:spPr>
              <a:xfrm>
                <a:off x="2867075" y="917075"/>
                <a:ext cx="6452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925" fill="none" extrusionOk="0">
                    <a:moveTo>
                      <a:pt x="2241" y="0"/>
                    </a:moveTo>
                    <a:cubicBezTo>
                      <a:pt x="2286" y="0"/>
                      <a:pt x="2377" y="0"/>
                      <a:pt x="2444" y="23"/>
                    </a:cubicBezTo>
                    <a:cubicBezTo>
                      <a:pt x="2512" y="91"/>
                      <a:pt x="2580" y="227"/>
                      <a:pt x="2558" y="317"/>
                    </a:cubicBezTo>
                    <a:cubicBezTo>
                      <a:pt x="2512" y="430"/>
                      <a:pt x="2467" y="521"/>
                      <a:pt x="2399" y="589"/>
                    </a:cubicBezTo>
                    <a:cubicBezTo>
                      <a:pt x="2105" y="996"/>
                      <a:pt x="1698" y="1268"/>
                      <a:pt x="1268" y="1494"/>
                    </a:cubicBezTo>
                    <a:cubicBezTo>
                      <a:pt x="906" y="1698"/>
                      <a:pt x="453" y="1924"/>
                      <a:pt x="0" y="1698"/>
                    </a:cubicBezTo>
                    <a:cubicBezTo>
                      <a:pt x="136" y="1109"/>
                      <a:pt x="679" y="566"/>
                      <a:pt x="1154" y="295"/>
                    </a:cubicBezTo>
                    <a:cubicBezTo>
                      <a:pt x="1494" y="114"/>
                      <a:pt x="1879" y="0"/>
                      <a:pt x="2241" y="0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8"/>
              <p:cNvSpPr/>
              <p:nvPr/>
            </p:nvSpPr>
            <p:spPr>
              <a:xfrm>
                <a:off x="2873300" y="917075"/>
                <a:ext cx="532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721" fill="none" extrusionOk="0">
                    <a:moveTo>
                      <a:pt x="1856" y="0"/>
                    </a:moveTo>
                    <a:cubicBezTo>
                      <a:pt x="1245" y="430"/>
                      <a:pt x="566" y="974"/>
                      <a:pt x="91" y="1539"/>
                    </a:cubicBezTo>
                    <a:cubicBezTo>
                      <a:pt x="68" y="1585"/>
                      <a:pt x="0" y="1653"/>
                      <a:pt x="68" y="1698"/>
                    </a:cubicBezTo>
                    <a:cubicBezTo>
                      <a:pt x="91" y="1720"/>
                      <a:pt x="113" y="1720"/>
                      <a:pt x="159" y="1720"/>
                    </a:cubicBezTo>
                    <a:cubicBezTo>
                      <a:pt x="611" y="1720"/>
                      <a:pt x="883" y="1381"/>
                      <a:pt x="1177" y="1042"/>
                    </a:cubicBezTo>
                    <a:cubicBezTo>
                      <a:pt x="1449" y="702"/>
                      <a:pt x="1788" y="408"/>
                      <a:pt x="2128" y="114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8"/>
              <p:cNvSpPr/>
              <p:nvPr/>
            </p:nvSpPr>
            <p:spPr>
              <a:xfrm>
                <a:off x="2806525" y="703775"/>
                <a:ext cx="475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28" fill="none" extrusionOk="0">
                    <a:moveTo>
                      <a:pt x="340" y="294"/>
                    </a:moveTo>
                    <a:cubicBezTo>
                      <a:pt x="521" y="113"/>
                      <a:pt x="861" y="0"/>
                      <a:pt x="1132" y="113"/>
                    </a:cubicBezTo>
                    <a:cubicBezTo>
                      <a:pt x="1426" y="226"/>
                      <a:pt x="1607" y="589"/>
                      <a:pt x="1698" y="928"/>
                    </a:cubicBezTo>
                    <a:cubicBezTo>
                      <a:pt x="1856" y="1607"/>
                      <a:pt x="1902" y="2625"/>
                      <a:pt x="1517" y="3237"/>
                    </a:cubicBezTo>
                    <a:cubicBezTo>
                      <a:pt x="1472" y="3327"/>
                      <a:pt x="747" y="2671"/>
                      <a:pt x="702" y="2625"/>
                    </a:cubicBezTo>
                    <a:cubicBezTo>
                      <a:pt x="340" y="2263"/>
                      <a:pt x="136" y="1924"/>
                      <a:pt x="46" y="1403"/>
                    </a:cubicBezTo>
                    <a:cubicBezTo>
                      <a:pt x="1" y="1064"/>
                      <a:pt x="23" y="702"/>
                      <a:pt x="204" y="453"/>
                    </a:cubicBezTo>
                    <a:cubicBezTo>
                      <a:pt x="272" y="385"/>
                      <a:pt x="295" y="340"/>
                      <a:pt x="340" y="29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8"/>
              <p:cNvSpPr/>
              <p:nvPr/>
            </p:nvSpPr>
            <p:spPr>
              <a:xfrm>
                <a:off x="2811050" y="956675"/>
                <a:ext cx="66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857" fill="none" extrusionOk="0">
                    <a:moveTo>
                      <a:pt x="46" y="861"/>
                    </a:moveTo>
                    <a:cubicBezTo>
                      <a:pt x="1" y="589"/>
                      <a:pt x="114" y="318"/>
                      <a:pt x="318" y="159"/>
                    </a:cubicBezTo>
                    <a:cubicBezTo>
                      <a:pt x="566" y="1"/>
                      <a:pt x="906" y="91"/>
                      <a:pt x="1178" y="204"/>
                    </a:cubicBezTo>
                    <a:cubicBezTo>
                      <a:pt x="1698" y="453"/>
                      <a:pt x="2445" y="951"/>
                      <a:pt x="2649" y="1585"/>
                    </a:cubicBezTo>
                    <a:cubicBezTo>
                      <a:pt x="2671" y="1675"/>
                      <a:pt x="1856" y="1811"/>
                      <a:pt x="1789" y="1811"/>
                    </a:cubicBezTo>
                    <a:cubicBezTo>
                      <a:pt x="1359" y="1857"/>
                      <a:pt x="996" y="1834"/>
                      <a:pt x="612" y="1608"/>
                    </a:cubicBezTo>
                    <a:cubicBezTo>
                      <a:pt x="340" y="1472"/>
                      <a:pt x="114" y="1245"/>
                      <a:pt x="69" y="951"/>
                    </a:cubicBezTo>
                    <a:cubicBezTo>
                      <a:pt x="69" y="929"/>
                      <a:pt x="46" y="883"/>
                      <a:pt x="46" y="861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8"/>
              <p:cNvSpPr/>
              <p:nvPr/>
            </p:nvSpPr>
            <p:spPr>
              <a:xfrm>
                <a:off x="2821800" y="620025"/>
                <a:ext cx="133000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26956" fill="none" extrusionOk="0">
                    <a:moveTo>
                      <a:pt x="3916" y="1"/>
                    </a:moveTo>
                    <a:cubicBezTo>
                      <a:pt x="3395" y="3690"/>
                      <a:pt x="1" y="6745"/>
                      <a:pt x="589" y="10615"/>
                    </a:cubicBezTo>
                    <a:cubicBezTo>
                      <a:pt x="996" y="13331"/>
                      <a:pt x="3486" y="15685"/>
                      <a:pt x="2852" y="18355"/>
                    </a:cubicBezTo>
                    <a:cubicBezTo>
                      <a:pt x="2603" y="19487"/>
                      <a:pt x="1811" y="20460"/>
                      <a:pt x="1472" y="21569"/>
                    </a:cubicBezTo>
                    <a:cubicBezTo>
                      <a:pt x="1110" y="22768"/>
                      <a:pt x="1336" y="24172"/>
                      <a:pt x="2060" y="25213"/>
                    </a:cubicBezTo>
                    <a:cubicBezTo>
                      <a:pt x="2807" y="26254"/>
                      <a:pt x="4052" y="26933"/>
                      <a:pt x="5319" y="26955"/>
                    </a:cubicBezTo>
                  </a:path>
                </a:pathLst>
              </a:custGeom>
              <a:noFill/>
              <a:ln w="141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8"/>
              <p:cNvSpPr/>
              <p:nvPr/>
            </p:nvSpPr>
            <p:spPr>
              <a:xfrm>
                <a:off x="2843875" y="668125"/>
                <a:ext cx="102425" cy="6218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4873" fill="none" extrusionOk="0">
                    <a:moveTo>
                      <a:pt x="2739" y="0"/>
                    </a:moveTo>
                    <a:cubicBezTo>
                      <a:pt x="2286" y="1924"/>
                      <a:pt x="1336" y="3689"/>
                      <a:pt x="611" y="5477"/>
                    </a:cubicBezTo>
                    <a:cubicBezTo>
                      <a:pt x="46" y="6994"/>
                      <a:pt x="0" y="8668"/>
                      <a:pt x="249" y="10230"/>
                    </a:cubicBezTo>
                    <a:cubicBezTo>
                      <a:pt x="453" y="11565"/>
                      <a:pt x="906" y="12833"/>
                      <a:pt x="1177" y="14168"/>
                    </a:cubicBezTo>
                    <a:cubicBezTo>
                      <a:pt x="1404" y="15141"/>
                      <a:pt x="1358" y="16137"/>
                      <a:pt x="1177" y="17110"/>
                    </a:cubicBezTo>
                    <a:cubicBezTo>
                      <a:pt x="1132" y="17540"/>
                      <a:pt x="1019" y="17880"/>
                      <a:pt x="838" y="18287"/>
                    </a:cubicBezTo>
                    <a:cubicBezTo>
                      <a:pt x="679" y="18717"/>
                      <a:pt x="702" y="19260"/>
                      <a:pt x="702" y="19758"/>
                    </a:cubicBezTo>
                    <a:cubicBezTo>
                      <a:pt x="702" y="21184"/>
                      <a:pt x="1177" y="22542"/>
                      <a:pt x="2264" y="23538"/>
                    </a:cubicBezTo>
                    <a:cubicBezTo>
                      <a:pt x="2829" y="24058"/>
                      <a:pt x="3486" y="24466"/>
                      <a:pt x="4097" y="24873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8"/>
              <p:cNvSpPr/>
              <p:nvPr/>
            </p:nvSpPr>
            <p:spPr>
              <a:xfrm>
                <a:off x="2859150" y="1169025"/>
                <a:ext cx="67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87" extrusionOk="0">
                    <a:moveTo>
                      <a:pt x="2196" y="537"/>
                    </a:moveTo>
                    <a:cubicBezTo>
                      <a:pt x="2218" y="537"/>
                      <a:pt x="2241" y="559"/>
                      <a:pt x="2241" y="605"/>
                    </a:cubicBezTo>
                    <a:cubicBezTo>
                      <a:pt x="2264" y="673"/>
                      <a:pt x="2241" y="763"/>
                      <a:pt x="2218" y="854"/>
                    </a:cubicBezTo>
                    <a:cubicBezTo>
                      <a:pt x="2105" y="1284"/>
                      <a:pt x="1788" y="1601"/>
                      <a:pt x="1336" y="1691"/>
                    </a:cubicBezTo>
                    <a:cubicBezTo>
                      <a:pt x="1064" y="1782"/>
                      <a:pt x="770" y="1827"/>
                      <a:pt x="430" y="1940"/>
                    </a:cubicBezTo>
                    <a:cubicBezTo>
                      <a:pt x="498" y="1329"/>
                      <a:pt x="860" y="808"/>
                      <a:pt x="1177" y="763"/>
                    </a:cubicBezTo>
                    <a:cubicBezTo>
                      <a:pt x="1426" y="650"/>
                      <a:pt x="1766" y="673"/>
                      <a:pt x="2105" y="559"/>
                    </a:cubicBezTo>
                    <a:cubicBezTo>
                      <a:pt x="2128" y="559"/>
                      <a:pt x="2150" y="537"/>
                      <a:pt x="2196" y="537"/>
                    </a:cubicBezTo>
                    <a:close/>
                    <a:moveTo>
                      <a:pt x="2448" y="0"/>
                    </a:moveTo>
                    <a:cubicBezTo>
                      <a:pt x="2413" y="0"/>
                      <a:pt x="2374" y="6"/>
                      <a:pt x="2331" y="16"/>
                    </a:cubicBezTo>
                    <a:cubicBezTo>
                      <a:pt x="2218" y="62"/>
                      <a:pt x="2105" y="84"/>
                      <a:pt x="2015" y="107"/>
                    </a:cubicBezTo>
                    <a:cubicBezTo>
                      <a:pt x="1585" y="220"/>
                      <a:pt x="1155" y="84"/>
                      <a:pt x="860" y="288"/>
                    </a:cubicBezTo>
                    <a:cubicBezTo>
                      <a:pt x="408" y="424"/>
                      <a:pt x="0" y="1646"/>
                      <a:pt x="68" y="2506"/>
                    </a:cubicBezTo>
                    <a:lnTo>
                      <a:pt x="68" y="2687"/>
                    </a:lnTo>
                    <a:cubicBezTo>
                      <a:pt x="114" y="2619"/>
                      <a:pt x="159" y="2574"/>
                      <a:pt x="204" y="2551"/>
                    </a:cubicBezTo>
                    <a:cubicBezTo>
                      <a:pt x="317" y="2438"/>
                      <a:pt x="430" y="2370"/>
                      <a:pt x="544" y="2347"/>
                    </a:cubicBezTo>
                    <a:cubicBezTo>
                      <a:pt x="996" y="2234"/>
                      <a:pt x="1426" y="2257"/>
                      <a:pt x="1720" y="2144"/>
                    </a:cubicBezTo>
                    <a:cubicBezTo>
                      <a:pt x="2241" y="2031"/>
                      <a:pt x="2513" y="1487"/>
                      <a:pt x="2626" y="763"/>
                    </a:cubicBezTo>
                    <a:cubicBezTo>
                      <a:pt x="2671" y="559"/>
                      <a:pt x="2694" y="356"/>
                      <a:pt x="2671" y="197"/>
                    </a:cubicBezTo>
                    <a:cubicBezTo>
                      <a:pt x="2636" y="59"/>
                      <a:pt x="2562" y="0"/>
                      <a:pt x="24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8"/>
              <p:cNvSpPr/>
              <p:nvPr/>
            </p:nvSpPr>
            <p:spPr>
              <a:xfrm>
                <a:off x="2864800" y="1173950"/>
                <a:ext cx="549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025" extrusionOk="0">
                    <a:moveTo>
                      <a:pt x="1223" y="906"/>
                    </a:moveTo>
                    <a:lnTo>
                      <a:pt x="1223" y="906"/>
                    </a:lnTo>
                    <a:cubicBezTo>
                      <a:pt x="1200" y="928"/>
                      <a:pt x="1178" y="951"/>
                      <a:pt x="1132" y="1019"/>
                    </a:cubicBezTo>
                    <a:lnTo>
                      <a:pt x="1110" y="1041"/>
                    </a:lnTo>
                    <a:cubicBezTo>
                      <a:pt x="974" y="1223"/>
                      <a:pt x="838" y="1381"/>
                      <a:pt x="634" y="1471"/>
                    </a:cubicBezTo>
                    <a:cubicBezTo>
                      <a:pt x="793" y="1223"/>
                      <a:pt x="997" y="1041"/>
                      <a:pt x="1223" y="906"/>
                    </a:cubicBezTo>
                    <a:close/>
                    <a:moveTo>
                      <a:pt x="1494" y="0"/>
                    </a:moveTo>
                    <a:cubicBezTo>
                      <a:pt x="1087" y="362"/>
                      <a:pt x="431" y="498"/>
                      <a:pt x="91" y="1562"/>
                    </a:cubicBezTo>
                    <a:cubicBezTo>
                      <a:pt x="1" y="1811"/>
                      <a:pt x="69" y="1969"/>
                      <a:pt x="204" y="2015"/>
                    </a:cubicBezTo>
                    <a:cubicBezTo>
                      <a:pt x="235" y="2022"/>
                      <a:pt x="260" y="2025"/>
                      <a:pt x="282" y="2025"/>
                    </a:cubicBezTo>
                    <a:cubicBezTo>
                      <a:pt x="328" y="2025"/>
                      <a:pt x="363" y="2015"/>
                      <a:pt x="408" y="2015"/>
                    </a:cubicBezTo>
                    <a:cubicBezTo>
                      <a:pt x="431" y="1969"/>
                      <a:pt x="453" y="1969"/>
                      <a:pt x="453" y="1969"/>
                    </a:cubicBezTo>
                    <a:cubicBezTo>
                      <a:pt x="1019" y="1924"/>
                      <a:pt x="1313" y="1788"/>
                      <a:pt x="1517" y="1449"/>
                    </a:cubicBezTo>
                    <a:cubicBezTo>
                      <a:pt x="1540" y="1449"/>
                      <a:pt x="1540" y="1404"/>
                      <a:pt x="1540" y="1404"/>
                    </a:cubicBezTo>
                    <a:cubicBezTo>
                      <a:pt x="1789" y="1109"/>
                      <a:pt x="2015" y="770"/>
                      <a:pt x="2196" y="227"/>
                    </a:cubicBezTo>
                    <a:cubicBezTo>
                      <a:pt x="2060" y="204"/>
                      <a:pt x="1970" y="159"/>
                      <a:pt x="1834" y="91"/>
                    </a:cubicBezTo>
                    <a:cubicBezTo>
                      <a:pt x="1811" y="114"/>
                      <a:pt x="1789" y="159"/>
                      <a:pt x="1766" y="227"/>
                    </a:cubicBezTo>
                    <a:cubicBezTo>
                      <a:pt x="1675" y="159"/>
                      <a:pt x="1585" y="91"/>
                      <a:pt x="1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8" name="Google Shape;2398;p8"/>
            <p:cNvGrpSpPr/>
            <p:nvPr/>
          </p:nvGrpSpPr>
          <p:grpSpPr>
            <a:xfrm>
              <a:off x="152406" y="-314989"/>
              <a:ext cx="476050" cy="2908409"/>
              <a:chOff x="2022900" y="563450"/>
              <a:chExt cx="241625" cy="1476200"/>
            </a:xfrm>
          </p:grpSpPr>
          <p:sp>
            <p:nvSpPr>
              <p:cNvPr id="2399" name="Google Shape;2399;p8"/>
              <p:cNvSpPr/>
              <p:nvPr/>
            </p:nvSpPr>
            <p:spPr>
              <a:xfrm>
                <a:off x="2022900" y="574200"/>
                <a:ext cx="241625" cy="146545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58618" fill="none" extrusionOk="0">
                    <a:moveTo>
                      <a:pt x="3689" y="58617"/>
                    </a:moveTo>
                    <a:cubicBezTo>
                      <a:pt x="2512" y="58527"/>
                      <a:pt x="1494" y="57576"/>
                      <a:pt x="1154" y="56399"/>
                    </a:cubicBezTo>
                    <a:cubicBezTo>
                      <a:pt x="815" y="55268"/>
                      <a:pt x="1087" y="54000"/>
                      <a:pt x="1720" y="52982"/>
                    </a:cubicBezTo>
                    <a:cubicBezTo>
                      <a:pt x="1879" y="52710"/>
                      <a:pt x="2105" y="52416"/>
                      <a:pt x="2422" y="52303"/>
                    </a:cubicBezTo>
                    <a:cubicBezTo>
                      <a:pt x="3033" y="52077"/>
                      <a:pt x="3735" y="52733"/>
                      <a:pt x="3644" y="53389"/>
                    </a:cubicBezTo>
                    <a:cubicBezTo>
                      <a:pt x="3553" y="54023"/>
                      <a:pt x="2875" y="54476"/>
                      <a:pt x="2218" y="54408"/>
                    </a:cubicBezTo>
                    <a:cubicBezTo>
                      <a:pt x="1585" y="54340"/>
                      <a:pt x="1041" y="53842"/>
                      <a:pt x="792" y="53231"/>
                    </a:cubicBezTo>
                    <a:cubicBezTo>
                      <a:pt x="340" y="52167"/>
                      <a:pt x="747" y="50877"/>
                      <a:pt x="1381" y="49904"/>
                    </a:cubicBezTo>
                    <a:cubicBezTo>
                      <a:pt x="1992" y="48908"/>
                      <a:pt x="2829" y="48003"/>
                      <a:pt x="3282" y="46917"/>
                    </a:cubicBezTo>
                    <a:cubicBezTo>
                      <a:pt x="3780" y="45672"/>
                      <a:pt x="3757" y="44223"/>
                      <a:pt x="3191" y="42956"/>
                    </a:cubicBezTo>
                    <a:cubicBezTo>
                      <a:pt x="2603" y="41711"/>
                      <a:pt x="1494" y="40738"/>
                      <a:pt x="1041" y="39403"/>
                    </a:cubicBezTo>
                    <a:cubicBezTo>
                      <a:pt x="0" y="36370"/>
                      <a:pt x="3214" y="34175"/>
                      <a:pt x="4685" y="31957"/>
                    </a:cubicBezTo>
                    <a:cubicBezTo>
                      <a:pt x="6292" y="29580"/>
                      <a:pt x="6812" y="26503"/>
                      <a:pt x="6066" y="23696"/>
                    </a:cubicBezTo>
                    <a:cubicBezTo>
                      <a:pt x="5364" y="21048"/>
                      <a:pt x="3553" y="18581"/>
                      <a:pt x="3802" y="15843"/>
                    </a:cubicBezTo>
                    <a:cubicBezTo>
                      <a:pt x="4097" y="12629"/>
                      <a:pt x="7039" y="10366"/>
                      <a:pt x="8442" y="7492"/>
                    </a:cubicBezTo>
                    <a:cubicBezTo>
                      <a:pt x="9574" y="5161"/>
                      <a:pt x="9664" y="2377"/>
                      <a:pt x="8714" y="0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8"/>
              <p:cNvSpPr/>
              <p:nvPr/>
            </p:nvSpPr>
            <p:spPr>
              <a:xfrm>
                <a:off x="2033650" y="563450"/>
                <a:ext cx="220125" cy="1324575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52983" fill="none" extrusionOk="0">
                    <a:moveTo>
                      <a:pt x="498" y="52982"/>
                    </a:moveTo>
                    <a:cubicBezTo>
                      <a:pt x="0" y="51330"/>
                      <a:pt x="227" y="49451"/>
                      <a:pt x="1109" y="47935"/>
                    </a:cubicBezTo>
                    <a:cubicBezTo>
                      <a:pt x="2082" y="46260"/>
                      <a:pt x="3870" y="44767"/>
                      <a:pt x="3576" y="42865"/>
                    </a:cubicBezTo>
                    <a:cubicBezTo>
                      <a:pt x="3305" y="40987"/>
                      <a:pt x="1132" y="39946"/>
                      <a:pt x="566" y="38158"/>
                    </a:cubicBezTo>
                    <a:cubicBezTo>
                      <a:pt x="181" y="36913"/>
                      <a:pt x="657" y="35533"/>
                      <a:pt x="1358" y="34424"/>
                    </a:cubicBezTo>
                    <a:cubicBezTo>
                      <a:pt x="2105" y="33337"/>
                      <a:pt x="3078" y="32432"/>
                      <a:pt x="3825" y="31346"/>
                    </a:cubicBezTo>
                    <a:cubicBezTo>
                      <a:pt x="5274" y="29309"/>
                      <a:pt x="5930" y="26729"/>
                      <a:pt x="5636" y="24285"/>
                    </a:cubicBezTo>
                    <a:cubicBezTo>
                      <a:pt x="5500" y="23062"/>
                      <a:pt x="5138" y="21908"/>
                      <a:pt x="4934" y="20686"/>
                    </a:cubicBezTo>
                    <a:cubicBezTo>
                      <a:pt x="4617" y="18694"/>
                      <a:pt x="4798" y="16635"/>
                      <a:pt x="5455" y="14711"/>
                    </a:cubicBezTo>
                    <a:cubicBezTo>
                      <a:pt x="5975" y="13127"/>
                      <a:pt x="6835" y="11679"/>
                      <a:pt x="7446" y="10162"/>
                    </a:cubicBezTo>
                    <a:cubicBezTo>
                      <a:pt x="8170" y="8465"/>
                      <a:pt x="8193" y="6745"/>
                      <a:pt x="8465" y="4979"/>
                    </a:cubicBezTo>
                    <a:cubicBezTo>
                      <a:pt x="8736" y="3395"/>
                      <a:pt x="8804" y="1585"/>
                      <a:pt x="8397" y="0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8"/>
              <p:cNvSpPr/>
              <p:nvPr/>
            </p:nvSpPr>
            <p:spPr>
              <a:xfrm>
                <a:off x="2171125" y="1261025"/>
                <a:ext cx="736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312" extrusionOk="0">
                    <a:moveTo>
                      <a:pt x="2445" y="501"/>
                    </a:moveTo>
                    <a:cubicBezTo>
                      <a:pt x="2468" y="501"/>
                      <a:pt x="2490" y="523"/>
                      <a:pt x="2490" y="591"/>
                    </a:cubicBezTo>
                    <a:cubicBezTo>
                      <a:pt x="2490" y="636"/>
                      <a:pt x="2468" y="727"/>
                      <a:pt x="2445" y="817"/>
                    </a:cubicBezTo>
                    <a:cubicBezTo>
                      <a:pt x="2241" y="1270"/>
                      <a:pt x="1925" y="1496"/>
                      <a:pt x="1449" y="1519"/>
                    </a:cubicBezTo>
                    <a:cubicBezTo>
                      <a:pt x="1155" y="1542"/>
                      <a:pt x="861" y="1587"/>
                      <a:pt x="521" y="1632"/>
                    </a:cubicBezTo>
                    <a:cubicBezTo>
                      <a:pt x="635" y="1044"/>
                      <a:pt x="1087" y="591"/>
                      <a:pt x="1381" y="546"/>
                    </a:cubicBezTo>
                    <a:cubicBezTo>
                      <a:pt x="1434" y="538"/>
                      <a:pt x="1489" y="535"/>
                      <a:pt x="1544" y="535"/>
                    </a:cubicBezTo>
                    <a:cubicBezTo>
                      <a:pt x="1704" y="535"/>
                      <a:pt x="1873" y="560"/>
                      <a:pt x="2045" y="560"/>
                    </a:cubicBezTo>
                    <a:cubicBezTo>
                      <a:pt x="2148" y="560"/>
                      <a:pt x="2251" y="551"/>
                      <a:pt x="2355" y="523"/>
                    </a:cubicBezTo>
                    <a:cubicBezTo>
                      <a:pt x="2355" y="501"/>
                      <a:pt x="2400" y="501"/>
                      <a:pt x="2445" y="501"/>
                    </a:cubicBezTo>
                    <a:close/>
                    <a:moveTo>
                      <a:pt x="1430" y="1"/>
                    </a:moveTo>
                    <a:cubicBezTo>
                      <a:pt x="1334" y="1"/>
                      <a:pt x="1242" y="13"/>
                      <a:pt x="1155" y="48"/>
                    </a:cubicBezTo>
                    <a:cubicBezTo>
                      <a:pt x="680" y="139"/>
                      <a:pt x="114" y="1270"/>
                      <a:pt x="23" y="2153"/>
                    </a:cubicBezTo>
                    <a:cubicBezTo>
                      <a:pt x="1" y="2198"/>
                      <a:pt x="1" y="2266"/>
                      <a:pt x="1" y="2311"/>
                    </a:cubicBezTo>
                    <a:cubicBezTo>
                      <a:pt x="69" y="2289"/>
                      <a:pt x="114" y="2221"/>
                      <a:pt x="182" y="2198"/>
                    </a:cubicBezTo>
                    <a:cubicBezTo>
                      <a:pt x="318" y="2107"/>
                      <a:pt x="431" y="2085"/>
                      <a:pt x="544" y="2062"/>
                    </a:cubicBezTo>
                    <a:cubicBezTo>
                      <a:pt x="684" y="2042"/>
                      <a:pt x="819" y="2036"/>
                      <a:pt x="946" y="2036"/>
                    </a:cubicBezTo>
                    <a:cubicBezTo>
                      <a:pt x="1156" y="2036"/>
                      <a:pt x="1346" y="2053"/>
                      <a:pt x="1513" y="2053"/>
                    </a:cubicBezTo>
                    <a:cubicBezTo>
                      <a:pt x="1587" y="2053"/>
                      <a:pt x="1657" y="2049"/>
                      <a:pt x="1721" y="2040"/>
                    </a:cubicBezTo>
                    <a:cubicBezTo>
                      <a:pt x="2241" y="1994"/>
                      <a:pt x="2604" y="1519"/>
                      <a:pt x="2830" y="817"/>
                    </a:cubicBezTo>
                    <a:cubicBezTo>
                      <a:pt x="2898" y="614"/>
                      <a:pt x="2943" y="410"/>
                      <a:pt x="2943" y="252"/>
                    </a:cubicBezTo>
                    <a:cubicBezTo>
                      <a:pt x="2943" y="79"/>
                      <a:pt x="2862" y="20"/>
                      <a:pt x="2712" y="20"/>
                    </a:cubicBezTo>
                    <a:cubicBezTo>
                      <a:pt x="2686" y="20"/>
                      <a:pt x="2657" y="22"/>
                      <a:pt x="2626" y="25"/>
                    </a:cubicBezTo>
                    <a:cubicBezTo>
                      <a:pt x="2513" y="48"/>
                      <a:pt x="2400" y="71"/>
                      <a:pt x="2309" y="71"/>
                    </a:cubicBezTo>
                    <a:cubicBezTo>
                      <a:pt x="2267" y="75"/>
                      <a:pt x="2225" y="77"/>
                      <a:pt x="2183" y="77"/>
                    </a:cubicBezTo>
                    <a:cubicBezTo>
                      <a:pt x="1923" y="77"/>
                      <a:pt x="1666" y="1"/>
                      <a:pt x="1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8"/>
              <p:cNvSpPr/>
              <p:nvPr/>
            </p:nvSpPr>
            <p:spPr>
              <a:xfrm>
                <a:off x="2178500" y="1263900"/>
                <a:ext cx="5942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5" extrusionOk="0">
                    <a:moveTo>
                      <a:pt x="1291" y="872"/>
                    </a:moveTo>
                    <a:cubicBezTo>
                      <a:pt x="1270" y="890"/>
                      <a:pt x="1258" y="913"/>
                      <a:pt x="1245" y="951"/>
                    </a:cubicBezTo>
                    <a:lnTo>
                      <a:pt x="1200" y="974"/>
                    </a:lnTo>
                    <a:cubicBezTo>
                      <a:pt x="1064" y="1132"/>
                      <a:pt x="905" y="1268"/>
                      <a:pt x="679" y="1314"/>
                    </a:cubicBezTo>
                    <a:cubicBezTo>
                      <a:pt x="842" y="1109"/>
                      <a:pt x="1080" y="979"/>
                      <a:pt x="1291" y="872"/>
                    </a:cubicBezTo>
                    <a:close/>
                    <a:moveTo>
                      <a:pt x="1743" y="1"/>
                    </a:moveTo>
                    <a:cubicBezTo>
                      <a:pt x="1267" y="295"/>
                      <a:pt x="588" y="340"/>
                      <a:pt x="113" y="1314"/>
                    </a:cubicBezTo>
                    <a:cubicBezTo>
                      <a:pt x="0" y="1540"/>
                      <a:pt x="23" y="1744"/>
                      <a:pt x="158" y="1766"/>
                    </a:cubicBezTo>
                    <a:cubicBezTo>
                      <a:pt x="249" y="1811"/>
                      <a:pt x="294" y="1811"/>
                      <a:pt x="362" y="1811"/>
                    </a:cubicBezTo>
                    <a:cubicBezTo>
                      <a:pt x="375" y="1811"/>
                      <a:pt x="388" y="1797"/>
                      <a:pt x="393" y="1797"/>
                    </a:cubicBezTo>
                    <a:cubicBezTo>
                      <a:pt x="396" y="1797"/>
                      <a:pt x="395" y="1805"/>
                      <a:pt x="385" y="1834"/>
                    </a:cubicBezTo>
                    <a:cubicBezTo>
                      <a:pt x="951" y="1834"/>
                      <a:pt x="1267" y="1721"/>
                      <a:pt x="1516" y="1427"/>
                    </a:cubicBezTo>
                    <a:lnTo>
                      <a:pt x="1539" y="1404"/>
                    </a:lnTo>
                    <a:cubicBezTo>
                      <a:pt x="1833" y="1087"/>
                      <a:pt x="2105" y="793"/>
                      <a:pt x="2376" y="295"/>
                    </a:cubicBezTo>
                    <a:cubicBezTo>
                      <a:pt x="2263" y="272"/>
                      <a:pt x="2173" y="227"/>
                      <a:pt x="2060" y="137"/>
                    </a:cubicBezTo>
                    <a:cubicBezTo>
                      <a:pt x="2037" y="182"/>
                      <a:pt x="1969" y="227"/>
                      <a:pt x="1946" y="272"/>
                    </a:cubicBezTo>
                    <a:cubicBezTo>
                      <a:pt x="1879" y="182"/>
                      <a:pt x="1811" y="69"/>
                      <a:pt x="1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8"/>
              <p:cNvSpPr/>
              <p:nvPr/>
            </p:nvSpPr>
            <p:spPr>
              <a:xfrm>
                <a:off x="2094750" y="1580725"/>
                <a:ext cx="60575" cy="753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3012" extrusionOk="0">
                    <a:moveTo>
                      <a:pt x="2032" y="514"/>
                    </a:moveTo>
                    <a:cubicBezTo>
                      <a:pt x="2050" y="514"/>
                      <a:pt x="2071" y="539"/>
                      <a:pt x="2105" y="590"/>
                    </a:cubicBezTo>
                    <a:cubicBezTo>
                      <a:pt x="2128" y="681"/>
                      <a:pt x="2105" y="726"/>
                      <a:pt x="2105" y="839"/>
                    </a:cubicBezTo>
                    <a:cubicBezTo>
                      <a:pt x="2037" y="1314"/>
                      <a:pt x="1811" y="1654"/>
                      <a:pt x="1358" y="1835"/>
                    </a:cubicBezTo>
                    <a:cubicBezTo>
                      <a:pt x="1087" y="1948"/>
                      <a:pt x="793" y="2061"/>
                      <a:pt x="476" y="2220"/>
                    </a:cubicBezTo>
                    <a:cubicBezTo>
                      <a:pt x="431" y="1609"/>
                      <a:pt x="702" y="1043"/>
                      <a:pt x="1019" y="884"/>
                    </a:cubicBezTo>
                    <a:cubicBezTo>
                      <a:pt x="1268" y="726"/>
                      <a:pt x="1607" y="726"/>
                      <a:pt x="1924" y="568"/>
                    </a:cubicBezTo>
                    <a:cubicBezTo>
                      <a:pt x="1947" y="568"/>
                      <a:pt x="1992" y="522"/>
                      <a:pt x="2015" y="522"/>
                    </a:cubicBezTo>
                    <a:cubicBezTo>
                      <a:pt x="2020" y="517"/>
                      <a:pt x="2026" y="514"/>
                      <a:pt x="2032" y="514"/>
                    </a:cubicBezTo>
                    <a:close/>
                    <a:moveTo>
                      <a:pt x="2193" y="1"/>
                    </a:moveTo>
                    <a:cubicBezTo>
                      <a:pt x="2144" y="1"/>
                      <a:pt x="2085" y="16"/>
                      <a:pt x="2015" y="47"/>
                    </a:cubicBezTo>
                    <a:cubicBezTo>
                      <a:pt x="1902" y="115"/>
                      <a:pt x="1811" y="160"/>
                      <a:pt x="1721" y="183"/>
                    </a:cubicBezTo>
                    <a:cubicBezTo>
                      <a:pt x="1358" y="364"/>
                      <a:pt x="906" y="296"/>
                      <a:pt x="634" y="522"/>
                    </a:cubicBezTo>
                    <a:cubicBezTo>
                      <a:pt x="204" y="726"/>
                      <a:pt x="1" y="1993"/>
                      <a:pt x="204" y="2853"/>
                    </a:cubicBezTo>
                    <a:cubicBezTo>
                      <a:pt x="204" y="2899"/>
                      <a:pt x="227" y="2967"/>
                      <a:pt x="227" y="3012"/>
                    </a:cubicBezTo>
                    <a:cubicBezTo>
                      <a:pt x="249" y="2967"/>
                      <a:pt x="317" y="2899"/>
                      <a:pt x="340" y="2853"/>
                    </a:cubicBezTo>
                    <a:cubicBezTo>
                      <a:pt x="453" y="2763"/>
                      <a:pt x="544" y="2672"/>
                      <a:pt x="657" y="2627"/>
                    </a:cubicBezTo>
                    <a:cubicBezTo>
                      <a:pt x="1087" y="2401"/>
                      <a:pt x="1494" y="2378"/>
                      <a:pt x="1743" y="2220"/>
                    </a:cubicBezTo>
                    <a:cubicBezTo>
                      <a:pt x="2241" y="2039"/>
                      <a:pt x="2422" y="1473"/>
                      <a:pt x="2422" y="726"/>
                    </a:cubicBezTo>
                    <a:cubicBezTo>
                      <a:pt x="2422" y="522"/>
                      <a:pt x="2422" y="296"/>
                      <a:pt x="2377" y="160"/>
                    </a:cubicBezTo>
                    <a:cubicBezTo>
                      <a:pt x="2347" y="56"/>
                      <a:pt x="2288" y="1"/>
                      <a:pt x="21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8"/>
              <p:cNvSpPr/>
              <p:nvPr/>
            </p:nvSpPr>
            <p:spPr>
              <a:xfrm>
                <a:off x="2102675" y="1587550"/>
                <a:ext cx="481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219" extrusionOk="0">
                    <a:moveTo>
                      <a:pt x="1041" y="974"/>
                    </a:moveTo>
                    <a:cubicBezTo>
                      <a:pt x="1019" y="996"/>
                      <a:pt x="996" y="1041"/>
                      <a:pt x="974" y="1087"/>
                    </a:cubicBezTo>
                    <a:cubicBezTo>
                      <a:pt x="951" y="1087"/>
                      <a:pt x="951" y="1109"/>
                      <a:pt x="951" y="1109"/>
                    </a:cubicBezTo>
                    <a:cubicBezTo>
                      <a:pt x="838" y="1313"/>
                      <a:pt x="725" y="1471"/>
                      <a:pt x="544" y="1607"/>
                    </a:cubicBezTo>
                    <a:cubicBezTo>
                      <a:pt x="679" y="1336"/>
                      <a:pt x="838" y="1132"/>
                      <a:pt x="1041" y="974"/>
                    </a:cubicBezTo>
                    <a:close/>
                    <a:moveTo>
                      <a:pt x="1223" y="0"/>
                    </a:moveTo>
                    <a:cubicBezTo>
                      <a:pt x="838" y="453"/>
                      <a:pt x="227" y="679"/>
                      <a:pt x="46" y="1788"/>
                    </a:cubicBezTo>
                    <a:cubicBezTo>
                      <a:pt x="0" y="2060"/>
                      <a:pt x="91" y="2218"/>
                      <a:pt x="227" y="2218"/>
                    </a:cubicBezTo>
                    <a:cubicBezTo>
                      <a:pt x="272" y="2218"/>
                      <a:pt x="340" y="2218"/>
                      <a:pt x="385" y="2173"/>
                    </a:cubicBezTo>
                    <a:cubicBezTo>
                      <a:pt x="430" y="2150"/>
                      <a:pt x="453" y="2150"/>
                      <a:pt x="476" y="2128"/>
                    </a:cubicBezTo>
                    <a:cubicBezTo>
                      <a:pt x="1019" y="1992"/>
                      <a:pt x="1268" y="1788"/>
                      <a:pt x="1449" y="1426"/>
                    </a:cubicBezTo>
                    <a:cubicBezTo>
                      <a:pt x="1471" y="1426"/>
                      <a:pt x="1471" y="1381"/>
                      <a:pt x="1471" y="1381"/>
                    </a:cubicBezTo>
                    <a:cubicBezTo>
                      <a:pt x="1675" y="1041"/>
                      <a:pt x="1811" y="657"/>
                      <a:pt x="1924" y="114"/>
                    </a:cubicBezTo>
                    <a:cubicBezTo>
                      <a:pt x="1811" y="114"/>
                      <a:pt x="1675" y="91"/>
                      <a:pt x="1562" y="23"/>
                    </a:cubicBezTo>
                    <a:cubicBezTo>
                      <a:pt x="1562" y="91"/>
                      <a:pt x="1517" y="136"/>
                      <a:pt x="1494" y="204"/>
                    </a:cubicBezTo>
                    <a:cubicBezTo>
                      <a:pt x="1404" y="136"/>
                      <a:pt x="1290" y="91"/>
                      <a:pt x="1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8"/>
              <p:cNvSpPr/>
              <p:nvPr/>
            </p:nvSpPr>
            <p:spPr>
              <a:xfrm>
                <a:off x="2031950" y="1737475"/>
                <a:ext cx="4075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396" fill="none" extrusionOk="0">
                    <a:moveTo>
                      <a:pt x="362" y="227"/>
                    </a:moveTo>
                    <a:cubicBezTo>
                      <a:pt x="430" y="182"/>
                      <a:pt x="453" y="91"/>
                      <a:pt x="521" y="69"/>
                    </a:cubicBezTo>
                    <a:cubicBezTo>
                      <a:pt x="679" y="1"/>
                      <a:pt x="838" y="24"/>
                      <a:pt x="996" y="91"/>
                    </a:cubicBezTo>
                    <a:cubicBezTo>
                      <a:pt x="1132" y="137"/>
                      <a:pt x="1177" y="250"/>
                      <a:pt x="1245" y="363"/>
                    </a:cubicBezTo>
                    <a:cubicBezTo>
                      <a:pt x="1517" y="884"/>
                      <a:pt x="1630" y="1449"/>
                      <a:pt x="1607" y="2015"/>
                    </a:cubicBezTo>
                    <a:cubicBezTo>
                      <a:pt x="1607" y="2490"/>
                      <a:pt x="1607" y="3056"/>
                      <a:pt x="1019" y="3396"/>
                    </a:cubicBezTo>
                    <a:cubicBezTo>
                      <a:pt x="362" y="2943"/>
                      <a:pt x="68" y="2128"/>
                      <a:pt x="23" y="1472"/>
                    </a:cubicBezTo>
                    <a:cubicBezTo>
                      <a:pt x="0" y="1087"/>
                      <a:pt x="114" y="635"/>
                      <a:pt x="362" y="227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8"/>
              <p:cNvSpPr/>
              <p:nvPr/>
            </p:nvSpPr>
            <p:spPr>
              <a:xfrm>
                <a:off x="2090225" y="1282575"/>
                <a:ext cx="7357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3124" fill="none" extrusionOk="0">
                    <a:moveTo>
                      <a:pt x="136" y="385"/>
                    </a:moveTo>
                    <a:cubicBezTo>
                      <a:pt x="272" y="114"/>
                      <a:pt x="770" y="1"/>
                      <a:pt x="1336" y="114"/>
                    </a:cubicBezTo>
                    <a:cubicBezTo>
                      <a:pt x="1992" y="227"/>
                      <a:pt x="2377" y="589"/>
                      <a:pt x="2558" y="906"/>
                    </a:cubicBezTo>
                    <a:cubicBezTo>
                      <a:pt x="2943" y="1540"/>
                      <a:pt x="2694" y="2422"/>
                      <a:pt x="2422" y="3033"/>
                    </a:cubicBezTo>
                    <a:cubicBezTo>
                      <a:pt x="2445" y="3124"/>
                      <a:pt x="2037" y="2717"/>
                      <a:pt x="1902" y="2671"/>
                    </a:cubicBezTo>
                    <a:cubicBezTo>
                      <a:pt x="1562" y="2400"/>
                      <a:pt x="1177" y="2106"/>
                      <a:pt x="657" y="1562"/>
                    </a:cubicBezTo>
                    <a:cubicBezTo>
                      <a:pt x="317" y="1223"/>
                      <a:pt x="0" y="838"/>
                      <a:pt x="91" y="521"/>
                    </a:cubicBezTo>
                    <a:cubicBezTo>
                      <a:pt x="68" y="431"/>
                      <a:pt x="91" y="408"/>
                      <a:pt x="136" y="385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8"/>
              <p:cNvSpPr/>
              <p:nvPr/>
            </p:nvSpPr>
            <p:spPr>
              <a:xfrm>
                <a:off x="2172825" y="722450"/>
                <a:ext cx="498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2422" fill="none" extrusionOk="0">
                    <a:moveTo>
                      <a:pt x="69" y="634"/>
                    </a:moveTo>
                    <a:cubicBezTo>
                      <a:pt x="182" y="430"/>
                      <a:pt x="476" y="272"/>
                      <a:pt x="793" y="158"/>
                    </a:cubicBezTo>
                    <a:cubicBezTo>
                      <a:pt x="1155" y="0"/>
                      <a:pt x="1404" y="158"/>
                      <a:pt x="1585" y="385"/>
                    </a:cubicBezTo>
                    <a:cubicBezTo>
                      <a:pt x="1879" y="815"/>
                      <a:pt x="1992" y="1856"/>
                      <a:pt x="1766" y="2422"/>
                    </a:cubicBezTo>
                    <a:cubicBezTo>
                      <a:pt x="1743" y="2422"/>
                      <a:pt x="1178" y="2150"/>
                      <a:pt x="1087" y="2195"/>
                    </a:cubicBezTo>
                    <a:cubicBezTo>
                      <a:pt x="748" y="2105"/>
                      <a:pt x="499" y="1924"/>
                      <a:pt x="272" y="1539"/>
                    </a:cubicBezTo>
                    <a:cubicBezTo>
                      <a:pt x="114" y="1245"/>
                      <a:pt x="1" y="951"/>
                      <a:pt x="69" y="724"/>
                    </a:cubicBezTo>
                    <a:cubicBezTo>
                      <a:pt x="46" y="679"/>
                      <a:pt x="46" y="656"/>
                      <a:pt x="69" y="634"/>
                    </a:cubicBezTo>
                    <a:close/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8"/>
              <p:cNvSpPr/>
              <p:nvPr/>
            </p:nvSpPr>
            <p:spPr>
              <a:xfrm>
                <a:off x="2173400" y="735450"/>
                <a:ext cx="45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563" fill="none" extrusionOk="0">
                    <a:moveTo>
                      <a:pt x="0" y="566"/>
                    </a:moveTo>
                    <a:cubicBezTo>
                      <a:pt x="498" y="1132"/>
                      <a:pt x="1041" y="1291"/>
                      <a:pt x="1494" y="1517"/>
                    </a:cubicBezTo>
                    <a:cubicBezTo>
                      <a:pt x="1517" y="1562"/>
                      <a:pt x="1607" y="1562"/>
                      <a:pt x="1675" y="1494"/>
                    </a:cubicBezTo>
                    <a:cubicBezTo>
                      <a:pt x="1698" y="1472"/>
                      <a:pt x="1698" y="1449"/>
                      <a:pt x="1698" y="1404"/>
                    </a:cubicBezTo>
                    <a:cubicBezTo>
                      <a:pt x="1834" y="793"/>
                      <a:pt x="317" y="317"/>
                      <a:pt x="249" y="23"/>
                    </a:cubicBezTo>
                    <a:cubicBezTo>
                      <a:pt x="906" y="1"/>
                      <a:pt x="1245" y="23"/>
                      <a:pt x="1743" y="589"/>
                    </a:cubicBezTo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9" name="Google Shape;2409;p8"/>
            <p:cNvGrpSpPr/>
            <p:nvPr/>
          </p:nvGrpSpPr>
          <p:grpSpPr>
            <a:xfrm>
              <a:off x="7979311" y="-99961"/>
              <a:ext cx="380199" cy="2861617"/>
              <a:chOff x="3345725" y="238675"/>
              <a:chExt cx="192975" cy="1452450"/>
            </a:xfrm>
          </p:grpSpPr>
          <p:sp>
            <p:nvSpPr>
              <p:cNvPr id="2410" name="Google Shape;2410;p8"/>
              <p:cNvSpPr/>
              <p:nvPr/>
            </p:nvSpPr>
            <p:spPr>
              <a:xfrm>
                <a:off x="3345725" y="250550"/>
                <a:ext cx="185625" cy="1427550"/>
              </a:xfrm>
              <a:custGeom>
                <a:avLst/>
                <a:gdLst/>
                <a:ahLst/>
                <a:cxnLst/>
                <a:rect l="l" t="t" r="r" b="b"/>
                <a:pathLst>
                  <a:path w="7425" h="57102" fill="none" extrusionOk="0">
                    <a:moveTo>
                      <a:pt x="4233" y="54635"/>
                    </a:moveTo>
                    <a:cubicBezTo>
                      <a:pt x="3599" y="54069"/>
                      <a:pt x="4346" y="53345"/>
                      <a:pt x="4957" y="53322"/>
                    </a:cubicBezTo>
                    <a:cubicBezTo>
                      <a:pt x="7424" y="53254"/>
                      <a:pt x="6293" y="56309"/>
                      <a:pt x="4708" y="56785"/>
                    </a:cubicBezTo>
                    <a:cubicBezTo>
                      <a:pt x="3690" y="57102"/>
                      <a:pt x="2445" y="56604"/>
                      <a:pt x="1993" y="55630"/>
                    </a:cubicBezTo>
                    <a:cubicBezTo>
                      <a:pt x="1744" y="55133"/>
                      <a:pt x="1744" y="54521"/>
                      <a:pt x="1811" y="53956"/>
                    </a:cubicBezTo>
                    <a:cubicBezTo>
                      <a:pt x="2015" y="52801"/>
                      <a:pt x="2581" y="51783"/>
                      <a:pt x="3102" y="50742"/>
                    </a:cubicBezTo>
                    <a:cubicBezTo>
                      <a:pt x="3667" y="49610"/>
                      <a:pt x="4278" y="48479"/>
                      <a:pt x="4618" y="47234"/>
                    </a:cubicBezTo>
                    <a:cubicBezTo>
                      <a:pt x="4957" y="45921"/>
                      <a:pt x="4754" y="44450"/>
                      <a:pt x="4029" y="43319"/>
                    </a:cubicBezTo>
                    <a:cubicBezTo>
                      <a:pt x="3283" y="42164"/>
                      <a:pt x="2038" y="41327"/>
                      <a:pt x="1427" y="40082"/>
                    </a:cubicBezTo>
                    <a:cubicBezTo>
                      <a:pt x="1" y="37208"/>
                      <a:pt x="2898" y="34605"/>
                      <a:pt x="4075" y="32229"/>
                    </a:cubicBezTo>
                    <a:cubicBezTo>
                      <a:pt x="5387" y="29672"/>
                      <a:pt x="5501" y="26526"/>
                      <a:pt x="4392" y="23855"/>
                    </a:cubicBezTo>
                    <a:cubicBezTo>
                      <a:pt x="3350" y="21320"/>
                      <a:pt x="1223" y="19102"/>
                      <a:pt x="1133" y="16364"/>
                    </a:cubicBezTo>
                    <a:cubicBezTo>
                      <a:pt x="997" y="13150"/>
                      <a:pt x="3622" y="10525"/>
                      <a:pt x="4686" y="7469"/>
                    </a:cubicBezTo>
                    <a:cubicBezTo>
                      <a:pt x="5501" y="5048"/>
                      <a:pt x="5206" y="2241"/>
                      <a:pt x="3962" y="1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8"/>
              <p:cNvSpPr/>
              <p:nvPr/>
            </p:nvSpPr>
            <p:spPr>
              <a:xfrm>
                <a:off x="3360103" y="238675"/>
                <a:ext cx="143750" cy="1452450"/>
              </a:xfrm>
              <a:custGeom>
                <a:avLst/>
                <a:gdLst/>
                <a:ahLst/>
                <a:cxnLst/>
                <a:rect l="l" t="t" r="r" b="b"/>
                <a:pathLst>
                  <a:path w="5750" h="58098" fill="none" extrusionOk="0">
                    <a:moveTo>
                      <a:pt x="5749" y="56083"/>
                    </a:moveTo>
                    <a:cubicBezTo>
                      <a:pt x="5432" y="56694"/>
                      <a:pt x="5025" y="57373"/>
                      <a:pt x="4369" y="57667"/>
                    </a:cubicBezTo>
                    <a:cubicBezTo>
                      <a:pt x="3396" y="58029"/>
                      <a:pt x="1970" y="58097"/>
                      <a:pt x="1110" y="57418"/>
                    </a:cubicBezTo>
                    <a:cubicBezTo>
                      <a:pt x="974" y="57260"/>
                      <a:pt x="861" y="57101"/>
                      <a:pt x="748" y="56920"/>
                    </a:cubicBezTo>
                    <a:cubicBezTo>
                      <a:pt x="1" y="55630"/>
                      <a:pt x="612" y="54521"/>
                      <a:pt x="1291" y="53299"/>
                    </a:cubicBezTo>
                    <a:cubicBezTo>
                      <a:pt x="1857" y="52281"/>
                      <a:pt x="2694" y="51421"/>
                      <a:pt x="3305" y="50425"/>
                    </a:cubicBezTo>
                    <a:cubicBezTo>
                      <a:pt x="4618" y="48365"/>
                      <a:pt x="5251" y="45197"/>
                      <a:pt x="4120" y="42934"/>
                    </a:cubicBezTo>
                    <a:cubicBezTo>
                      <a:pt x="3282" y="41281"/>
                      <a:pt x="1359" y="40580"/>
                      <a:pt x="612" y="38905"/>
                    </a:cubicBezTo>
                    <a:cubicBezTo>
                      <a:pt x="46" y="37728"/>
                      <a:pt x="340" y="36280"/>
                      <a:pt x="906" y="35080"/>
                    </a:cubicBezTo>
                    <a:cubicBezTo>
                      <a:pt x="1494" y="33903"/>
                      <a:pt x="2332" y="32885"/>
                      <a:pt x="2943" y="31685"/>
                    </a:cubicBezTo>
                    <a:cubicBezTo>
                      <a:pt x="4142" y="29490"/>
                      <a:pt x="4437" y="26865"/>
                      <a:pt x="3826" y="24421"/>
                    </a:cubicBezTo>
                    <a:cubicBezTo>
                      <a:pt x="3509" y="23244"/>
                      <a:pt x="3011" y="22135"/>
                      <a:pt x="2671" y="20981"/>
                    </a:cubicBezTo>
                    <a:cubicBezTo>
                      <a:pt x="2106" y="19057"/>
                      <a:pt x="2015" y="16952"/>
                      <a:pt x="2400" y="15006"/>
                    </a:cubicBezTo>
                    <a:cubicBezTo>
                      <a:pt x="2739" y="13354"/>
                      <a:pt x="3373" y="11837"/>
                      <a:pt x="3803" y="10230"/>
                    </a:cubicBezTo>
                    <a:cubicBezTo>
                      <a:pt x="4278" y="8442"/>
                      <a:pt x="4074" y="6745"/>
                      <a:pt x="4142" y="4934"/>
                    </a:cubicBezTo>
                    <a:cubicBezTo>
                      <a:pt x="4188" y="3350"/>
                      <a:pt x="4029" y="1517"/>
                      <a:pt x="3418" y="1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8"/>
              <p:cNvSpPr/>
              <p:nvPr/>
            </p:nvSpPr>
            <p:spPr>
              <a:xfrm>
                <a:off x="3471350" y="932250"/>
                <a:ext cx="6735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30" extrusionOk="0">
                    <a:moveTo>
                      <a:pt x="2218" y="502"/>
                    </a:moveTo>
                    <a:cubicBezTo>
                      <a:pt x="2263" y="502"/>
                      <a:pt x="2286" y="525"/>
                      <a:pt x="2286" y="593"/>
                    </a:cubicBezTo>
                    <a:cubicBezTo>
                      <a:pt x="2309" y="638"/>
                      <a:pt x="2286" y="729"/>
                      <a:pt x="2263" y="819"/>
                    </a:cubicBezTo>
                    <a:cubicBezTo>
                      <a:pt x="2105" y="1295"/>
                      <a:pt x="1833" y="1566"/>
                      <a:pt x="1358" y="1657"/>
                    </a:cubicBezTo>
                    <a:cubicBezTo>
                      <a:pt x="1041" y="1725"/>
                      <a:pt x="747" y="1770"/>
                      <a:pt x="408" y="1883"/>
                    </a:cubicBezTo>
                    <a:cubicBezTo>
                      <a:pt x="476" y="1295"/>
                      <a:pt x="838" y="774"/>
                      <a:pt x="1200" y="706"/>
                    </a:cubicBezTo>
                    <a:cubicBezTo>
                      <a:pt x="1471" y="593"/>
                      <a:pt x="1811" y="638"/>
                      <a:pt x="2150" y="525"/>
                    </a:cubicBezTo>
                    <a:cubicBezTo>
                      <a:pt x="2173" y="525"/>
                      <a:pt x="2196" y="502"/>
                      <a:pt x="2218" y="502"/>
                    </a:cubicBezTo>
                    <a:close/>
                    <a:moveTo>
                      <a:pt x="2473" y="1"/>
                    </a:moveTo>
                    <a:cubicBezTo>
                      <a:pt x="2432" y="1"/>
                      <a:pt x="2385" y="9"/>
                      <a:pt x="2331" y="27"/>
                    </a:cubicBezTo>
                    <a:cubicBezTo>
                      <a:pt x="2218" y="50"/>
                      <a:pt x="2105" y="72"/>
                      <a:pt x="2037" y="95"/>
                    </a:cubicBezTo>
                    <a:cubicBezTo>
                      <a:pt x="1607" y="208"/>
                      <a:pt x="1177" y="72"/>
                      <a:pt x="860" y="253"/>
                    </a:cubicBezTo>
                    <a:cubicBezTo>
                      <a:pt x="385" y="367"/>
                      <a:pt x="0" y="1566"/>
                      <a:pt x="23" y="2449"/>
                    </a:cubicBezTo>
                    <a:lnTo>
                      <a:pt x="23" y="2630"/>
                    </a:lnTo>
                    <a:cubicBezTo>
                      <a:pt x="68" y="2562"/>
                      <a:pt x="113" y="2494"/>
                      <a:pt x="159" y="2471"/>
                    </a:cubicBezTo>
                    <a:cubicBezTo>
                      <a:pt x="272" y="2404"/>
                      <a:pt x="385" y="2336"/>
                      <a:pt x="498" y="2313"/>
                    </a:cubicBezTo>
                    <a:cubicBezTo>
                      <a:pt x="973" y="2177"/>
                      <a:pt x="1381" y="2222"/>
                      <a:pt x="1720" y="2109"/>
                    </a:cubicBezTo>
                    <a:cubicBezTo>
                      <a:pt x="2218" y="1996"/>
                      <a:pt x="2512" y="1498"/>
                      <a:pt x="2648" y="751"/>
                    </a:cubicBezTo>
                    <a:cubicBezTo>
                      <a:pt x="2671" y="548"/>
                      <a:pt x="2693" y="367"/>
                      <a:pt x="2671" y="186"/>
                    </a:cubicBezTo>
                    <a:cubicBezTo>
                      <a:pt x="2654" y="69"/>
                      <a:pt x="2588" y="1"/>
                      <a:pt x="2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8"/>
              <p:cNvSpPr/>
              <p:nvPr/>
            </p:nvSpPr>
            <p:spPr>
              <a:xfrm>
                <a:off x="3475875" y="936300"/>
                <a:ext cx="55475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016" extrusionOk="0">
                    <a:moveTo>
                      <a:pt x="1239" y="938"/>
                    </a:moveTo>
                    <a:cubicBezTo>
                      <a:pt x="1211" y="967"/>
                      <a:pt x="1200" y="1004"/>
                      <a:pt x="1200" y="1019"/>
                    </a:cubicBezTo>
                    <a:lnTo>
                      <a:pt x="1177" y="1042"/>
                    </a:lnTo>
                    <a:cubicBezTo>
                      <a:pt x="1019" y="1223"/>
                      <a:pt x="860" y="1381"/>
                      <a:pt x="657" y="1472"/>
                    </a:cubicBezTo>
                    <a:cubicBezTo>
                      <a:pt x="845" y="1242"/>
                      <a:pt x="1033" y="1070"/>
                      <a:pt x="1239" y="938"/>
                    </a:cubicBezTo>
                    <a:close/>
                    <a:moveTo>
                      <a:pt x="1539" y="1"/>
                    </a:moveTo>
                    <a:cubicBezTo>
                      <a:pt x="1109" y="363"/>
                      <a:pt x="453" y="476"/>
                      <a:pt x="91" y="1517"/>
                    </a:cubicBezTo>
                    <a:cubicBezTo>
                      <a:pt x="0" y="1789"/>
                      <a:pt x="68" y="1947"/>
                      <a:pt x="204" y="1970"/>
                    </a:cubicBezTo>
                    <a:cubicBezTo>
                      <a:pt x="234" y="1985"/>
                      <a:pt x="259" y="1990"/>
                      <a:pt x="282" y="1990"/>
                    </a:cubicBezTo>
                    <a:cubicBezTo>
                      <a:pt x="327" y="1990"/>
                      <a:pt x="362" y="1970"/>
                      <a:pt x="408" y="1970"/>
                    </a:cubicBezTo>
                    <a:cubicBezTo>
                      <a:pt x="453" y="1970"/>
                      <a:pt x="498" y="1970"/>
                      <a:pt x="453" y="2015"/>
                    </a:cubicBezTo>
                    <a:cubicBezTo>
                      <a:pt x="1019" y="1947"/>
                      <a:pt x="1313" y="1789"/>
                      <a:pt x="1539" y="1472"/>
                    </a:cubicBezTo>
                    <a:lnTo>
                      <a:pt x="1562" y="1449"/>
                    </a:lnTo>
                    <a:cubicBezTo>
                      <a:pt x="1788" y="1133"/>
                      <a:pt x="2015" y="770"/>
                      <a:pt x="2218" y="250"/>
                    </a:cubicBezTo>
                    <a:cubicBezTo>
                      <a:pt x="2105" y="227"/>
                      <a:pt x="1992" y="205"/>
                      <a:pt x="1879" y="114"/>
                    </a:cubicBezTo>
                    <a:cubicBezTo>
                      <a:pt x="1856" y="159"/>
                      <a:pt x="1811" y="205"/>
                      <a:pt x="1788" y="250"/>
                    </a:cubicBezTo>
                    <a:lnTo>
                      <a:pt x="1539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8"/>
              <p:cNvSpPr/>
              <p:nvPr/>
            </p:nvSpPr>
            <p:spPr>
              <a:xfrm>
                <a:off x="3435700" y="1260450"/>
                <a:ext cx="588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3240" extrusionOk="0">
                    <a:moveTo>
                      <a:pt x="1834" y="546"/>
                    </a:moveTo>
                    <a:cubicBezTo>
                      <a:pt x="1879" y="546"/>
                      <a:pt x="1902" y="569"/>
                      <a:pt x="1924" y="614"/>
                    </a:cubicBezTo>
                    <a:cubicBezTo>
                      <a:pt x="1947" y="659"/>
                      <a:pt x="1947" y="727"/>
                      <a:pt x="1947" y="840"/>
                    </a:cubicBezTo>
                    <a:cubicBezTo>
                      <a:pt x="1992" y="1338"/>
                      <a:pt x="1788" y="1678"/>
                      <a:pt x="1358" y="1904"/>
                    </a:cubicBezTo>
                    <a:cubicBezTo>
                      <a:pt x="1109" y="2085"/>
                      <a:pt x="815" y="2221"/>
                      <a:pt x="544" y="2425"/>
                    </a:cubicBezTo>
                    <a:cubicBezTo>
                      <a:pt x="408" y="1836"/>
                      <a:pt x="589" y="1225"/>
                      <a:pt x="906" y="1067"/>
                    </a:cubicBezTo>
                    <a:cubicBezTo>
                      <a:pt x="1132" y="863"/>
                      <a:pt x="1472" y="840"/>
                      <a:pt x="1766" y="614"/>
                    </a:cubicBezTo>
                    <a:cubicBezTo>
                      <a:pt x="1788" y="569"/>
                      <a:pt x="1811" y="546"/>
                      <a:pt x="1834" y="546"/>
                    </a:cubicBezTo>
                    <a:close/>
                    <a:moveTo>
                      <a:pt x="1942" y="0"/>
                    </a:moveTo>
                    <a:cubicBezTo>
                      <a:pt x="1890" y="0"/>
                      <a:pt x="1832" y="24"/>
                      <a:pt x="1766" y="71"/>
                    </a:cubicBezTo>
                    <a:lnTo>
                      <a:pt x="1494" y="252"/>
                    </a:lnTo>
                    <a:cubicBezTo>
                      <a:pt x="1155" y="456"/>
                      <a:pt x="702" y="433"/>
                      <a:pt x="453" y="727"/>
                    </a:cubicBezTo>
                    <a:cubicBezTo>
                      <a:pt x="23" y="976"/>
                      <a:pt x="0" y="2244"/>
                      <a:pt x="317" y="3081"/>
                    </a:cubicBezTo>
                    <a:cubicBezTo>
                      <a:pt x="340" y="3126"/>
                      <a:pt x="340" y="3194"/>
                      <a:pt x="363" y="3239"/>
                    </a:cubicBezTo>
                    <a:lnTo>
                      <a:pt x="453" y="3081"/>
                    </a:lnTo>
                    <a:cubicBezTo>
                      <a:pt x="544" y="2923"/>
                      <a:pt x="657" y="2855"/>
                      <a:pt x="747" y="2787"/>
                    </a:cubicBezTo>
                    <a:cubicBezTo>
                      <a:pt x="1132" y="2538"/>
                      <a:pt x="1562" y="2447"/>
                      <a:pt x="1788" y="2244"/>
                    </a:cubicBezTo>
                    <a:cubicBezTo>
                      <a:pt x="2241" y="1995"/>
                      <a:pt x="2354" y="1406"/>
                      <a:pt x="2264" y="659"/>
                    </a:cubicBezTo>
                    <a:cubicBezTo>
                      <a:pt x="2241" y="501"/>
                      <a:pt x="2218" y="275"/>
                      <a:pt x="2128" y="139"/>
                    </a:cubicBezTo>
                    <a:cubicBezTo>
                      <a:pt x="2075" y="46"/>
                      <a:pt x="2015" y="0"/>
                      <a:pt x="19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8"/>
              <p:cNvSpPr/>
              <p:nvPr/>
            </p:nvSpPr>
            <p:spPr>
              <a:xfrm>
                <a:off x="3444750" y="1270125"/>
                <a:ext cx="41325" cy="572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2290" extrusionOk="0">
                    <a:moveTo>
                      <a:pt x="883" y="929"/>
                    </a:moveTo>
                    <a:cubicBezTo>
                      <a:pt x="883" y="997"/>
                      <a:pt x="861" y="1019"/>
                      <a:pt x="793" y="1065"/>
                    </a:cubicBezTo>
                    <a:lnTo>
                      <a:pt x="793" y="1087"/>
                    </a:lnTo>
                    <a:cubicBezTo>
                      <a:pt x="725" y="1291"/>
                      <a:pt x="634" y="1495"/>
                      <a:pt x="453" y="1630"/>
                    </a:cubicBezTo>
                    <a:cubicBezTo>
                      <a:pt x="566" y="1359"/>
                      <a:pt x="725" y="1132"/>
                      <a:pt x="883" y="929"/>
                    </a:cubicBezTo>
                    <a:close/>
                    <a:moveTo>
                      <a:pt x="906" y="1"/>
                    </a:moveTo>
                    <a:cubicBezTo>
                      <a:pt x="634" y="476"/>
                      <a:pt x="46" y="793"/>
                      <a:pt x="1" y="1902"/>
                    </a:cubicBezTo>
                    <a:cubicBezTo>
                      <a:pt x="1" y="2154"/>
                      <a:pt x="79" y="2289"/>
                      <a:pt x="198" y="2289"/>
                    </a:cubicBezTo>
                    <a:cubicBezTo>
                      <a:pt x="208" y="2289"/>
                      <a:pt x="217" y="2288"/>
                      <a:pt x="227" y="2287"/>
                    </a:cubicBezTo>
                    <a:cubicBezTo>
                      <a:pt x="295" y="2287"/>
                      <a:pt x="340" y="2264"/>
                      <a:pt x="408" y="2241"/>
                    </a:cubicBezTo>
                    <a:cubicBezTo>
                      <a:pt x="431" y="2196"/>
                      <a:pt x="453" y="2196"/>
                      <a:pt x="521" y="2196"/>
                    </a:cubicBezTo>
                    <a:cubicBezTo>
                      <a:pt x="1019" y="1970"/>
                      <a:pt x="1245" y="1743"/>
                      <a:pt x="1358" y="1381"/>
                    </a:cubicBezTo>
                    <a:lnTo>
                      <a:pt x="1358" y="1359"/>
                    </a:lnTo>
                    <a:cubicBezTo>
                      <a:pt x="1494" y="997"/>
                      <a:pt x="1607" y="589"/>
                      <a:pt x="1653" y="23"/>
                    </a:cubicBezTo>
                    <a:lnTo>
                      <a:pt x="1653" y="23"/>
                    </a:lnTo>
                    <a:cubicBezTo>
                      <a:pt x="1620" y="30"/>
                      <a:pt x="1586" y="33"/>
                      <a:pt x="1552" y="33"/>
                    </a:cubicBezTo>
                    <a:cubicBezTo>
                      <a:pt x="1469" y="33"/>
                      <a:pt x="1380" y="17"/>
                      <a:pt x="1268" y="1"/>
                    </a:cubicBezTo>
                    <a:cubicBezTo>
                      <a:pt x="1245" y="46"/>
                      <a:pt x="1245" y="114"/>
                      <a:pt x="1223" y="159"/>
                    </a:cubicBezTo>
                    <a:cubicBezTo>
                      <a:pt x="1110" y="114"/>
                      <a:pt x="1019" y="46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8"/>
              <p:cNvSpPr/>
              <p:nvPr/>
            </p:nvSpPr>
            <p:spPr>
              <a:xfrm>
                <a:off x="3390425" y="1428550"/>
                <a:ext cx="47550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06" fill="none" extrusionOk="0">
                    <a:moveTo>
                      <a:pt x="295" y="272"/>
                    </a:moveTo>
                    <a:cubicBezTo>
                      <a:pt x="318" y="227"/>
                      <a:pt x="363" y="137"/>
                      <a:pt x="431" y="91"/>
                    </a:cubicBezTo>
                    <a:cubicBezTo>
                      <a:pt x="544" y="1"/>
                      <a:pt x="748" y="1"/>
                      <a:pt x="884" y="46"/>
                    </a:cubicBezTo>
                    <a:cubicBezTo>
                      <a:pt x="1019" y="114"/>
                      <a:pt x="1110" y="204"/>
                      <a:pt x="1155" y="318"/>
                    </a:cubicBezTo>
                    <a:cubicBezTo>
                      <a:pt x="1495" y="793"/>
                      <a:pt x="1676" y="1336"/>
                      <a:pt x="1766" y="1857"/>
                    </a:cubicBezTo>
                    <a:cubicBezTo>
                      <a:pt x="1811" y="2355"/>
                      <a:pt x="1902" y="2920"/>
                      <a:pt x="1359" y="3305"/>
                    </a:cubicBezTo>
                    <a:cubicBezTo>
                      <a:pt x="657" y="2943"/>
                      <a:pt x="250" y="2151"/>
                      <a:pt x="114" y="1517"/>
                    </a:cubicBezTo>
                    <a:cubicBezTo>
                      <a:pt x="1" y="1155"/>
                      <a:pt x="69" y="702"/>
                      <a:pt x="295" y="272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8"/>
              <p:cNvSpPr/>
              <p:nvPr/>
            </p:nvSpPr>
            <p:spPr>
              <a:xfrm>
                <a:off x="3395525" y="1432525"/>
                <a:ext cx="39075" cy="724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898" fill="none" extrusionOk="0">
                    <a:moveTo>
                      <a:pt x="1" y="294"/>
                    </a:moveTo>
                    <a:cubicBezTo>
                      <a:pt x="227" y="1087"/>
                      <a:pt x="566" y="2014"/>
                      <a:pt x="1042" y="2761"/>
                    </a:cubicBezTo>
                    <a:cubicBezTo>
                      <a:pt x="1064" y="2807"/>
                      <a:pt x="1155" y="2897"/>
                      <a:pt x="1245" y="2829"/>
                    </a:cubicBezTo>
                    <a:cubicBezTo>
                      <a:pt x="1291" y="2807"/>
                      <a:pt x="1291" y="2784"/>
                      <a:pt x="1313" y="2761"/>
                    </a:cubicBezTo>
                    <a:cubicBezTo>
                      <a:pt x="1562" y="2263"/>
                      <a:pt x="1268" y="1811"/>
                      <a:pt x="996" y="1403"/>
                    </a:cubicBezTo>
                    <a:cubicBezTo>
                      <a:pt x="725" y="973"/>
                      <a:pt x="476" y="498"/>
                      <a:pt x="317" y="0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8"/>
              <p:cNvSpPr/>
              <p:nvPr/>
            </p:nvSpPr>
            <p:spPr>
              <a:xfrm>
                <a:off x="3389300" y="970250"/>
                <a:ext cx="7527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853" fill="none" extrusionOk="0">
                    <a:moveTo>
                      <a:pt x="68" y="453"/>
                    </a:moveTo>
                    <a:cubicBezTo>
                      <a:pt x="182" y="182"/>
                      <a:pt x="702" y="1"/>
                      <a:pt x="1245" y="23"/>
                    </a:cubicBezTo>
                    <a:cubicBezTo>
                      <a:pt x="1924" y="46"/>
                      <a:pt x="2332" y="363"/>
                      <a:pt x="2535" y="657"/>
                    </a:cubicBezTo>
                    <a:cubicBezTo>
                      <a:pt x="3011" y="1223"/>
                      <a:pt x="2875" y="2128"/>
                      <a:pt x="2649" y="2762"/>
                    </a:cubicBezTo>
                    <a:cubicBezTo>
                      <a:pt x="2671" y="2852"/>
                      <a:pt x="2219" y="2513"/>
                      <a:pt x="2105" y="2468"/>
                    </a:cubicBezTo>
                    <a:cubicBezTo>
                      <a:pt x="1743" y="2241"/>
                      <a:pt x="1291" y="1970"/>
                      <a:pt x="725" y="1517"/>
                    </a:cubicBezTo>
                    <a:cubicBezTo>
                      <a:pt x="363" y="1246"/>
                      <a:pt x="1" y="884"/>
                      <a:pt x="23" y="567"/>
                    </a:cubicBezTo>
                    <a:cubicBezTo>
                      <a:pt x="46" y="499"/>
                      <a:pt x="46" y="476"/>
                      <a:pt x="68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8"/>
              <p:cNvSpPr/>
              <p:nvPr/>
            </p:nvSpPr>
            <p:spPr>
              <a:xfrm>
                <a:off x="3399475" y="403900"/>
                <a:ext cx="526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309" fill="none" extrusionOk="0">
                    <a:moveTo>
                      <a:pt x="46" y="724"/>
                    </a:moveTo>
                    <a:cubicBezTo>
                      <a:pt x="114" y="521"/>
                      <a:pt x="386" y="294"/>
                      <a:pt x="657" y="159"/>
                    </a:cubicBezTo>
                    <a:cubicBezTo>
                      <a:pt x="997" y="0"/>
                      <a:pt x="1291" y="68"/>
                      <a:pt x="1472" y="294"/>
                    </a:cubicBezTo>
                    <a:cubicBezTo>
                      <a:pt x="1857" y="702"/>
                      <a:pt x="2106" y="1720"/>
                      <a:pt x="1925" y="2309"/>
                    </a:cubicBezTo>
                    <a:cubicBezTo>
                      <a:pt x="1902" y="2309"/>
                      <a:pt x="1314" y="2150"/>
                      <a:pt x="1246" y="2195"/>
                    </a:cubicBezTo>
                    <a:cubicBezTo>
                      <a:pt x="906" y="2173"/>
                      <a:pt x="635" y="2037"/>
                      <a:pt x="340" y="1652"/>
                    </a:cubicBezTo>
                    <a:cubicBezTo>
                      <a:pt x="159" y="1403"/>
                      <a:pt x="1" y="1087"/>
                      <a:pt x="46" y="860"/>
                    </a:cubicBezTo>
                    <a:cubicBezTo>
                      <a:pt x="1" y="792"/>
                      <a:pt x="46" y="747"/>
                      <a:pt x="46" y="724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8"/>
              <p:cNvSpPr/>
              <p:nvPr/>
            </p:nvSpPr>
            <p:spPr>
              <a:xfrm>
                <a:off x="3401175" y="416350"/>
                <a:ext cx="4755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472" fill="none" extrusionOk="0">
                    <a:moveTo>
                      <a:pt x="1" y="679"/>
                    </a:moveTo>
                    <a:cubicBezTo>
                      <a:pt x="589" y="1154"/>
                      <a:pt x="1132" y="1267"/>
                      <a:pt x="1608" y="1449"/>
                    </a:cubicBezTo>
                    <a:cubicBezTo>
                      <a:pt x="1630" y="1449"/>
                      <a:pt x="1721" y="1471"/>
                      <a:pt x="1789" y="1381"/>
                    </a:cubicBezTo>
                    <a:cubicBezTo>
                      <a:pt x="1811" y="1358"/>
                      <a:pt x="1811" y="1335"/>
                      <a:pt x="1811" y="1313"/>
                    </a:cubicBezTo>
                    <a:cubicBezTo>
                      <a:pt x="1902" y="679"/>
                      <a:pt x="272" y="407"/>
                      <a:pt x="205" y="113"/>
                    </a:cubicBezTo>
                    <a:cubicBezTo>
                      <a:pt x="816" y="0"/>
                      <a:pt x="1155" y="0"/>
                      <a:pt x="1744" y="475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1" name="Google Shape;2421;p8"/>
            <p:cNvGrpSpPr/>
            <p:nvPr/>
          </p:nvGrpSpPr>
          <p:grpSpPr>
            <a:xfrm>
              <a:off x="4881743" y="156705"/>
              <a:ext cx="237508" cy="247359"/>
              <a:chOff x="2650925" y="4637475"/>
              <a:chExt cx="120550" cy="125550"/>
            </a:xfrm>
          </p:grpSpPr>
          <p:sp>
            <p:nvSpPr>
              <p:cNvPr id="2422" name="Google Shape;2422;p8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8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4" name="Google Shape;2424;p8"/>
            <p:cNvGrpSpPr/>
            <p:nvPr/>
          </p:nvGrpSpPr>
          <p:grpSpPr>
            <a:xfrm>
              <a:off x="5794189" y="-85831"/>
              <a:ext cx="949833" cy="732422"/>
              <a:chOff x="4866600" y="2956225"/>
              <a:chExt cx="482100" cy="371750"/>
            </a:xfrm>
          </p:grpSpPr>
          <p:sp>
            <p:nvSpPr>
              <p:cNvPr id="2425" name="Google Shape;2425;p8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8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8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8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8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8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8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8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3" name="Google Shape;2433;p8"/>
            <p:cNvGrpSpPr/>
            <p:nvPr/>
          </p:nvGrpSpPr>
          <p:grpSpPr>
            <a:xfrm>
              <a:off x="5491709" y="-152407"/>
              <a:ext cx="3804702" cy="3830266"/>
              <a:chOff x="3667100" y="238125"/>
              <a:chExt cx="1931125" cy="1944100"/>
            </a:xfrm>
          </p:grpSpPr>
          <p:sp>
            <p:nvSpPr>
              <p:cNvPr id="2434" name="Google Shape;2434;p8"/>
              <p:cNvSpPr/>
              <p:nvPr/>
            </p:nvSpPr>
            <p:spPr>
              <a:xfrm>
                <a:off x="5226450" y="255075"/>
                <a:ext cx="321975" cy="980575"/>
              </a:xfrm>
              <a:custGeom>
                <a:avLst/>
                <a:gdLst/>
                <a:ahLst/>
                <a:cxnLst/>
                <a:rect l="l" t="t" r="r" b="b"/>
                <a:pathLst>
                  <a:path w="12879" h="39223" fill="none" extrusionOk="0">
                    <a:moveTo>
                      <a:pt x="6677" y="1"/>
                    </a:moveTo>
                    <a:cubicBezTo>
                      <a:pt x="1811" y="12358"/>
                      <a:pt x="1" y="31663"/>
                      <a:pt x="12878" y="39222"/>
                    </a:cubicBezTo>
                  </a:path>
                </a:pathLst>
              </a:custGeom>
              <a:noFill/>
              <a:ln w="5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8"/>
              <p:cNvSpPr/>
              <p:nvPr/>
            </p:nvSpPr>
            <p:spPr>
              <a:xfrm>
                <a:off x="5142150" y="238125"/>
                <a:ext cx="49250" cy="17032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813" fill="none" extrusionOk="0">
                    <a:moveTo>
                      <a:pt x="1" y="0"/>
                    </a:moveTo>
                    <a:cubicBezTo>
                      <a:pt x="159" y="2014"/>
                      <a:pt x="499" y="5454"/>
                      <a:pt x="1970" y="6812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8"/>
              <p:cNvSpPr/>
              <p:nvPr/>
            </p:nvSpPr>
            <p:spPr>
              <a:xfrm>
                <a:off x="4463200" y="263575"/>
                <a:ext cx="6840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7363" h="29513" fill="none" extrusionOk="0">
                    <a:moveTo>
                      <a:pt x="20754" y="0"/>
                    </a:moveTo>
                    <a:cubicBezTo>
                      <a:pt x="18943" y="14734"/>
                      <a:pt x="25914" y="28494"/>
                      <a:pt x="27362" y="29513"/>
                    </a:cubicBezTo>
                    <a:cubicBezTo>
                      <a:pt x="24081" y="27793"/>
                      <a:pt x="17631" y="25416"/>
                      <a:pt x="14077" y="24443"/>
                    </a:cubicBezTo>
                    <a:cubicBezTo>
                      <a:pt x="5024" y="21976"/>
                      <a:pt x="2490" y="22429"/>
                      <a:pt x="0" y="20958"/>
                    </a:cubicBezTo>
                  </a:path>
                </a:pathLst>
              </a:custGeom>
              <a:solidFill>
                <a:schemeClr val="dk1"/>
              </a:solidFill>
              <a:ln w="5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8"/>
              <p:cNvSpPr/>
              <p:nvPr/>
            </p:nvSpPr>
            <p:spPr>
              <a:xfrm>
                <a:off x="4436600" y="875200"/>
                <a:ext cx="1131050" cy="1307025"/>
              </a:xfrm>
              <a:custGeom>
                <a:avLst/>
                <a:gdLst/>
                <a:ahLst/>
                <a:cxnLst/>
                <a:rect l="l" t="t" r="r" b="b"/>
                <a:pathLst>
                  <a:path w="45242" h="52281" fill="none" extrusionOk="0">
                    <a:moveTo>
                      <a:pt x="0" y="1"/>
                    </a:moveTo>
                    <a:cubicBezTo>
                      <a:pt x="1856" y="1924"/>
                      <a:pt x="3735" y="3486"/>
                      <a:pt x="5545" y="4301"/>
                    </a:cubicBezTo>
                    <a:cubicBezTo>
                      <a:pt x="9393" y="6089"/>
                      <a:pt x="26933" y="15730"/>
                      <a:pt x="30757" y="18174"/>
                    </a:cubicBezTo>
                    <a:cubicBezTo>
                      <a:pt x="32613" y="19351"/>
                      <a:pt x="34401" y="20822"/>
                      <a:pt x="35623" y="22723"/>
                    </a:cubicBezTo>
                    <a:cubicBezTo>
                      <a:pt x="36981" y="24828"/>
                      <a:pt x="37162" y="27838"/>
                      <a:pt x="37728" y="30282"/>
                    </a:cubicBezTo>
                    <a:cubicBezTo>
                      <a:pt x="39493" y="37841"/>
                      <a:pt x="41213" y="45604"/>
                      <a:pt x="45242" y="52281"/>
                    </a:cubicBezTo>
                  </a:path>
                </a:pathLst>
              </a:custGeom>
              <a:noFill/>
              <a:ln w="5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8"/>
              <p:cNvSpPr/>
              <p:nvPr/>
            </p:nvSpPr>
            <p:spPr>
              <a:xfrm>
                <a:off x="3814225" y="252250"/>
                <a:ext cx="482075" cy="458325"/>
              </a:xfrm>
              <a:custGeom>
                <a:avLst/>
                <a:gdLst/>
                <a:ahLst/>
                <a:cxnLst/>
                <a:rect l="l" t="t" r="r" b="b"/>
                <a:pathLst>
                  <a:path w="19283" h="18333" fill="none" extrusionOk="0">
                    <a:moveTo>
                      <a:pt x="0" y="1"/>
                    </a:moveTo>
                    <a:cubicBezTo>
                      <a:pt x="3508" y="1449"/>
                      <a:pt x="7356" y="4889"/>
                      <a:pt x="10117" y="7447"/>
                    </a:cubicBezTo>
                    <a:cubicBezTo>
                      <a:pt x="12946" y="10049"/>
                      <a:pt x="16069" y="14259"/>
                      <a:pt x="19283" y="18333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8"/>
              <p:cNvSpPr/>
              <p:nvPr/>
            </p:nvSpPr>
            <p:spPr>
              <a:xfrm>
                <a:off x="3667100" y="252825"/>
                <a:ext cx="1900550" cy="1916950"/>
              </a:xfrm>
              <a:custGeom>
                <a:avLst/>
                <a:gdLst/>
                <a:ahLst/>
                <a:cxnLst/>
                <a:rect l="l" t="t" r="r" b="b"/>
                <a:pathLst>
                  <a:path w="76022" h="76678" extrusionOk="0">
                    <a:moveTo>
                      <a:pt x="52643" y="0"/>
                    </a:moveTo>
                    <a:lnTo>
                      <a:pt x="52643" y="1539"/>
                    </a:lnTo>
                    <a:cubicBezTo>
                      <a:pt x="52711" y="5862"/>
                      <a:pt x="53186" y="10185"/>
                      <a:pt x="53933" y="14462"/>
                    </a:cubicBezTo>
                    <a:cubicBezTo>
                      <a:pt x="54408" y="16974"/>
                      <a:pt x="54974" y="19464"/>
                      <a:pt x="55676" y="21908"/>
                    </a:cubicBezTo>
                    <a:cubicBezTo>
                      <a:pt x="56038" y="23176"/>
                      <a:pt x="56445" y="24420"/>
                      <a:pt x="56898" y="25643"/>
                    </a:cubicBezTo>
                    <a:cubicBezTo>
                      <a:pt x="57147" y="26321"/>
                      <a:pt x="58210" y="28019"/>
                      <a:pt x="57169" y="28449"/>
                    </a:cubicBezTo>
                    <a:cubicBezTo>
                      <a:pt x="57019" y="28509"/>
                      <a:pt x="56865" y="28529"/>
                      <a:pt x="56708" y="28529"/>
                    </a:cubicBezTo>
                    <a:cubicBezTo>
                      <a:pt x="56510" y="28529"/>
                      <a:pt x="56308" y="28497"/>
                      <a:pt x="56106" y="28472"/>
                    </a:cubicBezTo>
                    <a:cubicBezTo>
                      <a:pt x="55925" y="28449"/>
                      <a:pt x="55721" y="28404"/>
                      <a:pt x="55563" y="28358"/>
                    </a:cubicBezTo>
                    <a:cubicBezTo>
                      <a:pt x="48411" y="26367"/>
                      <a:pt x="41327" y="23809"/>
                      <a:pt x="34221" y="21614"/>
                    </a:cubicBezTo>
                    <a:cubicBezTo>
                      <a:pt x="29626" y="20211"/>
                      <a:pt x="17201" y="9845"/>
                      <a:pt x="11475" y="3780"/>
                    </a:cubicBezTo>
                    <a:cubicBezTo>
                      <a:pt x="10004" y="2218"/>
                      <a:pt x="8081" y="996"/>
                      <a:pt x="6021" y="46"/>
                    </a:cubicBezTo>
                    <a:lnTo>
                      <a:pt x="1" y="46"/>
                    </a:lnTo>
                    <a:cubicBezTo>
                      <a:pt x="13625" y="6179"/>
                      <a:pt x="21184" y="22497"/>
                      <a:pt x="32591" y="27453"/>
                    </a:cubicBezTo>
                    <a:cubicBezTo>
                      <a:pt x="38181" y="29875"/>
                      <a:pt x="42979" y="32115"/>
                      <a:pt x="46646" y="33813"/>
                    </a:cubicBezTo>
                    <a:cubicBezTo>
                      <a:pt x="59387" y="39674"/>
                      <a:pt x="64321" y="45355"/>
                      <a:pt x="66335" y="49610"/>
                    </a:cubicBezTo>
                    <a:cubicBezTo>
                      <a:pt x="73261" y="64230"/>
                      <a:pt x="76022" y="76678"/>
                      <a:pt x="76022" y="76678"/>
                    </a:cubicBezTo>
                    <a:lnTo>
                      <a:pt x="76022" y="76316"/>
                    </a:lnTo>
                    <a:lnTo>
                      <a:pt x="76022" y="64954"/>
                    </a:lnTo>
                    <a:lnTo>
                      <a:pt x="76022" y="47935"/>
                    </a:lnTo>
                    <a:cubicBezTo>
                      <a:pt x="76022" y="45016"/>
                      <a:pt x="75863" y="42028"/>
                      <a:pt x="76022" y="39109"/>
                    </a:cubicBezTo>
                    <a:cubicBezTo>
                      <a:pt x="74958" y="38543"/>
                      <a:pt x="74506" y="37524"/>
                      <a:pt x="74528" y="36280"/>
                    </a:cubicBezTo>
                    <a:cubicBezTo>
                      <a:pt x="74528" y="35284"/>
                      <a:pt x="74754" y="34243"/>
                      <a:pt x="74528" y="33247"/>
                    </a:cubicBezTo>
                    <a:cubicBezTo>
                      <a:pt x="74506" y="33134"/>
                      <a:pt x="74483" y="33021"/>
                      <a:pt x="74392" y="32930"/>
                    </a:cubicBezTo>
                    <a:cubicBezTo>
                      <a:pt x="74302" y="32862"/>
                      <a:pt x="74189" y="32794"/>
                      <a:pt x="74121" y="32772"/>
                    </a:cubicBezTo>
                    <a:cubicBezTo>
                      <a:pt x="73555" y="32545"/>
                      <a:pt x="72944" y="32342"/>
                      <a:pt x="72355" y="32206"/>
                    </a:cubicBezTo>
                    <a:cubicBezTo>
                      <a:pt x="72262" y="32190"/>
                      <a:pt x="72168" y="32164"/>
                      <a:pt x="72067" y="32164"/>
                    </a:cubicBezTo>
                    <a:cubicBezTo>
                      <a:pt x="72022" y="32164"/>
                      <a:pt x="71975" y="32169"/>
                      <a:pt x="71925" y="32183"/>
                    </a:cubicBezTo>
                    <a:cubicBezTo>
                      <a:pt x="71790" y="32206"/>
                      <a:pt x="71677" y="32319"/>
                      <a:pt x="71563" y="32410"/>
                    </a:cubicBezTo>
                    <a:cubicBezTo>
                      <a:pt x="70952" y="32975"/>
                      <a:pt x="70409" y="33609"/>
                      <a:pt x="69957" y="34333"/>
                    </a:cubicBezTo>
                    <a:cubicBezTo>
                      <a:pt x="69640" y="33903"/>
                      <a:pt x="69323" y="33541"/>
                      <a:pt x="69029" y="33134"/>
                    </a:cubicBezTo>
                    <a:cubicBezTo>
                      <a:pt x="63936" y="26435"/>
                      <a:pt x="63416" y="15617"/>
                      <a:pt x="66222" y="7922"/>
                    </a:cubicBezTo>
                    <a:cubicBezTo>
                      <a:pt x="66494" y="7197"/>
                      <a:pt x="68870" y="46"/>
                      <a:pt x="69821" y="46"/>
                    </a:cubicBezTo>
                    <a:lnTo>
                      <a:pt x="63054" y="46"/>
                    </a:lnTo>
                    <a:cubicBezTo>
                      <a:pt x="61900" y="1517"/>
                      <a:pt x="61334" y="3554"/>
                      <a:pt x="60994" y="4685"/>
                    </a:cubicBezTo>
                    <a:cubicBezTo>
                      <a:pt x="60795" y="5329"/>
                      <a:pt x="60548" y="5640"/>
                      <a:pt x="60318" y="5640"/>
                    </a:cubicBezTo>
                    <a:cubicBezTo>
                      <a:pt x="60103" y="5640"/>
                      <a:pt x="59903" y="5368"/>
                      <a:pt x="59772" y="4844"/>
                    </a:cubicBezTo>
                    <a:cubicBezTo>
                      <a:pt x="59297" y="3010"/>
                      <a:pt x="59319" y="725"/>
                      <a:pt x="593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8"/>
              <p:cNvSpPr/>
              <p:nvPr/>
            </p:nvSpPr>
            <p:spPr>
              <a:xfrm>
                <a:off x="5176100" y="253950"/>
                <a:ext cx="10695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6852" extrusionOk="0">
                    <a:moveTo>
                      <a:pt x="4278" y="1"/>
                    </a:moveTo>
                    <a:cubicBezTo>
                      <a:pt x="3373" y="1"/>
                      <a:pt x="2716" y="1"/>
                      <a:pt x="2762" y="23"/>
                    </a:cubicBezTo>
                    <a:cubicBezTo>
                      <a:pt x="1766" y="1291"/>
                      <a:pt x="770" y="4188"/>
                      <a:pt x="431" y="5342"/>
                    </a:cubicBezTo>
                    <a:cubicBezTo>
                      <a:pt x="1" y="5659"/>
                      <a:pt x="182" y="5840"/>
                      <a:pt x="227" y="6066"/>
                    </a:cubicBezTo>
                    <a:cubicBezTo>
                      <a:pt x="368" y="6585"/>
                      <a:pt x="643" y="6851"/>
                      <a:pt x="934" y="6851"/>
                    </a:cubicBezTo>
                    <a:cubicBezTo>
                      <a:pt x="1251" y="6851"/>
                      <a:pt x="1588" y="6535"/>
                      <a:pt x="1788" y="5885"/>
                    </a:cubicBezTo>
                    <a:cubicBezTo>
                      <a:pt x="2128" y="4753"/>
                      <a:pt x="3124" y="1494"/>
                      <a:pt x="42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8"/>
              <p:cNvSpPr/>
              <p:nvPr/>
            </p:nvSpPr>
            <p:spPr>
              <a:xfrm>
                <a:off x="4536175" y="252825"/>
                <a:ext cx="626925" cy="727375"/>
              </a:xfrm>
              <a:custGeom>
                <a:avLst/>
                <a:gdLst/>
                <a:ahLst/>
                <a:cxnLst/>
                <a:rect l="l" t="t" r="r" b="b"/>
                <a:pathLst>
                  <a:path w="25077" h="29095" extrusionOk="0">
                    <a:moveTo>
                      <a:pt x="17903" y="0"/>
                    </a:moveTo>
                    <a:lnTo>
                      <a:pt x="17903" y="1539"/>
                    </a:lnTo>
                    <a:cubicBezTo>
                      <a:pt x="17971" y="5885"/>
                      <a:pt x="18423" y="10207"/>
                      <a:pt x="19215" y="14485"/>
                    </a:cubicBezTo>
                    <a:cubicBezTo>
                      <a:pt x="19668" y="16997"/>
                      <a:pt x="20234" y="19487"/>
                      <a:pt x="20935" y="21931"/>
                    </a:cubicBezTo>
                    <a:cubicBezTo>
                      <a:pt x="21297" y="23198"/>
                      <a:pt x="21705" y="24443"/>
                      <a:pt x="22157" y="25665"/>
                    </a:cubicBezTo>
                    <a:cubicBezTo>
                      <a:pt x="22406" y="26344"/>
                      <a:pt x="23515" y="28042"/>
                      <a:pt x="22429" y="28472"/>
                    </a:cubicBezTo>
                    <a:cubicBezTo>
                      <a:pt x="22279" y="28532"/>
                      <a:pt x="22125" y="28552"/>
                      <a:pt x="21968" y="28552"/>
                    </a:cubicBezTo>
                    <a:cubicBezTo>
                      <a:pt x="21770" y="28552"/>
                      <a:pt x="21567" y="28519"/>
                      <a:pt x="21365" y="28494"/>
                    </a:cubicBezTo>
                    <a:cubicBezTo>
                      <a:pt x="21184" y="28472"/>
                      <a:pt x="21003" y="28426"/>
                      <a:pt x="20822" y="28381"/>
                    </a:cubicBezTo>
                    <a:cubicBezTo>
                      <a:pt x="13829" y="26435"/>
                      <a:pt x="6926" y="23945"/>
                      <a:pt x="1" y="21795"/>
                    </a:cubicBezTo>
                    <a:lnTo>
                      <a:pt x="1" y="21795"/>
                    </a:lnTo>
                    <a:cubicBezTo>
                      <a:pt x="408" y="21954"/>
                      <a:pt x="748" y="22089"/>
                      <a:pt x="1042" y="22180"/>
                    </a:cubicBezTo>
                    <a:cubicBezTo>
                      <a:pt x="8148" y="24353"/>
                      <a:pt x="15232" y="26933"/>
                      <a:pt x="22384" y="28924"/>
                    </a:cubicBezTo>
                    <a:cubicBezTo>
                      <a:pt x="22542" y="28969"/>
                      <a:pt x="22746" y="29015"/>
                      <a:pt x="22927" y="29037"/>
                    </a:cubicBezTo>
                    <a:cubicBezTo>
                      <a:pt x="23129" y="29063"/>
                      <a:pt x="23331" y="29095"/>
                      <a:pt x="23529" y="29095"/>
                    </a:cubicBezTo>
                    <a:cubicBezTo>
                      <a:pt x="23686" y="29095"/>
                      <a:pt x="23841" y="29075"/>
                      <a:pt x="23991" y="29015"/>
                    </a:cubicBezTo>
                    <a:cubicBezTo>
                      <a:pt x="25077" y="28585"/>
                      <a:pt x="23968" y="26887"/>
                      <a:pt x="23742" y="26231"/>
                    </a:cubicBezTo>
                    <a:cubicBezTo>
                      <a:pt x="23289" y="24986"/>
                      <a:pt x="22882" y="23741"/>
                      <a:pt x="22520" y="22497"/>
                    </a:cubicBezTo>
                    <a:cubicBezTo>
                      <a:pt x="21818" y="20030"/>
                      <a:pt x="21252" y="17563"/>
                      <a:pt x="20800" y="15051"/>
                    </a:cubicBezTo>
                    <a:cubicBezTo>
                      <a:pt x="20030" y="10773"/>
                      <a:pt x="19555" y="6428"/>
                      <a:pt x="19487" y="2105"/>
                    </a:cubicBezTo>
                    <a:cubicBezTo>
                      <a:pt x="19464" y="1834"/>
                      <a:pt x="19487" y="906"/>
                      <a:pt x="19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8"/>
              <p:cNvSpPr/>
              <p:nvPr/>
            </p:nvSpPr>
            <p:spPr>
              <a:xfrm>
                <a:off x="3667675" y="253950"/>
                <a:ext cx="1930550" cy="1915825"/>
              </a:xfrm>
              <a:custGeom>
                <a:avLst/>
                <a:gdLst/>
                <a:ahLst/>
                <a:cxnLst/>
                <a:rect l="l" t="t" r="r" b="b"/>
                <a:pathLst>
                  <a:path w="77222" h="76633" extrusionOk="0">
                    <a:moveTo>
                      <a:pt x="1" y="1"/>
                    </a:moveTo>
                    <a:cubicBezTo>
                      <a:pt x="13625" y="6134"/>
                      <a:pt x="21184" y="22452"/>
                      <a:pt x="32591" y="27408"/>
                    </a:cubicBezTo>
                    <a:cubicBezTo>
                      <a:pt x="38203" y="29830"/>
                      <a:pt x="43001" y="32093"/>
                      <a:pt x="46645" y="33768"/>
                    </a:cubicBezTo>
                    <a:cubicBezTo>
                      <a:pt x="59387" y="39629"/>
                      <a:pt x="64343" y="45310"/>
                      <a:pt x="66335" y="49565"/>
                    </a:cubicBezTo>
                    <a:cubicBezTo>
                      <a:pt x="73260" y="64163"/>
                      <a:pt x="76022" y="76633"/>
                      <a:pt x="76022" y="76633"/>
                    </a:cubicBezTo>
                    <a:lnTo>
                      <a:pt x="76022" y="76271"/>
                    </a:lnTo>
                    <a:lnTo>
                      <a:pt x="76022" y="74573"/>
                    </a:lnTo>
                    <a:cubicBezTo>
                      <a:pt x="76022" y="74573"/>
                      <a:pt x="77221" y="65656"/>
                      <a:pt x="67263" y="48094"/>
                    </a:cubicBezTo>
                    <a:cubicBezTo>
                      <a:pt x="64954" y="43975"/>
                      <a:pt x="59387" y="37570"/>
                      <a:pt x="46645" y="31708"/>
                    </a:cubicBezTo>
                    <a:cubicBezTo>
                      <a:pt x="42979" y="30033"/>
                      <a:pt x="38203" y="27770"/>
                      <a:pt x="32591" y="25349"/>
                    </a:cubicBezTo>
                    <a:cubicBezTo>
                      <a:pt x="22293" y="20867"/>
                      <a:pt x="15141" y="7152"/>
                      <a:pt x="38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8"/>
              <p:cNvSpPr/>
              <p:nvPr/>
            </p:nvSpPr>
            <p:spPr>
              <a:xfrm>
                <a:off x="5172700" y="304875"/>
                <a:ext cx="355350" cy="1023000"/>
              </a:xfrm>
              <a:custGeom>
                <a:avLst/>
                <a:gdLst/>
                <a:ahLst/>
                <a:cxnLst/>
                <a:rect l="l" t="t" r="r" b="b"/>
                <a:pathLst>
                  <a:path w="14214" h="40920" extrusionOk="0">
                    <a:moveTo>
                      <a:pt x="4821" y="1"/>
                    </a:moveTo>
                    <a:lnTo>
                      <a:pt x="4821" y="1"/>
                    </a:lnTo>
                    <a:cubicBezTo>
                      <a:pt x="3690" y="1585"/>
                      <a:pt x="2807" y="3305"/>
                      <a:pt x="2015" y="5161"/>
                    </a:cubicBezTo>
                    <a:cubicBezTo>
                      <a:pt x="1313" y="6971"/>
                      <a:pt x="793" y="8872"/>
                      <a:pt x="453" y="10796"/>
                    </a:cubicBezTo>
                    <a:cubicBezTo>
                      <a:pt x="114" y="12720"/>
                      <a:pt x="1" y="14689"/>
                      <a:pt x="23" y="16658"/>
                    </a:cubicBezTo>
                    <a:cubicBezTo>
                      <a:pt x="91" y="18604"/>
                      <a:pt x="340" y="20550"/>
                      <a:pt x="770" y="22474"/>
                    </a:cubicBezTo>
                    <a:cubicBezTo>
                      <a:pt x="1223" y="24398"/>
                      <a:pt x="1834" y="26276"/>
                      <a:pt x="2671" y="28064"/>
                    </a:cubicBezTo>
                    <a:cubicBezTo>
                      <a:pt x="3509" y="29830"/>
                      <a:pt x="4505" y="31550"/>
                      <a:pt x="5659" y="33111"/>
                    </a:cubicBezTo>
                    <a:cubicBezTo>
                      <a:pt x="6813" y="34673"/>
                      <a:pt x="8126" y="36144"/>
                      <a:pt x="9574" y="37434"/>
                    </a:cubicBezTo>
                    <a:cubicBezTo>
                      <a:pt x="11045" y="38724"/>
                      <a:pt x="12562" y="39901"/>
                      <a:pt x="14214" y="40919"/>
                    </a:cubicBezTo>
                    <a:cubicBezTo>
                      <a:pt x="12765" y="39652"/>
                      <a:pt x="11339" y="38362"/>
                      <a:pt x="10072" y="36936"/>
                    </a:cubicBezTo>
                    <a:lnTo>
                      <a:pt x="9144" y="35850"/>
                    </a:lnTo>
                    <a:lnTo>
                      <a:pt x="8239" y="34763"/>
                    </a:lnTo>
                    <a:cubicBezTo>
                      <a:pt x="7673" y="33994"/>
                      <a:pt x="7107" y="33224"/>
                      <a:pt x="6587" y="32432"/>
                    </a:cubicBezTo>
                    <a:cubicBezTo>
                      <a:pt x="5568" y="30848"/>
                      <a:pt x="4663" y="29196"/>
                      <a:pt x="3939" y="27453"/>
                    </a:cubicBezTo>
                    <a:cubicBezTo>
                      <a:pt x="3169" y="25733"/>
                      <a:pt x="2581" y="23945"/>
                      <a:pt x="2173" y="22112"/>
                    </a:cubicBezTo>
                    <a:cubicBezTo>
                      <a:pt x="1766" y="20279"/>
                      <a:pt x="1494" y="18400"/>
                      <a:pt x="1427" y="16545"/>
                    </a:cubicBezTo>
                    <a:cubicBezTo>
                      <a:pt x="1336" y="14666"/>
                      <a:pt x="1427" y="12788"/>
                      <a:pt x="1608" y="10909"/>
                    </a:cubicBezTo>
                    <a:cubicBezTo>
                      <a:pt x="1834" y="9008"/>
                      <a:pt x="2219" y="7152"/>
                      <a:pt x="2739" y="5342"/>
                    </a:cubicBezTo>
                    <a:cubicBezTo>
                      <a:pt x="3260" y="3509"/>
                      <a:pt x="3961" y="1721"/>
                      <a:pt x="4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8"/>
              <p:cNvSpPr/>
              <p:nvPr/>
            </p:nvSpPr>
            <p:spPr>
              <a:xfrm>
                <a:off x="5042000" y="299225"/>
                <a:ext cx="81500" cy="472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18899" extrusionOk="0">
                    <a:moveTo>
                      <a:pt x="431" y="0"/>
                    </a:moveTo>
                    <a:cubicBezTo>
                      <a:pt x="91" y="1607"/>
                      <a:pt x="1" y="3214"/>
                      <a:pt x="1" y="4821"/>
                    </a:cubicBezTo>
                    <a:cubicBezTo>
                      <a:pt x="1" y="6450"/>
                      <a:pt x="114" y="8080"/>
                      <a:pt x="363" y="9664"/>
                    </a:cubicBezTo>
                    <a:cubicBezTo>
                      <a:pt x="612" y="11248"/>
                      <a:pt x="951" y="12833"/>
                      <a:pt x="1449" y="14394"/>
                    </a:cubicBezTo>
                    <a:cubicBezTo>
                      <a:pt x="1902" y="15956"/>
                      <a:pt x="2490" y="17450"/>
                      <a:pt x="3260" y="18898"/>
                    </a:cubicBezTo>
                    <a:cubicBezTo>
                      <a:pt x="3056" y="17269"/>
                      <a:pt x="2762" y="15684"/>
                      <a:pt x="2513" y="14145"/>
                    </a:cubicBezTo>
                    <a:cubicBezTo>
                      <a:pt x="2264" y="12561"/>
                      <a:pt x="2015" y="10999"/>
                      <a:pt x="1766" y="9438"/>
                    </a:cubicBezTo>
                    <a:cubicBezTo>
                      <a:pt x="1517" y="7876"/>
                      <a:pt x="1336" y="6337"/>
                      <a:pt x="1110" y="4753"/>
                    </a:cubicBezTo>
                    <a:cubicBezTo>
                      <a:pt x="906" y="3146"/>
                      <a:pt x="702" y="1607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8"/>
              <p:cNvSpPr/>
              <p:nvPr/>
            </p:nvSpPr>
            <p:spPr>
              <a:xfrm>
                <a:off x="5200425" y="1125300"/>
                <a:ext cx="299900" cy="658050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263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59" y="2060"/>
                      <a:pt x="2649" y="4096"/>
                      <a:pt x="3871" y="6156"/>
                    </a:cubicBezTo>
                    <a:cubicBezTo>
                      <a:pt x="5093" y="8283"/>
                      <a:pt x="6179" y="10411"/>
                      <a:pt x="7175" y="12606"/>
                    </a:cubicBezTo>
                    <a:cubicBezTo>
                      <a:pt x="8193" y="14824"/>
                      <a:pt x="9076" y="17042"/>
                      <a:pt x="9868" y="19350"/>
                    </a:cubicBezTo>
                    <a:cubicBezTo>
                      <a:pt x="10660" y="21636"/>
                      <a:pt x="11339" y="23945"/>
                      <a:pt x="11996" y="26321"/>
                    </a:cubicBezTo>
                    <a:cubicBezTo>
                      <a:pt x="11905" y="23877"/>
                      <a:pt x="11520" y="21433"/>
                      <a:pt x="10909" y="19034"/>
                    </a:cubicBezTo>
                    <a:cubicBezTo>
                      <a:pt x="10321" y="16657"/>
                      <a:pt x="9484" y="14303"/>
                      <a:pt x="8442" y="12040"/>
                    </a:cubicBezTo>
                    <a:cubicBezTo>
                      <a:pt x="7447" y="9777"/>
                      <a:pt x="6225" y="7627"/>
                      <a:pt x="4799" y="5590"/>
                    </a:cubicBezTo>
                    <a:cubicBezTo>
                      <a:pt x="3396" y="3576"/>
                      <a:pt x="1811" y="165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8"/>
              <p:cNvSpPr/>
              <p:nvPr/>
            </p:nvSpPr>
            <p:spPr>
              <a:xfrm>
                <a:off x="3802325" y="289025"/>
                <a:ext cx="745200" cy="615050"/>
              </a:xfrm>
              <a:custGeom>
                <a:avLst/>
                <a:gdLst/>
                <a:ahLst/>
                <a:cxnLst/>
                <a:rect l="l" t="t" r="r" b="b"/>
                <a:pathLst>
                  <a:path w="29808" h="246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81" y="1993"/>
                      <a:pt x="4912" y="4210"/>
                      <a:pt x="7153" y="6587"/>
                    </a:cubicBezTo>
                    <a:cubicBezTo>
                      <a:pt x="9348" y="8941"/>
                      <a:pt x="11453" y="11430"/>
                      <a:pt x="13671" y="13806"/>
                    </a:cubicBezTo>
                    <a:cubicBezTo>
                      <a:pt x="15889" y="16183"/>
                      <a:pt x="18265" y="18491"/>
                      <a:pt x="20958" y="20415"/>
                    </a:cubicBezTo>
                    <a:cubicBezTo>
                      <a:pt x="23606" y="22339"/>
                      <a:pt x="26616" y="23923"/>
                      <a:pt x="29807" y="24602"/>
                    </a:cubicBezTo>
                    <a:cubicBezTo>
                      <a:pt x="26820" y="23380"/>
                      <a:pt x="24104" y="21592"/>
                      <a:pt x="21637" y="19555"/>
                    </a:cubicBezTo>
                    <a:cubicBezTo>
                      <a:pt x="19170" y="17495"/>
                      <a:pt x="16907" y="15187"/>
                      <a:pt x="14667" y="12833"/>
                    </a:cubicBezTo>
                    <a:cubicBezTo>
                      <a:pt x="12471" y="10480"/>
                      <a:pt x="10276" y="8035"/>
                      <a:pt x="7877" y="5795"/>
                    </a:cubicBezTo>
                    <a:cubicBezTo>
                      <a:pt x="5501" y="3577"/>
                      <a:pt x="2898" y="1472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8"/>
              <p:cNvSpPr/>
              <p:nvPr/>
            </p:nvSpPr>
            <p:spPr>
              <a:xfrm>
                <a:off x="4529950" y="835025"/>
                <a:ext cx="58225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02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76" y="1336"/>
                      <a:pt x="3554" y="2377"/>
                      <a:pt x="5523" y="3260"/>
                    </a:cubicBezTo>
                    <a:cubicBezTo>
                      <a:pt x="7447" y="4165"/>
                      <a:pt x="9438" y="4957"/>
                      <a:pt x="11430" y="5681"/>
                    </a:cubicBezTo>
                    <a:lnTo>
                      <a:pt x="17405" y="7877"/>
                    </a:lnTo>
                    <a:cubicBezTo>
                      <a:pt x="19374" y="8601"/>
                      <a:pt x="21320" y="9393"/>
                      <a:pt x="23289" y="10253"/>
                    </a:cubicBezTo>
                    <a:cubicBezTo>
                      <a:pt x="21614" y="8895"/>
                      <a:pt x="19736" y="7809"/>
                      <a:pt x="17812" y="6858"/>
                    </a:cubicBezTo>
                    <a:cubicBezTo>
                      <a:pt x="15888" y="5908"/>
                      <a:pt x="13897" y="5116"/>
                      <a:pt x="11905" y="4391"/>
                    </a:cubicBezTo>
                    <a:cubicBezTo>
                      <a:pt x="9936" y="3645"/>
                      <a:pt x="7922" y="2966"/>
                      <a:pt x="5930" y="2264"/>
                    </a:cubicBezTo>
                    <a:cubicBezTo>
                      <a:pt x="3961" y="1562"/>
                      <a:pt x="1970" y="816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8"/>
              <p:cNvSpPr/>
              <p:nvPr/>
            </p:nvSpPr>
            <p:spPr>
              <a:xfrm>
                <a:off x="4838875" y="1047200"/>
                <a:ext cx="400625" cy="248975"/>
              </a:xfrm>
              <a:custGeom>
                <a:avLst/>
                <a:gdLst/>
                <a:ahLst/>
                <a:cxnLst/>
                <a:rect l="l" t="t" r="r" b="b"/>
                <a:pathLst>
                  <a:path w="16025" h="9959" extrusionOk="0">
                    <a:moveTo>
                      <a:pt x="1" y="1"/>
                    </a:moveTo>
                    <a:cubicBezTo>
                      <a:pt x="1313" y="929"/>
                      <a:pt x="2739" y="1676"/>
                      <a:pt x="4165" y="2445"/>
                    </a:cubicBezTo>
                    <a:cubicBezTo>
                      <a:pt x="5614" y="3147"/>
                      <a:pt x="7017" y="3826"/>
                      <a:pt x="8397" y="4527"/>
                    </a:cubicBezTo>
                    <a:cubicBezTo>
                      <a:pt x="9801" y="5274"/>
                      <a:pt x="11158" y="6021"/>
                      <a:pt x="12426" y="6904"/>
                    </a:cubicBezTo>
                    <a:cubicBezTo>
                      <a:pt x="13693" y="7786"/>
                      <a:pt x="14893" y="8805"/>
                      <a:pt x="16024" y="9959"/>
                    </a:cubicBezTo>
                    <a:cubicBezTo>
                      <a:pt x="15391" y="8465"/>
                      <a:pt x="14350" y="7130"/>
                      <a:pt x="13127" y="6021"/>
                    </a:cubicBezTo>
                    <a:cubicBezTo>
                      <a:pt x="11905" y="4889"/>
                      <a:pt x="10525" y="3984"/>
                      <a:pt x="9076" y="3260"/>
                    </a:cubicBezTo>
                    <a:cubicBezTo>
                      <a:pt x="7605" y="2513"/>
                      <a:pt x="6111" y="1925"/>
                      <a:pt x="4618" y="1381"/>
                    </a:cubicBezTo>
                    <a:cubicBezTo>
                      <a:pt x="3079" y="883"/>
                      <a:pt x="1562" y="43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8"/>
              <p:cNvSpPr/>
              <p:nvPr/>
            </p:nvSpPr>
            <p:spPr>
              <a:xfrm>
                <a:off x="5379800" y="1270125"/>
                <a:ext cx="169200" cy="388750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155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24" y="1268"/>
                      <a:pt x="1426" y="2513"/>
                      <a:pt x="2082" y="3758"/>
                    </a:cubicBezTo>
                    <a:cubicBezTo>
                      <a:pt x="2716" y="5003"/>
                      <a:pt x="3327" y="6270"/>
                      <a:pt x="3847" y="7560"/>
                    </a:cubicBezTo>
                    <a:cubicBezTo>
                      <a:pt x="4391" y="8827"/>
                      <a:pt x="4866" y="10163"/>
                      <a:pt x="5319" y="11475"/>
                    </a:cubicBezTo>
                    <a:cubicBezTo>
                      <a:pt x="5771" y="12811"/>
                      <a:pt x="6179" y="14168"/>
                      <a:pt x="6654" y="15549"/>
                    </a:cubicBezTo>
                    <a:cubicBezTo>
                      <a:pt x="6767" y="14078"/>
                      <a:pt x="6654" y="12652"/>
                      <a:pt x="6405" y="11204"/>
                    </a:cubicBezTo>
                    <a:cubicBezTo>
                      <a:pt x="6156" y="9755"/>
                      <a:pt x="5726" y="8352"/>
                      <a:pt x="5160" y="6994"/>
                    </a:cubicBezTo>
                    <a:cubicBezTo>
                      <a:pt x="4594" y="5659"/>
                      <a:pt x="3847" y="4346"/>
                      <a:pt x="3010" y="3169"/>
                    </a:cubicBezTo>
                    <a:cubicBezTo>
                      <a:pt x="2127" y="1970"/>
                      <a:pt x="1132" y="90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8"/>
              <p:cNvSpPr/>
              <p:nvPr/>
            </p:nvSpPr>
            <p:spPr>
              <a:xfrm>
                <a:off x="5181750" y="304875"/>
                <a:ext cx="346875" cy="1021875"/>
              </a:xfrm>
              <a:custGeom>
                <a:avLst/>
                <a:gdLst/>
                <a:ahLst/>
                <a:cxnLst/>
                <a:rect l="l" t="t" r="r" b="b"/>
                <a:pathLst>
                  <a:path w="13875" h="40875" extrusionOk="0">
                    <a:moveTo>
                      <a:pt x="4459" y="1"/>
                    </a:moveTo>
                    <a:cubicBezTo>
                      <a:pt x="3441" y="1630"/>
                      <a:pt x="2604" y="3395"/>
                      <a:pt x="1970" y="5206"/>
                    </a:cubicBezTo>
                    <a:cubicBezTo>
                      <a:pt x="1314" y="7017"/>
                      <a:pt x="861" y="8895"/>
                      <a:pt x="567" y="10796"/>
                    </a:cubicBezTo>
                    <a:cubicBezTo>
                      <a:pt x="1" y="14621"/>
                      <a:pt x="159" y="18559"/>
                      <a:pt x="997" y="22316"/>
                    </a:cubicBezTo>
                    <a:cubicBezTo>
                      <a:pt x="1879" y="26073"/>
                      <a:pt x="3464" y="29671"/>
                      <a:pt x="5704" y="32817"/>
                    </a:cubicBezTo>
                    <a:cubicBezTo>
                      <a:pt x="6790" y="34356"/>
                      <a:pt x="8035" y="35872"/>
                      <a:pt x="9438" y="37185"/>
                    </a:cubicBezTo>
                    <a:cubicBezTo>
                      <a:pt x="10819" y="38520"/>
                      <a:pt x="12313" y="39742"/>
                      <a:pt x="13874" y="40874"/>
                    </a:cubicBezTo>
                    <a:cubicBezTo>
                      <a:pt x="10819" y="38543"/>
                      <a:pt x="8035" y="35827"/>
                      <a:pt x="5885" y="32659"/>
                    </a:cubicBezTo>
                    <a:cubicBezTo>
                      <a:pt x="3712" y="29535"/>
                      <a:pt x="2128" y="25960"/>
                      <a:pt x="1291" y="22225"/>
                    </a:cubicBezTo>
                    <a:cubicBezTo>
                      <a:pt x="408" y="18491"/>
                      <a:pt x="272" y="14621"/>
                      <a:pt x="793" y="10819"/>
                    </a:cubicBezTo>
                    <a:cubicBezTo>
                      <a:pt x="1336" y="7039"/>
                      <a:pt x="2536" y="3327"/>
                      <a:pt x="4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8"/>
              <p:cNvSpPr/>
              <p:nvPr/>
            </p:nvSpPr>
            <p:spPr>
              <a:xfrm>
                <a:off x="5050500" y="299225"/>
                <a:ext cx="73575" cy="4713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8853" extrusionOk="0">
                    <a:moveTo>
                      <a:pt x="91" y="0"/>
                    </a:moveTo>
                    <a:cubicBezTo>
                      <a:pt x="0" y="1607"/>
                      <a:pt x="0" y="3191"/>
                      <a:pt x="113" y="4798"/>
                    </a:cubicBezTo>
                    <a:cubicBezTo>
                      <a:pt x="204" y="6405"/>
                      <a:pt x="362" y="7989"/>
                      <a:pt x="589" y="9574"/>
                    </a:cubicBezTo>
                    <a:cubicBezTo>
                      <a:pt x="838" y="11135"/>
                      <a:pt x="1132" y="12719"/>
                      <a:pt x="1517" y="14281"/>
                    </a:cubicBezTo>
                    <a:lnTo>
                      <a:pt x="1833" y="15435"/>
                    </a:lnTo>
                    <a:lnTo>
                      <a:pt x="2173" y="16590"/>
                    </a:lnTo>
                    <a:lnTo>
                      <a:pt x="2535" y="17721"/>
                    </a:lnTo>
                    <a:lnTo>
                      <a:pt x="2942" y="18853"/>
                    </a:lnTo>
                    <a:lnTo>
                      <a:pt x="2626" y="17699"/>
                    </a:lnTo>
                    <a:lnTo>
                      <a:pt x="2309" y="16544"/>
                    </a:lnTo>
                    <a:lnTo>
                      <a:pt x="2037" y="15390"/>
                    </a:lnTo>
                    <a:lnTo>
                      <a:pt x="1788" y="14213"/>
                    </a:lnTo>
                    <a:cubicBezTo>
                      <a:pt x="1426" y="12674"/>
                      <a:pt x="1132" y="11113"/>
                      <a:pt x="905" y="9528"/>
                    </a:cubicBezTo>
                    <a:cubicBezTo>
                      <a:pt x="657" y="7944"/>
                      <a:pt x="475" y="6360"/>
                      <a:pt x="340" y="4776"/>
                    </a:cubicBezTo>
                    <a:cubicBezTo>
                      <a:pt x="204" y="3191"/>
                      <a:pt x="113" y="1585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8"/>
              <p:cNvSpPr/>
              <p:nvPr/>
            </p:nvSpPr>
            <p:spPr>
              <a:xfrm>
                <a:off x="5200425" y="1125300"/>
                <a:ext cx="299900" cy="659725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26389" extrusionOk="0">
                    <a:moveTo>
                      <a:pt x="1" y="0"/>
                    </a:moveTo>
                    <a:cubicBezTo>
                      <a:pt x="1517" y="1878"/>
                      <a:pt x="2965" y="3893"/>
                      <a:pt x="4233" y="5952"/>
                    </a:cubicBezTo>
                    <a:cubicBezTo>
                      <a:pt x="5546" y="8034"/>
                      <a:pt x="6700" y="10184"/>
                      <a:pt x="7696" y="12402"/>
                    </a:cubicBezTo>
                    <a:cubicBezTo>
                      <a:pt x="8714" y="14643"/>
                      <a:pt x="9574" y="16929"/>
                      <a:pt x="10298" y="19260"/>
                    </a:cubicBezTo>
                    <a:lnTo>
                      <a:pt x="10796" y="21003"/>
                    </a:lnTo>
                    <a:lnTo>
                      <a:pt x="11249" y="22790"/>
                    </a:lnTo>
                    <a:lnTo>
                      <a:pt x="11656" y="24578"/>
                    </a:lnTo>
                    <a:lnTo>
                      <a:pt x="11996" y="26389"/>
                    </a:lnTo>
                    <a:lnTo>
                      <a:pt x="11724" y="24578"/>
                    </a:lnTo>
                    <a:lnTo>
                      <a:pt x="11385" y="22768"/>
                    </a:lnTo>
                    <a:lnTo>
                      <a:pt x="10977" y="20980"/>
                    </a:lnTo>
                    <a:lnTo>
                      <a:pt x="10479" y="19192"/>
                    </a:lnTo>
                    <a:cubicBezTo>
                      <a:pt x="9823" y="16816"/>
                      <a:pt x="8940" y="14530"/>
                      <a:pt x="7945" y="12289"/>
                    </a:cubicBezTo>
                    <a:cubicBezTo>
                      <a:pt x="6926" y="10071"/>
                      <a:pt x="5772" y="7921"/>
                      <a:pt x="4437" y="5839"/>
                    </a:cubicBezTo>
                    <a:cubicBezTo>
                      <a:pt x="3101" y="3780"/>
                      <a:pt x="1608" y="18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8"/>
              <p:cNvSpPr/>
              <p:nvPr/>
            </p:nvSpPr>
            <p:spPr>
              <a:xfrm>
                <a:off x="3802325" y="289025"/>
                <a:ext cx="745750" cy="615625"/>
              </a:xfrm>
              <a:custGeom>
                <a:avLst/>
                <a:gdLst/>
                <a:ahLst/>
                <a:cxnLst/>
                <a:rect l="l" t="t" r="r" b="b"/>
                <a:pathLst>
                  <a:path w="29830" h="2462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39" y="1789"/>
                      <a:pt x="5161" y="3961"/>
                      <a:pt x="7470" y="6247"/>
                    </a:cubicBezTo>
                    <a:cubicBezTo>
                      <a:pt x="9755" y="8578"/>
                      <a:pt x="11905" y="11045"/>
                      <a:pt x="14101" y="13422"/>
                    </a:cubicBezTo>
                    <a:cubicBezTo>
                      <a:pt x="16319" y="15753"/>
                      <a:pt x="18627" y="18084"/>
                      <a:pt x="21230" y="20053"/>
                    </a:cubicBezTo>
                    <a:cubicBezTo>
                      <a:pt x="22542" y="21049"/>
                      <a:pt x="23900" y="21954"/>
                      <a:pt x="25349" y="22746"/>
                    </a:cubicBezTo>
                    <a:cubicBezTo>
                      <a:pt x="26775" y="23516"/>
                      <a:pt x="28291" y="24172"/>
                      <a:pt x="29830" y="24625"/>
                    </a:cubicBezTo>
                    <a:cubicBezTo>
                      <a:pt x="26752" y="23606"/>
                      <a:pt x="23923" y="21909"/>
                      <a:pt x="21388" y="19894"/>
                    </a:cubicBezTo>
                    <a:cubicBezTo>
                      <a:pt x="18831" y="17880"/>
                      <a:pt x="16522" y="15594"/>
                      <a:pt x="14304" y="13218"/>
                    </a:cubicBezTo>
                    <a:cubicBezTo>
                      <a:pt x="12064" y="10864"/>
                      <a:pt x="9914" y="8397"/>
                      <a:pt x="7605" y="6112"/>
                    </a:cubicBezTo>
                    <a:cubicBezTo>
                      <a:pt x="6451" y="4980"/>
                      <a:pt x="5229" y="3871"/>
                      <a:pt x="3984" y="2830"/>
                    </a:cubicBezTo>
                    <a:cubicBezTo>
                      <a:pt x="2717" y="1811"/>
                      <a:pt x="1382" y="838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8"/>
              <p:cNvSpPr/>
              <p:nvPr/>
            </p:nvSpPr>
            <p:spPr>
              <a:xfrm>
                <a:off x="4529950" y="835025"/>
                <a:ext cx="582800" cy="257475"/>
              </a:xfrm>
              <a:custGeom>
                <a:avLst/>
                <a:gdLst/>
                <a:ahLst/>
                <a:cxnLst/>
                <a:rect l="l" t="t" r="r" b="b"/>
                <a:pathLst>
                  <a:path w="23312" h="10299" extrusionOk="0">
                    <a:moveTo>
                      <a:pt x="1" y="1"/>
                    </a:moveTo>
                    <a:lnTo>
                      <a:pt x="1381" y="861"/>
                    </a:lnTo>
                    <a:lnTo>
                      <a:pt x="2807" y="1585"/>
                    </a:lnTo>
                    <a:lnTo>
                      <a:pt x="4233" y="2264"/>
                    </a:lnTo>
                    <a:lnTo>
                      <a:pt x="5704" y="2920"/>
                    </a:lnTo>
                    <a:cubicBezTo>
                      <a:pt x="7673" y="3758"/>
                      <a:pt x="9665" y="4505"/>
                      <a:pt x="11656" y="5229"/>
                    </a:cubicBezTo>
                    <a:cubicBezTo>
                      <a:pt x="13670" y="5976"/>
                      <a:pt x="15639" y="6700"/>
                      <a:pt x="17586" y="7537"/>
                    </a:cubicBezTo>
                    <a:lnTo>
                      <a:pt x="19057" y="8148"/>
                    </a:lnTo>
                    <a:lnTo>
                      <a:pt x="20505" y="8827"/>
                    </a:lnTo>
                    <a:lnTo>
                      <a:pt x="21931" y="9529"/>
                    </a:lnTo>
                    <a:lnTo>
                      <a:pt x="23312" y="10298"/>
                    </a:lnTo>
                    <a:lnTo>
                      <a:pt x="21954" y="9461"/>
                    </a:lnTo>
                    <a:lnTo>
                      <a:pt x="20573" y="8691"/>
                    </a:lnTo>
                    <a:lnTo>
                      <a:pt x="19125" y="7990"/>
                    </a:lnTo>
                    <a:lnTo>
                      <a:pt x="17676" y="7311"/>
                    </a:lnTo>
                    <a:cubicBezTo>
                      <a:pt x="15730" y="6451"/>
                      <a:pt x="13716" y="5681"/>
                      <a:pt x="11747" y="4957"/>
                    </a:cubicBezTo>
                    <a:cubicBezTo>
                      <a:pt x="9733" y="4210"/>
                      <a:pt x="7741" y="3486"/>
                      <a:pt x="5772" y="2694"/>
                    </a:cubicBezTo>
                    <a:cubicBezTo>
                      <a:pt x="3780" y="1902"/>
                      <a:pt x="1857" y="101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8"/>
              <p:cNvSpPr/>
              <p:nvPr/>
            </p:nvSpPr>
            <p:spPr>
              <a:xfrm>
                <a:off x="4838875" y="1047200"/>
                <a:ext cx="401175" cy="248425"/>
              </a:xfrm>
              <a:custGeom>
                <a:avLst/>
                <a:gdLst/>
                <a:ahLst/>
                <a:cxnLst/>
                <a:rect l="l" t="t" r="r" b="b"/>
                <a:pathLst>
                  <a:path w="16047" h="99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27" y="702"/>
                      <a:pt x="2898" y="1359"/>
                      <a:pt x="4391" y="2015"/>
                    </a:cubicBezTo>
                    <a:cubicBezTo>
                      <a:pt x="5863" y="2671"/>
                      <a:pt x="7311" y="3282"/>
                      <a:pt x="8714" y="4029"/>
                    </a:cubicBezTo>
                    <a:cubicBezTo>
                      <a:pt x="10140" y="4731"/>
                      <a:pt x="11498" y="5568"/>
                      <a:pt x="12743" y="6541"/>
                    </a:cubicBezTo>
                    <a:cubicBezTo>
                      <a:pt x="13987" y="7492"/>
                      <a:pt x="15119" y="8624"/>
                      <a:pt x="16047" y="9936"/>
                    </a:cubicBezTo>
                    <a:cubicBezTo>
                      <a:pt x="15617" y="9257"/>
                      <a:pt x="15142" y="8601"/>
                      <a:pt x="14598" y="8013"/>
                    </a:cubicBezTo>
                    <a:cubicBezTo>
                      <a:pt x="14055" y="7424"/>
                      <a:pt x="13467" y="6881"/>
                      <a:pt x="12856" y="6360"/>
                    </a:cubicBezTo>
                    <a:cubicBezTo>
                      <a:pt x="11634" y="5342"/>
                      <a:pt x="10253" y="4505"/>
                      <a:pt x="8827" y="3758"/>
                    </a:cubicBezTo>
                    <a:cubicBezTo>
                      <a:pt x="7379" y="3056"/>
                      <a:pt x="5908" y="2400"/>
                      <a:pt x="4437" y="1811"/>
                    </a:cubicBezTo>
                    <a:cubicBezTo>
                      <a:pt x="2943" y="1200"/>
                      <a:pt x="1472" y="63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8"/>
              <p:cNvSpPr/>
              <p:nvPr/>
            </p:nvSpPr>
            <p:spPr>
              <a:xfrm>
                <a:off x="5379800" y="1270125"/>
                <a:ext cx="1663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552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83" y="1132"/>
                      <a:pt x="1697" y="2287"/>
                      <a:pt x="2467" y="3464"/>
                    </a:cubicBezTo>
                    <a:cubicBezTo>
                      <a:pt x="3214" y="4731"/>
                      <a:pt x="3847" y="5976"/>
                      <a:pt x="4391" y="7288"/>
                    </a:cubicBezTo>
                    <a:cubicBezTo>
                      <a:pt x="4956" y="8601"/>
                      <a:pt x="5409" y="9959"/>
                      <a:pt x="5771" y="11339"/>
                    </a:cubicBezTo>
                    <a:cubicBezTo>
                      <a:pt x="5862" y="11679"/>
                      <a:pt x="5952" y="12041"/>
                      <a:pt x="6043" y="12381"/>
                    </a:cubicBezTo>
                    <a:cubicBezTo>
                      <a:pt x="6111" y="12720"/>
                      <a:pt x="6201" y="13105"/>
                      <a:pt x="6269" y="13422"/>
                    </a:cubicBezTo>
                    <a:cubicBezTo>
                      <a:pt x="6428" y="14123"/>
                      <a:pt x="6518" y="14825"/>
                      <a:pt x="6654" y="15526"/>
                    </a:cubicBezTo>
                    <a:cubicBezTo>
                      <a:pt x="6609" y="14825"/>
                      <a:pt x="6518" y="14123"/>
                      <a:pt x="6405" y="13399"/>
                    </a:cubicBezTo>
                    <a:cubicBezTo>
                      <a:pt x="6337" y="13060"/>
                      <a:pt x="6292" y="12697"/>
                      <a:pt x="6201" y="12358"/>
                    </a:cubicBezTo>
                    <a:cubicBezTo>
                      <a:pt x="6111" y="12018"/>
                      <a:pt x="6065" y="11656"/>
                      <a:pt x="5975" y="11317"/>
                    </a:cubicBezTo>
                    <a:cubicBezTo>
                      <a:pt x="5635" y="9891"/>
                      <a:pt x="5183" y="8533"/>
                      <a:pt x="4640" y="7220"/>
                    </a:cubicBezTo>
                    <a:cubicBezTo>
                      <a:pt x="4074" y="5885"/>
                      <a:pt x="3440" y="4618"/>
                      <a:pt x="2648" y="3396"/>
                    </a:cubicBezTo>
                    <a:cubicBezTo>
                      <a:pt x="2241" y="2807"/>
                      <a:pt x="1811" y="2196"/>
                      <a:pt x="1403" y="1630"/>
                    </a:cubicBezTo>
                    <a:cubicBezTo>
                      <a:pt x="951" y="1065"/>
                      <a:pt x="498" y="544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7" name="Google Shape;2457;p8"/>
            <p:cNvGrpSpPr/>
            <p:nvPr/>
          </p:nvGrpSpPr>
          <p:grpSpPr>
            <a:xfrm>
              <a:off x="8222027" y="-85850"/>
              <a:ext cx="950917" cy="732471"/>
              <a:chOff x="4850200" y="2392675"/>
              <a:chExt cx="482650" cy="371775"/>
            </a:xfrm>
          </p:grpSpPr>
          <p:sp>
            <p:nvSpPr>
              <p:cNvPr id="2458" name="Google Shape;2458;p8"/>
              <p:cNvSpPr/>
              <p:nvPr/>
            </p:nvSpPr>
            <p:spPr>
              <a:xfrm>
                <a:off x="4913000" y="2407950"/>
                <a:ext cx="4198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2" fill="none" extrusionOk="0">
                    <a:moveTo>
                      <a:pt x="227" y="1"/>
                    </a:moveTo>
                    <a:cubicBezTo>
                      <a:pt x="69" y="3034"/>
                      <a:pt x="1" y="6247"/>
                      <a:pt x="1630" y="8827"/>
                    </a:cubicBezTo>
                    <a:cubicBezTo>
                      <a:pt x="2807" y="10706"/>
                      <a:pt x="4844" y="11996"/>
                      <a:pt x="7017" y="12290"/>
                    </a:cubicBezTo>
                    <a:cubicBezTo>
                      <a:pt x="9212" y="12562"/>
                      <a:pt x="11520" y="11837"/>
                      <a:pt x="13172" y="10366"/>
                    </a:cubicBezTo>
                    <a:cubicBezTo>
                      <a:pt x="15843" y="7899"/>
                      <a:pt x="16386" y="3939"/>
                      <a:pt x="16794" y="318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8"/>
              <p:cNvSpPr/>
              <p:nvPr/>
            </p:nvSpPr>
            <p:spPr>
              <a:xfrm>
                <a:off x="4892075" y="239267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1"/>
                    </a:moveTo>
                    <a:cubicBezTo>
                      <a:pt x="46" y="3011"/>
                      <a:pt x="0" y="6247"/>
                      <a:pt x="1607" y="8827"/>
                    </a:cubicBezTo>
                    <a:cubicBezTo>
                      <a:pt x="2807" y="10683"/>
                      <a:pt x="4844" y="11996"/>
                      <a:pt x="7016" y="12267"/>
                    </a:cubicBezTo>
                    <a:cubicBezTo>
                      <a:pt x="9189" y="12562"/>
                      <a:pt x="11520" y="11815"/>
                      <a:pt x="13149" y="10344"/>
                    </a:cubicBezTo>
                    <a:cubicBezTo>
                      <a:pt x="15843" y="7877"/>
                      <a:pt x="16386" y="3916"/>
                      <a:pt x="16771" y="295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8"/>
              <p:cNvSpPr/>
              <p:nvPr/>
            </p:nvSpPr>
            <p:spPr>
              <a:xfrm>
                <a:off x="5184600" y="2665975"/>
                <a:ext cx="6507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939" fill="none" extrusionOk="0">
                    <a:moveTo>
                      <a:pt x="611" y="3848"/>
                    </a:moveTo>
                    <a:cubicBezTo>
                      <a:pt x="521" y="3915"/>
                      <a:pt x="430" y="3938"/>
                      <a:pt x="339" y="3938"/>
                    </a:cubicBezTo>
                    <a:cubicBezTo>
                      <a:pt x="204" y="3938"/>
                      <a:pt x="68" y="3802"/>
                      <a:pt x="45" y="3666"/>
                    </a:cubicBezTo>
                    <a:cubicBezTo>
                      <a:pt x="0" y="3508"/>
                      <a:pt x="0" y="3350"/>
                      <a:pt x="68" y="3214"/>
                    </a:cubicBezTo>
                    <a:cubicBezTo>
                      <a:pt x="226" y="2490"/>
                      <a:pt x="566" y="1811"/>
                      <a:pt x="973" y="1200"/>
                    </a:cubicBezTo>
                    <a:cubicBezTo>
                      <a:pt x="1335" y="656"/>
                      <a:pt x="1765" y="23"/>
                      <a:pt x="2444" y="0"/>
                    </a:cubicBezTo>
                    <a:cubicBezTo>
                      <a:pt x="2603" y="860"/>
                      <a:pt x="2218" y="1924"/>
                      <a:pt x="1788" y="2671"/>
                    </a:cubicBezTo>
                    <a:cubicBezTo>
                      <a:pt x="1516" y="3146"/>
                      <a:pt x="1109" y="3576"/>
                      <a:pt x="611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8"/>
              <p:cNvSpPr/>
              <p:nvPr/>
            </p:nvSpPr>
            <p:spPr>
              <a:xfrm>
                <a:off x="4850200" y="252055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68" y="544"/>
                    </a:moveTo>
                    <a:cubicBezTo>
                      <a:pt x="23" y="453"/>
                      <a:pt x="0" y="363"/>
                      <a:pt x="23" y="250"/>
                    </a:cubicBezTo>
                    <a:cubicBezTo>
                      <a:pt x="68" y="114"/>
                      <a:pt x="227" y="1"/>
                      <a:pt x="363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385"/>
                      <a:pt x="2105" y="838"/>
                      <a:pt x="2626" y="1381"/>
                    </a:cubicBezTo>
                    <a:cubicBezTo>
                      <a:pt x="3078" y="1834"/>
                      <a:pt x="3622" y="2377"/>
                      <a:pt x="3531" y="3056"/>
                    </a:cubicBezTo>
                    <a:cubicBezTo>
                      <a:pt x="2648" y="3079"/>
                      <a:pt x="1675" y="2490"/>
                      <a:pt x="1042" y="1924"/>
                    </a:cubicBezTo>
                    <a:cubicBezTo>
                      <a:pt x="589" y="1562"/>
                      <a:pt x="249" y="1064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8"/>
              <p:cNvSpPr/>
              <p:nvPr/>
            </p:nvSpPr>
            <p:spPr>
              <a:xfrm>
                <a:off x="4853025" y="252677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1" y="476"/>
                    </a:moveTo>
                    <a:cubicBezTo>
                      <a:pt x="861" y="1155"/>
                      <a:pt x="1924" y="1924"/>
                      <a:pt x="2920" y="2400"/>
                    </a:cubicBezTo>
                    <a:cubicBezTo>
                      <a:pt x="3011" y="2445"/>
                      <a:pt x="3124" y="2467"/>
                      <a:pt x="3169" y="2377"/>
                    </a:cubicBezTo>
                    <a:cubicBezTo>
                      <a:pt x="3192" y="2354"/>
                      <a:pt x="3169" y="2286"/>
                      <a:pt x="3169" y="2241"/>
                    </a:cubicBezTo>
                    <a:cubicBezTo>
                      <a:pt x="2943" y="1607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8"/>
              <p:cNvSpPr/>
              <p:nvPr/>
            </p:nvSpPr>
            <p:spPr>
              <a:xfrm>
                <a:off x="5036350" y="2649000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2" y="204"/>
                    </a:moveTo>
                    <a:cubicBezTo>
                      <a:pt x="2988" y="385"/>
                      <a:pt x="3169" y="679"/>
                      <a:pt x="3101" y="973"/>
                    </a:cubicBezTo>
                    <a:cubicBezTo>
                      <a:pt x="3033" y="1313"/>
                      <a:pt x="2716" y="1539"/>
                      <a:pt x="2399" y="1675"/>
                    </a:cubicBezTo>
                    <a:cubicBezTo>
                      <a:pt x="1788" y="1969"/>
                      <a:pt x="770" y="2150"/>
                      <a:pt x="91" y="1879"/>
                    </a:cubicBezTo>
                    <a:cubicBezTo>
                      <a:pt x="0" y="1856"/>
                      <a:pt x="544" y="1019"/>
                      <a:pt x="566" y="973"/>
                    </a:cubicBezTo>
                    <a:cubicBezTo>
                      <a:pt x="883" y="566"/>
                      <a:pt x="1177" y="294"/>
                      <a:pt x="1675" y="113"/>
                    </a:cubicBezTo>
                    <a:cubicBezTo>
                      <a:pt x="1969" y="0"/>
                      <a:pt x="2332" y="0"/>
                      <a:pt x="2648" y="159"/>
                    </a:cubicBezTo>
                    <a:cubicBezTo>
                      <a:pt x="2694" y="159"/>
                      <a:pt x="2739" y="181"/>
                      <a:pt x="2762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8"/>
              <p:cNvSpPr/>
              <p:nvPr/>
            </p:nvSpPr>
            <p:spPr>
              <a:xfrm>
                <a:off x="5048800" y="2649000"/>
                <a:ext cx="5942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56" fill="none" extrusionOk="0">
                    <a:moveTo>
                      <a:pt x="1743" y="0"/>
                    </a:moveTo>
                    <a:cubicBezTo>
                      <a:pt x="1200" y="430"/>
                      <a:pt x="453" y="951"/>
                      <a:pt x="68" y="1539"/>
                    </a:cubicBezTo>
                    <a:cubicBezTo>
                      <a:pt x="46" y="1584"/>
                      <a:pt x="0" y="1675"/>
                      <a:pt x="68" y="1720"/>
                    </a:cubicBezTo>
                    <a:cubicBezTo>
                      <a:pt x="91" y="1765"/>
                      <a:pt x="113" y="1765"/>
                      <a:pt x="159" y="1788"/>
                    </a:cubicBezTo>
                    <a:cubicBezTo>
                      <a:pt x="611" y="1833"/>
                      <a:pt x="2105" y="317"/>
                      <a:pt x="2377" y="407"/>
                    </a:cubicBezTo>
                    <a:cubicBezTo>
                      <a:pt x="2241" y="1019"/>
                      <a:pt x="1788" y="1245"/>
                      <a:pt x="1087" y="1856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5" name="Google Shape;2465;p8"/>
            <p:cNvGrpSpPr/>
            <p:nvPr/>
          </p:nvGrpSpPr>
          <p:grpSpPr>
            <a:xfrm>
              <a:off x="7087248" y="-86402"/>
              <a:ext cx="950917" cy="733555"/>
              <a:chOff x="2920825" y="1027400"/>
              <a:chExt cx="482650" cy="372325"/>
            </a:xfrm>
          </p:grpSpPr>
          <p:sp>
            <p:nvSpPr>
              <p:cNvPr id="2466" name="Google Shape;2466;p8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8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8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8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8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8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8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3" name="Google Shape;2473;p8"/>
            <p:cNvGrpSpPr/>
            <p:nvPr/>
          </p:nvGrpSpPr>
          <p:grpSpPr>
            <a:xfrm>
              <a:off x="4700366" y="4156978"/>
              <a:ext cx="768082" cy="1156015"/>
              <a:chOff x="4700366" y="4156978"/>
              <a:chExt cx="768082" cy="1156015"/>
            </a:xfrm>
          </p:grpSpPr>
          <p:sp>
            <p:nvSpPr>
              <p:cNvPr id="2474" name="Google Shape;2474;p8"/>
              <p:cNvSpPr/>
              <p:nvPr/>
            </p:nvSpPr>
            <p:spPr>
              <a:xfrm>
                <a:off x="5084949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8"/>
              <p:cNvSpPr/>
              <p:nvPr/>
            </p:nvSpPr>
            <p:spPr>
              <a:xfrm>
                <a:off x="5109478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8"/>
              <p:cNvSpPr/>
              <p:nvPr/>
            </p:nvSpPr>
            <p:spPr>
              <a:xfrm>
                <a:off x="492107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8"/>
              <p:cNvSpPr/>
              <p:nvPr/>
            </p:nvSpPr>
            <p:spPr>
              <a:xfrm>
                <a:off x="4956739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8"/>
              <p:cNvSpPr/>
              <p:nvPr/>
            </p:nvSpPr>
            <p:spPr>
              <a:xfrm>
                <a:off x="5059288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8"/>
              <p:cNvSpPr/>
              <p:nvPr/>
            </p:nvSpPr>
            <p:spPr>
              <a:xfrm>
                <a:off x="5055938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8"/>
              <p:cNvSpPr/>
              <p:nvPr/>
            </p:nvSpPr>
            <p:spPr>
              <a:xfrm>
                <a:off x="5101647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8"/>
              <p:cNvSpPr/>
              <p:nvPr/>
            </p:nvSpPr>
            <p:spPr>
              <a:xfrm>
                <a:off x="4816313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8"/>
              <p:cNvSpPr/>
              <p:nvPr/>
            </p:nvSpPr>
            <p:spPr>
              <a:xfrm>
                <a:off x="4831877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8"/>
              <p:cNvSpPr/>
              <p:nvPr/>
            </p:nvSpPr>
            <p:spPr>
              <a:xfrm>
                <a:off x="4769471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8"/>
              <p:cNvSpPr/>
              <p:nvPr/>
            </p:nvSpPr>
            <p:spPr>
              <a:xfrm>
                <a:off x="4810698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8"/>
              <p:cNvSpPr/>
              <p:nvPr/>
            </p:nvSpPr>
            <p:spPr>
              <a:xfrm>
                <a:off x="4795133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8"/>
              <p:cNvSpPr/>
              <p:nvPr/>
            </p:nvSpPr>
            <p:spPr>
              <a:xfrm>
                <a:off x="4700366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8"/>
              <p:cNvSpPr/>
              <p:nvPr/>
            </p:nvSpPr>
            <p:spPr>
              <a:xfrm>
                <a:off x="497122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8"/>
              <p:cNvSpPr/>
              <p:nvPr/>
            </p:nvSpPr>
            <p:spPr>
              <a:xfrm>
                <a:off x="5065986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8"/>
              <p:cNvSpPr/>
              <p:nvPr/>
            </p:nvSpPr>
            <p:spPr>
              <a:xfrm>
                <a:off x="4894333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8"/>
              <p:cNvSpPr/>
              <p:nvPr/>
            </p:nvSpPr>
            <p:spPr>
              <a:xfrm>
                <a:off x="4830794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8"/>
              <p:cNvSpPr/>
              <p:nvPr/>
            </p:nvSpPr>
            <p:spPr>
              <a:xfrm>
                <a:off x="5087166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8"/>
              <p:cNvSpPr/>
              <p:nvPr/>
            </p:nvSpPr>
            <p:spPr>
              <a:xfrm>
                <a:off x="4908814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3" name="Google Shape;2493;p8"/>
            <p:cNvGrpSpPr/>
            <p:nvPr/>
          </p:nvGrpSpPr>
          <p:grpSpPr>
            <a:xfrm>
              <a:off x="1838400" y="4151553"/>
              <a:ext cx="766999" cy="1154931"/>
              <a:chOff x="1838400" y="4151553"/>
              <a:chExt cx="766999" cy="1154931"/>
            </a:xfrm>
          </p:grpSpPr>
          <p:sp>
            <p:nvSpPr>
              <p:cNvPr id="2494" name="Google Shape;2494;p8"/>
              <p:cNvSpPr/>
              <p:nvPr/>
            </p:nvSpPr>
            <p:spPr>
              <a:xfrm>
                <a:off x="1921986" y="45461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12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30" y="8035"/>
                      <a:pt x="5998" y="7650"/>
                      <a:pt x="6044" y="7514"/>
                    </a:cubicBezTo>
                    <a:cubicBezTo>
                      <a:pt x="6089" y="7424"/>
                      <a:pt x="6044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893" y="3214"/>
                      <a:pt x="3011" y="2263"/>
                      <a:pt x="2241" y="1222"/>
                    </a:cubicBezTo>
                    <a:cubicBezTo>
                      <a:pt x="2038" y="973"/>
                      <a:pt x="1743" y="747"/>
                      <a:pt x="1472" y="566"/>
                    </a:cubicBezTo>
                    <a:cubicBezTo>
                      <a:pt x="1178" y="430"/>
                      <a:pt x="861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46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8"/>
              <p:cNvSpPr/>
              <p:nvPr/>
            </p:nvSpPr>
            <p:spPr>
              <a:xfrm>
                <a:off x="1929817" y="4570714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0" y="1833"/>
                    </a:moveTo>
                    <a:cubicBezTo>
                      <a:pt x="181" y="1200"/>
                      <a:pt x="430" y="566"/>
                      <a:pt x="792" y="0"/>
                    </a:cubicBezTo>
                    <a:cubicBezTo>
                      <a:pt x="543" y="905"/>
                      <a:pt x="430" y="1856"/>
                      <a:pt x="453" y="2784"/>
                    </a:cubicBezTo>
                    <a:cubicBezTo>
                      <a:pt x="679" y="1879"/>
                      <a:pt x="973" y="973"/>
                      <a:pt x="1313" y="113"/>
                    </a:cubicBezTo>
                    <a:cubicBezTo>
                      <a:pt x="1313" y="521"/>
                      <a:pt x="1177" y="951"/>
                      <a:pt x="1087" y="1381"/>
                    </a:cubicBezTo>
                    <a:cubicBezTo>
                      <a:pt x="905" y="2150"/>
                      <a:pt x="838" y="2965"/>
                      <a:pt x="838" y="3757"/>
                    </a:cubicBezTo>
                    <a:cubicBezTo>
                      <a:pt x="905" y="3734"/>
                      <a:pt x="951" y="3621"/>
                      <a:pt x="973" y="3531"/>
                    </a:cubicBezTo>
                    <a:cubicBezTo>
                      <a:pt x="1245" y="2558"/>
                      <a:pt x="1517" y="1607"/>
                      <a:pt x="1698" y="634"/>
                    </a:cubicBezTo>
                    <a:cubicBezTo>
                      <a:pt x="1652" y="951"/>
                      <a:pt x="1698" y="1313"/>
                      <a:pt x="1652" y="1652"/>
                    </a:cubicBezTo>
                    <a:cubicBezTo>
                      <a:pt x="1630" y="1946"/>
                      <a:pt x="1584" y="2173"/>
                      <a:pt x="1584" y="2490"/>
                    </a:cubicBezTo>
                    <a:cubicBezTo>
                      <a:pt x="1630" y="3214"/>
                      <a:pt x="1517" y="3983"/>
                      <a:pt x="1426" y="4708"/>
                    </a:cubicBezTo>
                    <a:cubicBezTo>
                      <a:pt x="1811" y="3621"/>
                      <a:pt x="2128" y="2512"/>
                      <a:pt x="2331" y="1381"/>
                    </a:cubicBezTo>
                    <a:cubicBezTo>
                      <a:pt x="2422" y="2037"/>
                      <a:pt x="2354" y="2671"/>
                      <a:pt x="2309" y="3327"/>
                    </a:cubicBezTo>
                    <a:cubicBezTo>
                      <a:pt x="2241" y="4074"/>
                      <a:pt x="2196" y="4821"/>
                      <a:pt x="2128" y="5568"/>
                    </a:cubicBezTo>
                    <a:cubicBezTo>
                      <a:pt x="2128" y="5273"/>
                      <a:pt x="2354" y="4934"/>
                      <a:pt x="2444" y="4685"/>
                    </a:cubicBezTo>
                    <a:cubicBezTo>
                      <a:pt x="2490" y="4436"/>
                      <a:pt x="2535" y="4187"/>
                      <a:pt x="2580" y="3915"/>
                    </a:cubicBezTo>
                    <a:cubicBezTo>
                      <a:pt x="2716" y="3350"/>
                      <a:pt x="2920" y="2761"/>
                      <a:pt x="3259" y="2286"/>
                    </a:cubicBezTo>
                    <a:cubicBezTo>
                      <a:pt x="3033" y="3485"/>
                      <a:pt x="2784" y="4685"/>
                      <a:pt x="2558" y="5907"/>
                    </a:cubicBezTo>
                    <a:cubicBezTo>
                      <a:pt x="2874" y="4934"/>
                      <a:pt x="3169" y="3938"/>
                      <a:pt x="3486" y="2988"/>
                    </a:cubicBezTo>
                    <a:cubicBezTo>
                      <a:pt x="3440" y="4119"/>
                      <a:pt x="3372" y="5273"/>
                      <a:pt x="3350" y="6405"/>
                    </a:cubicBezTo>
                    <a:cubicBezTo>
                      <a:pt x="3553" y="5477"/>
                      <a:pt x="3734" y="4549"/>
                      <a:pt x="3961" y="3621"/>
                    </a:cubicBezTo>
                    <a:cubicBezTo>
                      <a:pt x="3916" y="4708"/>
                      <a:pt x="3893" y="5794"/>
                      <a:pt x="3825" y="6903"/>
                    </a:cubicBezTo>
                    <a:cubicBezTo>
                      <a:pt x="4006" y="6518"/>
                      <a:pt x="4142" y="6133"/>
                      <a:pt x="4255" y="5726"/>
                    </a:cubicBezTo>
                    <a:cubicBezTo>
                      <a:pt x="4368" y="5387"/>
                      <a:pt x="4391" y="4866"/>
                      <a:pt x="4594" y="4594"/>
                    </a:cubicBezTo>
                    <a:cubicBezTo>
                      <a:pt x="4753" y="5500"/>
                      <a:pt x="4798" y="6450"/>
                      <a:pt x="4979" y="7356"/>
                    </a:cubicBezTo>
                    <a:cubicBezTo>
                      <a:pt x="5206" y="7039"/>
                      <a:pt x="5364" y="6699"/>
                      <a:pt x="5432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8"/>
              <p:cNvSpPr/>
              <p:nvPr/>
            </p:nvSpPr>
            <p:spPr>
              <a:xfrm>
                <a:off x="2243030" y="41515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52" y="2920"/>
                    </a:moveTo>
                    <a:cubicBezTo>
                      <a:pt x="2898" y="2083"/>
                      <a:pt x="2852" y="1200"/>
                      <a:pt x="2739" y="363"/>
                    </a:cubicBezTo>
                    <a:cubicBezTo>
                      <a:pt x="2694" y="249"/>
                      <a:pt x="2671" y="68"/>
                      <a:pt x="2558" y="46"/>
                    </a:cubicBezTo>
                    <a:cubicBezTo>
                      <a:pt x="2445" y="0"/>
                      <a:pt x="2332" y="91"/>
                      <a:pt x="2241" y="182"/>
                    </a:cubicBezTo>
                    <a:cubicBezTo>
                      <a:pt x="1540" y="1245"/>
                      <a:pt x="974" y="2332"/>
                      <a:pt x="612" y="3576"/>
                    </a:cubicBezTo>
                    <a:cubicBezTo>
                      <a:pt x="295" y="4595"/>
                      <a:pt x="182" y="5613"/>
                      <a:pt x="159" y="6654"/>
                    </a:cubicBezTo>
                    <a:cubicBezTo>
                      <a:pt x="159" y="7152"/>
                      <a:pt x="91" y="7650"/>
                      <a:pt x="46" y="8125"/>
                    </a:cubicBezTo>
                    <a:cubicBezTo>
                      <a:pt x="1" y="8442"/>
                      <a:pt x="46" y="8759"/>
                      <a:pt x="408" y="8352"/>
                    </a:cubicBezTo>
                    <a:cubicBezTo>
                      <a:pt x="702" y="8080"/>
                      <a:pt x="951" y="7786"/>
                      <a:pt x="1178" y="7469"/>
                    </a:cubicBezTo>
                    <a:cubicBezTo>
                      <a:pt x="1947" y="6518"/>
                      <a:pt x="2513" y="5477"/>
                      <a:pt x="2694" y="4187"/>
                    </a:cubicBezTo>
                    <a:cubicBezTo>
                      <a:pt x="2898" y="2897"/>
                      <a:pt x="2671" y="1698"/>
                      <a:pt x="2196" y="453"/>
                    </a:cubicBezTo>
                    <a:lnTo>
                      <a:pt x="2355" y="5545"/>
                    </a:lnTo>
                    <a:cubicBezTo>
                      <a:pt x="1970" y="4346"/>
                      <a:pt x="1630" y="3124"/>
                      <a:pt x="1313" y="1879"/>
                    </a:cubicBezTo>
                    <a:lnTo>
                      <a:pt x="1065" y="7469"/>
                    </a:lnTo>
                    <a:cubicBezTo>
                      <a:pt x="657" y="6609"/>
                      <a:pt x="408" y="5658"/>
                      <a:pt x="272" y="4708"/>
                    </a:cubicBezTo>
                    <a:cubicBezTo>
                      <a:pt x="408" y="5817"/>
                      <a:pt x="408" y="6949"/>
                      <a:pt x="318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8"/>
              <p:cNvSpPr/>
              <p:nvPr/>
            </p:nvSpPr>
            <p:spPr>
              <a:xfrm>
                <a:off x="2235247" y="4177215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2331" y="0"/>
                    </a:moveTo>
                    <a:lnTo>
                      <a:pt x="1992" y="430"/>
                    </a:lnTo>
                    <a:cubicBezTo>
                      <a:pt x="1585" y="905"/>
                      <a:pt x="1200" y="1426"/>
                      <a:pt x="883" y="1992"/>
                    </a:cubicBezTo>
                    <a:cubicBezTo>
                      <a:pt x="0" y="3598"/>
                      <a:pt x="68" y="5545"/>
                      <a:pt x="430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8"/>
              <p:cNvSpPr/>
              <p:nvPr/>
            </p:nvSpPr>
            <p:spPr>
              <a:xfrm>
                <a:off x="2041281" y="4345520"/>
                <a:ext cx="208496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8013" fill="none" extrusionOk="0">
                    <a:moveTo>
                      <a:pt x="4052" y="5658"/>
                    </a:moveTo>
                    <a:cubicBezTo>
                      <a:pt x="4029" y="6315"/>
                      <a:pt x="3803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50" y="2897"/>
                      <a:pt x="3124" y="2875"/>
                    </a:cubicBezTo>
                    <a:cubicBezTo>
                      <a:pt x="2807" y="3961"/>
                      <a:pt x="2535" y="5093"/>
                      <a:pt x="2218" y="6202"/>
                    </a:cubicBezTo>
                    <a:cubicBezTo>
                      <a:pt x="1879" y="4572"/>
                      <a:pt x="2671" y="2829"/>
                      <a:pt x="2331" y="1177"/>
                    </a:cubicBezTo>
                    <a:cubicBezTo>
                      <a:pt x="1901" y="2264"/>
                      <a:pt x="1562" y="3373"/>
                      <a:pt x="1290" y="4504"/>
                    </a:cubicBezTo>
                    <a:cubicBezTo>
                      <a:pt x="1336" y="3101"/>
                      <a:pt x="1358" y="1653"/>
                      <a:pt x="1290" y="227"/>
                    </a:cubicBezTo>
                    <a:cubicBezTo>
                      <a:pt x="906" y="770"/>
                      <a:pt x="544" y="1472"/>
                      <a:pt x="453" y="2128"/>
                    </a:cubicBezTo>
                    <a:cubicBezTo>
                      <a:pt x="385" y="2580"/>
                      <a:pt x="634" y="3124"/>
                      <a:pt x="793" y="3576"/>
                    </a:cubicBezTo>
                    <a:cubicBezTo>
                      <a:pt x="1132" y="4414"/>
                      <a:pt x="1471" y="5274"/>
                      <a:pt x="1992" y="6043"/>
                    </a:cubicBezTo>
                    <a:cubicBezTo>
                      <a:pt x="2196" y="6315"/>
                      <a:pt x="3622" y="8012"/>
                      <a:pt x="3893" y="7130"/>
                    </a:cubicBezTo>
                    <a:cubicBezTo>
                      <a:pt x="4187" y="6088"/>
                      <a:pt x="4233" y="5047"/>
                      <a:pt x="3916" y="4029"/>
                    </a:cubicBezTo>
                    <a:cubicBezTo>
                      <a:pt x="3735" y="3441"/>
                      <a:pt x="3486" y="2875"/>
                      <a:pt x="3146" y="2332"/>
                    </a:cubicBezTo>
                    <a:cubicBezTo>
                      <a:pt x="2716" y="1653"/>
                      <a:pt x="1585" y="0"/>
                      <a:pt x="611" y="181"/>
                    </a:cubicBezTo>
                    <a:cubicBezTo>
                      <a:pt x="0" y="295"/>
                      <a:pt x="114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8"/>
              <p:cNvSpPr/>
              <p:nvPr/>
            </p:nvSpPr>
            <p:spPr>
              <a:xfrm>
                <a:off x="2026800" y="4381180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1154" y="3531"/>
                    </a:moveTo>
                    <a:cubicBezTo>
                      <a:pt x="1607" y="4708"/>
                      <a:pt x="2060" y="5930"/>
                      <a:pt x="3237" y="6587"/>
                    </a:cubicBezTo>
                    <a:cubicBezTo>
                      <a:pt x="3486" y="6722"/>
                      <a:pt x="3848" y="6836"/>
                      <a:pt x="4097" y="6632"/>
                    </a:cubicBezTo>
                    <a:cubicBezTo>
                      <a:pt x="4232" y="6519"/>
                      <a:pt x="4300" y="6292"/>
                      <a:pt x="4323" y="6134"/>
                    </a:cubicBezTo>
                    <a:cubicBezTo>
                      <a:pt x="4549" y="4753"/>
                      <a:pt x="4232" y="3463"/>
                      <a:pt x="3531" y="2309"/>
                    </a:cubicBezTo>
                    <a:cubicBezTo>
                      <a:pt x="3101" y="1630"/>
                      <a:pt x="1969" y="1"/>
                      <a:pt x="973" y="159"/>
                    </a:cubicBezTo>
                    <a:cubicBezTo>
                      <a:pt x="0" y="295"/>
                      <a:pt x="951" y="3056"/>
                      <a:pt x="1154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8"/>
              <p:cNvSpPr/>
              <p:nvPr/>
            </p:nvSpPr>
            <p:spPr>
              <a:xfrm>
                <a:off x="1927551" y="45628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178" y="657"/>
                    </a:moveTo>
                    <a:cubicBezTo>
                      <a:pt x="1178" y="657"/>
                      <a:pt x="1155" y="1087"/>
                      <a:pt x="1133" y="1064"/>
                    </a:cubicBezTo>
                    <a:cubicBezTo>
                      <a:pt x="906" y="883"/>
                      <a:pt x="454" y="1"/>
                      <a:pt x="205" y="272"/>
                    </a:cubicBezTo>
                    <a:cubicBezTo>
                      <a:pt x="1" y="499"/>
                      <a:pt x="24" y="1132"/>
                      <a:pt x="24" y="1427"/>
                    </a:cubicBezTo>
                    <a:cubicBezTo>
                      <a:pt x="24" y="2219"/>
                      <a:pt x="250" y="3441"/>
                      <a:pt x="657" y="4120"/>
                    </a:cubicBezTo>
                    <a:cubicBezTo>
                      <a:pt x="1449" y="5500"/>
                      <a:pt x="2830" y="6519"/>
                      <a:pt x="4210" y="7220"/>
                    </a:cubicBezTo>
                    <a:cubicBezTo>
                      <a:pt x="4505" y="7356"/>
                      <a:pt x="6089" y="8126"/>
                      <a:pt x="5704" y="7288"/>
                    </a:cubicBezTo>
                    <a:cubicBezTo>
                      <a:pt x="5252" y="6224"/>
                      <a:pt x="4844" y="5138"/>
                      <a:pt x="4210" y="4188"/>
                    </a:cubicBezTo>
                    <a:cubicBezTo>
                      <a:pt x="3396" y="2988"/>
                      <a:pt x="2377" y="1472"/>
                      <a:pt x="1178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8"/>
              <p:cNvSpPr/>
              <p:nvPr/>
            </p:nvSpPr>
            <p:spPr>
              <a:xfrm>
                <a:off x="1838400" y="48516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70" y="2490"/>
                      <a:pt x="1494" y="3192"/>
                    </a:cubicBezTo>
                    <a:cubicBezTo>
                      <a:pt x="1698" y="3395"/>
                      <a:pt x="1901" y="3576"/>
                      <a:pt x="2128" y="3735"/>
                    </a:cubicBezTo>
                    <a:cubicBezTo>
                      <a:pt x="2965" y="4368"/>
                      <a:pt x="3984" y="4957"/>
                      <a:pt x="4979" y="5296"/>
                    </a:cubicBezTo>
                    <a:cubicBezTo>
                      <a:pt x="5772" y="5545"/>
                      <a:pt x="6473" y="5907"/>
                      <a:pt x="7288" y="6088"/>
                    </a:cubicBezTo>
                    <a:lnTo>
                      <a:pt x="7378" y="6088"/>
                    </a:lnTo>
                    <a:cubicBezTo>
                      <a:pt x="7446" y="6043"/>
                      <a:pt x="7401" y="5998"/>
                      <a:pt x="7401" y="5953"/>
                    </a:cubicBezTo>
                    <a:cubicBezTo>
                      <a:pt x="6948" y="4640"/>
                      <a:pt x="5794" y="3124"/>
                      <a:pt x="4753" y="2196"/>
                    </a:cubicBezTo>
                    <a:cubicBezTo>
                      <a:pt x="3667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8"/>
              <p:cNvSpPr/>
              <p:nvPr/>
            </p:nvSpPr>
            <p:spPr>
              <a:xfrm>
                <a:off x="2182840" y="4433588"/>
                <a:ext cx="307745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8" h="5659" fill="none" extrusionOk="0">
                    <a:moveTo>
                      <a:pt x="5138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02" y="657"/>
                      <a:pt x="6179" y="860"/>
                    </a:cubicBezTo>
                    <a:cubicBezTo>
                      <a:pt x="6021" y="2015"/>
                      <a:pt x="5297" y="3056"/>
                      <a:pt x="4391" y="3848"/>
                    </a:cubicBezTo>
                    <a:cubicBezTo>
                      <a:pt x="3893" y="4278"/>
                      <a:pt x="3328" y="4640"/>
                      <a:pt x="2762" y="4934"/>
                    </a:cubicBezTo>
                    <a:cubicBezTo>
                      <a:pt x="2332" y="5115"/>
                      <a:pt x="1540" y="5658"/>
                      <a:pt x="1064" y="5545"/>
                    </a:cubicBezTo>
                    <a:cubicBezTo>
                      <a:pt x="1" y="5274"/>
                      <a:pt x="1585" y="3531"/>
                      <a:pt x="1879" y="3191"/>
                    </a:cubicBezTo>
                    <a:cubicBezTo>
                      <a:pt x="2852" y="2105"/>
                      <a:pt x="3803" y="928"/>
                      <a:pt x="5138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8"/>
              <p:cNvSpPr/>
              <p:nvPr/>
            </p:nvSpPr>
            <p:spPr>
              <a:xfrm>
                <a:off x="2239680" y="44436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24" y="2648"/>
                      <a:pt x="2671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71" y="1946"/>
                      <a:pt x="2106" y="3372"/>
                      <a:pt x="1608" y="4843"/>
                    </a:cubicBezTo>
                    <a:cubicBezTo>
                      <a:pt x="1789" y="3780"/>
                      <a:pt x="1925" y="2716"/>
                      <a:pt x="2083" y="1675"/>
                    </a:cubicBezTo>
                    <a:cubicBezTo>
                      <a:pt x="1630" y="2761"/>
                      <a:pt x="1155" y="3848"/>
                      <a:pt x="702" y="4956"/>
                    </a:cubicBezTo>
                    <a:cubicBezTo>
                      <a:pt x="951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8"/>
              <p:cNvSpPr/>
              <p:nvPr/>
            </p:nvSpPr>
            <p:spPr>
              <a:xfrm>
                <a:off x="2197321" y="4693309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4935" y="408"/>
                    </a:moveTo>
                    <a:cubicBezTo>
                      <a:pt x="5252" y="295"/>
                      <a:pt x="5523" y="182"/>
                      <a:pt x="5840" y="69"/>
                    </a:cubicBezTo>
                    <a:cubicBezTo>
                      <a:pt x="5953" y="23"/>
                      <a:pt x="6089" y="1"/>
                      <a:pt x="6202" y="1"/>
                    </a:cubicBezTo>
                    <a:cubicBezTo>
                      <a:pt x="6904" y="1"/>
                      <a:pt x="6406" y="1064"/>
                      <a:pt x="6270" y="1381"/>
                    </a:cubicBezTo>
                    <a:cubicBezTo>
                      <a:pt x="5749" y="2309"/>
                      <a:pt x="5093" y="3101"/>
                      <a:pt x="4256" y="3758"/>
                    </a:cubicBezTo>
                    <a:cubicBezTo>
                      <a:pt x="3554" y="4278"/>
                      <a:pt x="2785" y="4731"/>
                      <a:pt x="1925" y="4957"/>
                    </a:cubicBezTo>
                    <a:cubicBezTo>
                      <a:pt x="1540" y="5070"/>
                      <a:pt x="1110" y="5115"/>
                      <a:pt x="680" y="5138"/>
                    </a:cubicBezTo>
                    <a:cubicBezTo>
                      <a:pt x="612" y="5138"/>
                      <a:pt x="499" y="5138"/>
                      <a:pt x="408" y="5115"/>
                    </a:cubicBezTo>
                    <a:cubicBezTo>
                      <a:pt x="272" y="5048"/>
                      <a:pt x="114" y="4799"/>
                      <a:pt x="91" y="4663"/>
                    </a:cubicBezTo>
                    <a:cubicBezTo>
                      <a:pt x="1" y="4233"/>
                      <a:pt x="340" y="3780"/>
                      <a:pt x="567" y="3463"/>
                    </a:cubicBezTo>
                    <a:cubicBezTo>
                      <a:pt x="838" y="3124"/>
                      <a:pt x="1178" y="2807"/>
                      <a:pt x="1517" y="2535"/>
                    </a:cubicBezTo>
                    <a:cubicBezTo>
                      <a:pt x="2015" y="2083"/>
                      <a:pt x="2536" y="1653"/>
                      <a:pt x="3124" y="1313"/>
                    </a:cubicBezTo>
                    <a:cubicBezTo>
                      <a:pt x="3713" y="951"/>
                      <a:pt x="4301" y="680"/>
                      <a:pt x="4935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8"/>
              <p:cNvSpPr/>
              <p:nvPr/>
            </p:nvSpPr>
            <p:spPr>
              <a:xfrm>
                <a:off x="2221850" y="46944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2" y="1811"/>
                      <a:pt x="5274" y="906"/>
                      <a:pt x="5591" y="0"/>
                    </a:cubicBezTo>
                    <a:cubicBezTo>
                      <a:pt x="5432" y="498"/>
                      <a:pt x="4935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690" y="1856"/>
                      <a:pt x="3237" y="3169"/>
                      <a:pt x="2852" y="4527"/>
                    </a:cubicBezTo>
                    <a:cubicBezTo>
                      <a:pt x="3011" y="3372"/>
                      <a:pt x="3192" y="2241"/>
                      <a:pt x="3350" y="1064"/>
                    </a:cubicBezTo>
                    <a:cubicBezTo>
                      <a:pt x="3169" y="1630"/>
                      <a:pt x="2988" y="2196"/>
                      <a:pt x="2785" y="2739"/>
                    </a:cubicBezTo>
                    <a:cubicBezTo>
                      <a:pt x="2603" y="3327"/>
                      <a:pt x="2400" y="3961"/>
                      <a:pt x="2060" y="4504"/>
                    </a:cubicBezTo>
                    <a:lnTo>
                      <a:pt x="2898" y="1109"/>
                    </a:lnTo>
                    <a:cubicBezTo>
                      <a:pt x="2422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48" y="3735"/>
                      <a:pt x="1" y="4662"/>
                    </a:cubicBezTo>
                    <a:cubicBezTo>
                      <a:pt x="250" y="4074"/>
                      <a:pt x="408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8"/>
              <p:cNvSpPr/>
              <p:nvPr/>
            </p:nvSpPr>
            <p:spPr>
              <a:xfrm>
                <a:off x="2211851" y="47211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43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4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8"/>
              <p:cNvSpPr/>
              <p:nvPr/>
            </p:nvSpPr>
            <p:spPr>
              <a:xfrm>
                <a:off x="2180574" y="4896141"/>
                <a:ext cx="424824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5393" extrusionOk="0">
                    <a:moveTo>
                      <a:pt x="8018" y="1"/>
                    </a:moveTo>
                    <a:cubicBezTo>
                      <a:pt x="7841" y="1"/>
                      <a:pt x="7660" y="26"/>
                      <a:pt x="7470" y="70"/>
                    </a:cubicBezTo>
                    <a:cubicBezTo>
                      <a:pt x="6497" y="228"/>
                      <a:pt x="5546" y="635"/>
                      <a:pt x="4664" y="1133"/>
                    </a:cubicBezTo>
                    <a:cubicBezTo>
                      <a:pt x="3871" y="1586"/>
                      <a:pt x="3170" y="2129"/>
                      <a:pt x="2468" y="2695"/>
                    </a:cubicBezTo>
                    <a:cubicBezTo>
                      <a:pt x="1835" y="3193"/>
                      <a:pt x="1042" y="3691"/>
                      <a:pt x="567" y="4324"/>
                    </a:cubicBezTo>
                    <a:cubicBezTo>
                      <a:pt x="222" y="4756"/>
                      <a:pt x="0" y="5393"/>
                      <a:pt x="686" y="5393"/>
                    </a:cubicBezTo>
                    <a:cubicBezTo>
                      <a:pt x="719" y="5393"/>
                      <a:pt x="755" y="5391"/>
                      <a:pt x="794" y="5388"/>
                    </a:cubicBezTo>
                    <a:cubicBezTo>
                      <a:pt x="1608" y="5320"/>
                      <a:pt x="2446" y="4981"/>
                      <a:pt x="3193" y="4664"/>
                    </a:cubicBezTo>
                    <a:cubicBezTo>
                      <a:pt x="3758" y="4438"/>
                      <a:pt x="4324" y="4211"/>
                      <a:pt x="4913" y="3962"/>
                    </a:cubicBezTo>
                    <a:cubicBezTo>
                      <a:pt x="5343" y="3759"/>
                      <a:pt x="5840" y="3532"/>
                      <a:pt x="6248" y="3238"/>
                    </a:cubicBezTo>
                    <a:cubicBezTo>
                      <a:pt x="7198" y="2582"/>
                      <a:pt x="7809" y="1586"/>
                      <a:pt x="8443" y="658"/>
                    </a:cubicBezTo>
                    <a:cubicBezTo>
                      <a:pt x="8556" y="522"/>
                      <a:pt x="8624" y="296"/>
                      <a:pt x="8511" y="137"/>
                    </a:cubicBezTo>
                    <a:cubicBezTo>
                      <a:pt x="8466" y="92"/>
                      <a:pt x="8375" y="70"/>
                      <a:pt x="8307" y="24"/>
                    </a:cubicBezTo>
                    <a:cubicBezTo>
                      <a:pt x="8211" y="8"/>
                      <a:pt x="8115" y="1"/>
                      <a:pt x="8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8"/>
              <p:cNvSpPr/>
              <p:nvPr/>
            </p:nvSpPr>
            <p:spPr>
              <a:xfrm>
                <a:off x="2197321" y="42619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106" y="1652"/>
                      <a:pt x="1585" y="3372"/>
                      <a:pt x="1200" y="5138"/>
                    </a:cubicBezTo>
                    <a:cubicBezTo>
                      <a:pt x="770" y="6880"/>
                      <a:pt x="454" y="8668"/>
                      <a:pt x="295" y="10456"/>
                    </a:cubicBezTo>
                    <a:cubicBezTo>
                      <a:pt x="114" y="12221"/>
                      <a:pt x="1" y="14032"/>
                      <a:pt x="69" y="15842"/>
                    </a:cubicBezTo>
                    <a:cubicBezTo>
                      <a:pt x="69" y="16725"/>
                      <a:pt x="159" y="17630"/>
                      <a:pt x="205" y="18536"/>
                    </a:cubicBezTo>
                    <a:cubicBezTo>
                      <a:pt x="227" y="18966"/>
                      <a:pt x="295" y="19418"/>
                      <a:pt x="340" y="19871"/>
                    </a:cubicBezTo>
                    <a:cubicBezTo>
                      <a:pt x="408" y="20324"/>
                      <a:pt x="454" y="20754"/>
                      <a:pt x="521" y="21206"/>
                    </a:cubicBezTo>
                    <a:cubicBezTo>
                      <a:pt x="454" y="19418"/>
                      <a:pt x="386" y="17608"/>
                      <a:pt x="431" y="15820"/>
                    </a:cubicBezTo>
                    <a:cubicBezTo>
                      <a:pt x="431" y="15390"/>
                      <a:pt x="431" y="14937"/>
                      <a:pt x="454" y="14485"/>
                    </a:cubicBezTo>
                    <a:lnTo>
                      <a:pt x="544" y="13172"/>
                    </a:lnTo>
                    <a:cubicBezTo>
                      <a:pt x="544" y="12719"/>
                      <a:pt x="612" y="12289"/>
                      <a:pt x="635" y="11837"/>
                    </a:cubicBezTo>
                    <a:cubicBezTo>
                      <a:pt x="657" y="11384"/>
                      <a:pt x="680" y="10954"/>
                      <a:pt x="748" y="10501"/>
                    </a:cubicBezTo>
                    <a:lnTo>
                      <a:pt x="884" y="9166"/>
                    </a:lnTo>
                    <a:lnTo>
                      <a:pt x="1087" y="7831"/>
                    </a:lnTo>
                    <a:cubicBezTo>
                      <a:pt x="1223" y="6971"/>
                      <a:pt x="1359" y="6088"/>
                      <a:pt x="1540" y="5205"/>
                    </a:cubicBezTo>
                    <a:cubicBezTo>
                      <a:pt x="1902" y="3463"/>
                      <a:pt x="2309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8"/>
              <p:cNvSpPr/>
              <p:nvPr/>
            </p:nvSpPr>
            <p:spPr>
              <a:xfrm>
                <a:off x="2122650" y="4456984"/>
                <a:ext cx="119345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70" y="1517"/>
                      <a:pt x="1404" y="3101"/>
                      <a:pt x="1924" y="4685"/>
                    </a:cubicBezTo>
                    <a:cubicBezTo>
                      <a:pt x="1958" y="4787"/>
                      <a:pt x="2069" y="4838"/>
                      <a:pt x="2169" y="4838"/>
                    </a:cubicBezTo>
                    <a:cubicBezTo>
                      <a:pt x="2203" y="4838"/>
                      <a:pt x="2235" y="4833"/>
                      <a:pt x="2264" y="4821"/>
                    </a:cubicBezTo>
                    <a:cubicBezTo>
                      <a:pt x="2377" y="4753"/>
                      <a:pt x="2422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8"/>
              <p:cNvSpPr/>
              <p:nvPr/>
            </p:nvSpPr>
            <p:spPr>
              <a:xfrm>
                <a:off x="2219634" y="4520523"/>
                <a:ext cx="194015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6" extrusionOk="0">
                    <a:moveTo>
                      <a:pt x="3938" y="1"/>
                    </a:moveTo>
                    <a:lnTo>
                      <a:pt x="114" y="3056"/>
                    </a:lnTo>
                    <a:lnTo>
                      <a:pt x="91" y="3079"/>
                    </a:lnTo>
                    <a:cubicBezTo>
                      <a:pt x="1" y="3169"/>
                      <a:pt x="1" y="3328"/>
                      <a:pt x="91" y="3418"/>
                    </a:cubicBezTo>
                    <a:cubicBezTo>
                      <a:pt x="136" y="3463"/>
                      <a:pt x="199" y="3486"/>
                      <a:pt x="261" y="3486"/>
                    </a:cubicBezTo>
                    <a:cubicBezTo>
                      <a:pt x="323" y="3486"/>
                      <a:pt x="385" y="3463"/>
                      <a:pt x="431" y="3418"/>
                    </a:cubicBezTo>
                    <a:lnTo>
                      <a:pt x="39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8"/>
              <p:cNvSpPr/>
              <p:nvPr/>
            </p:nvSpPr>
            <p:spPr>
              <a:xfrm>
                <a:off x="2247512" y="4484862"/>
                <a:ext cx="230809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346" fill="none" extrusionOk="0">
                    <a:moveTo>
                      <a:pt x="4640" y="0"/>
                    </a:moveTo>
                    <a:cubicBezTo>
                      <a:pt x="4685" y="793"/>
                      <a:pt x="4391" y="1585"/>
                      <a:pt x="3938" y="2241"/>
                    </a:cubicBezTo>
                    <a:cubicBezTo>
                      <a:pt x="3010" y="3599"/>
                      <a:pt x="1652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8"/>
              <p:cNvSpPr/>
              <p:nvPr/>
            </p:nvSpPr>
            <p:spPr>
              <a:xfrm>
                <a:off x="2023451" y="4705574"/>
                <a:ext cx="198448" cy="231154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69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6" y="838"/>
                      <a:pt x="1019" y="1630"/>
                      <a:pt x="1607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52" y="3939"/>
                      <a:pt x="3191" y="4301"/>
                      <a:pt x="3576" y="4640"/>
                    </a:cubicBezTo>
                    <a:cubicBezTo>
                      <a:pt x="3624" y="4678"/>
                      <a:pt x="3676" y="4692"/>
                      <a:pt x="3728" y="4692"/>
                    </a:cubicBezTo>
                    <a:cubicBezTo>
                      <a:pt x="3800" y="4692"/>
                      <a:pt x="3873" y="4666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31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55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8"/>
              <p:cNvSpPr/>
              <p:nvPr/>
            </p:nvSpPr>
            <p:spPr>
              <a:xfrm>
                <a:off x="2197321" y="4807039"/>
                <a:ext cx="202931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2649" extrusionOk="0">
                    <a:moveTo>
                      <a:pt x="4120" y="0"/>
                    </a:moveTo>
                    <a:lnTo>
                      <a:pt x="4120" y="0"/>
                    </a:lnTo>
                    <a:cubicBezTo>
                      <a:pt x="3509" y="521"/>
                      <a:pt x="2898" y="928"/>
                      <a:pt x="2264" y="1335"/>
                    </a:cubicBezTo>
                    <a:cubicBezTo>
                      <a:pt x="1630" y="1698"/>
                      <a:pt x="951" y="2014"/>
                      <a:pt x="227" y="2173"/>
                    </a:cubicBezTo>
                    <a:lnTo>
                      <a:pt x="205" y="2173"/>
                    </a:lnTo>
                    <a:cubicBezTo>
                      <a:pt x="91" y="2241"/>
                      <a:pt x="1" y="2376"/>
                      <a:pt x="69" y="2490"/>
                    </a:cubicBezTo>
                    <a:cubicBezTo>
                      <a:pt x="103" y="2576"/>
                      <a:pt x="203" y="2649"/>
                      <a:pt x="299" y="2649"/>
                    </a:cubicBezTo>
                    <a:cubicBezTo>
                      <a:pt x="329" y="2649"/>
                      <a:pt x="359" y="2642"/>
                      <a:pt x="386" y="2625"/>
                    </a:cubicBezTo>
                    <a:cubicBezTo>
                      <a:pt x="1110" y="2376"/>
                      <a:pt x="1789" y="1992"/>
                      <a:pt x="2423" y="1539"/>
                    </a:cubicBezTo>
                    <a:cubicBezTo>
                      <a:pt x="3011" y="1086"/>
                      <a:pt x="3599" y="566"/>
                      <a:pt x="4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4" name="Google Shape;2514;p8"/>
            <p:cNvGrpSpPr/>
            <p:nvPr/>
          </p:nvGrpSpPr>
          <p:grpSpPr>
            <a:xfrm>
              <a:off x="2733806" y="4380153"/>
              <a:ext cx="769215" cy="1154931"/>
              <a:chOff x="2733806" y="4380153"/>
              <a:chExt cx="769215" cy="1154931"/>
            </a:xfrm>
          </p:grpSpPr>
          <p:sp>
            <p:nvSpPr>
              <p:cNvPr id="2515" name="Google Shape;2515;p8"/>
              <p:cNvSpPr/>
              <p:nvPr/>
            </p:nvSpPr>
            <p:spPr>
              <a:xfrm>
                <a:off x="2817392" y="47747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8"/>
              <p:cNvSpPr/>
              <p:nvPr/>
            </p:nvSpPr>
            <p:spPr>
              <a:xfrm>
                <a:off x="2826307" y="47993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8"/>
              <p:cNvSpPr/>
              <p:nvPr/>
            </p:nvSpPr>
            <p:spPr>
              <a:xfrm>
                <a:off x="3140702" y="43801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8"/>
              <p:cNvSpPr/>
              <p:nvPr/>
            </p:nvSpPr>
            <p:spPr>
              <a:xfrm>
                <a:off x="3132870" y="44058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8"/>
              <p:cNvSpPr/>
              <p:nvPr/>
            </p:nvSpPr>
            <p:spPr>
              <a:xfrm>
                <a:off x="2937821" y="45741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8"/>
              <p:cNvSpPr/>
              <p:nvPr/>
            </p:nvSpPr>
            <p:spPr>
              <a:xfrm>
                <a:off x="2923290" y="46097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8"/>
              <p:cNvSpPr/>
              <p:nvPr/>
            </p:nvSpPr>
            <p:spPr>
              <a:xfrm>
                <a:off x="2823007" y="47914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8"/>
              <p:cNvSpPr/>
              <p:nvPr/>
            </p:nvSpPr>
            <p:spPr>
              <a:xfrm>
                <a:off x="2733806" y="50802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8"/>
              <p:cNvSpPr/>
              <p:nvPr/>
            </p:nvSpPr>
            <p:spPr>
              <a:xfrm>
                <a:off x="3079379" y="46621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8"/>
              <p:cNvSpPr/>
              <p:nvPr/>
            </p:nvSpPr>
            <p:spPr>
              <a:xfrm>
                <a:off x="3135087" y="46722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8"/>
              <p:cNvSpPr/>
              <p:nvPr/>
            </p:nvSpPr>
            <p:spPr>
              <a:xfrm>
                <a:off x="3094993" y="49219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8"/>
              <p:cNvSpPr/>
              <p:nvPr/>
            </p:nvSpPr>
            <p:spPr>
              <a:xfrm>
                <a:off x="3117257" y="49230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8"/>
              <p:cNvSpPr/>
              <p:nvPr/>
            </p:nvSpPr>
            <p:spPr>
              <a:xfrm>
                <a:off x="3107258" y="49497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8"/>
              <p:cNvSpPr/>
              <p:nvPr/>
            </p:nvSpPr>
            <p:spPr>
              <a:xfrm>
                <a:off x="3077212" y="51247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8"/>
              <p:cNvSpPr/>
              <p:nvPr/>
            </p:nvSpPr>
            <p:spPr>
              <a:xfrm>
                <a:off x="3093860" y="44905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8"/>
              <p:cNvSpPr/>
              <p:nvPr/>
            </p:nvSpPr>
            <p:spPr>
              <a:xfrm>
                <a:off x="3018057" y="46855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8"/>
              <p:cNvSpPr/>
              <p:nvPr/>
            </p:nvSpPr>
            <p:spPr>
              <a:xfrm>
                <a:off x="3116173" y="47491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8"/>
              <p:cNvSpPr/>
              <p:nvPr/>
            </p:nvSpPr>
            <p:spPr>
              <a:xfrm>
                <a:off x="3144051" y="47134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8"/>
              <p:cNvSpPr/>
              <p:nvPr/>
            </p:nvSpPr>
            <p:spPr>
              <a:xfrm>
                <a:off x="2918857" y="49341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8"/>
              <p:cNvSpPr/>
              <p:nvPr/>
            </p:nvSpPr>
            <p:spPr>
              <a:xfrm>
                <a:off x="3093860" y="50356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5" name="Google Shape;2535;p8"/>
            <p:cNvGrpSpPr/>
            <p:nvPr/>
          </p:nvGrpSpPr>
          <p:grpSpPr>
            <a:xfrm>
              <a:off x="3707629" y="4456362"/>
              <a:ext cx="788129" cy="1014456"/>
              <a:chOff x="3707629" y="4456362"/>
              <a:chExt cx="788129" cy="1014456"/>
            </a:xfrm>
          </p:grpSpPr>
          <p:sp>
            <p:nvSpPr>
              <p:cNvPr id="2536" name="Google Shape;2536;p8"/>
              <p:cNvSpPr/>
              <p:nvPr/>
            </p:nvSpPr>
            <p:spPr>
              <a:xfrm>
                <a:off x="3723194" y="50182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8"/>
              <p:cNvSpPr/>
              <p:nvPr/>
            </p:nvSpPr>
            <p:spPr>
              <a:xfrm>
                <a:off x="3771168" y="50249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8"/>
              <p:cNvSpPr/>
              <p:nvPr/>
            </p:nvSpPr>
            <p:spPr>
              <a:xfrm>
                <a:off x="3831358" y="44563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8"/>
              <p:cNvSpPr/>
              <p:nvPr/>
            </p:nvSpPr>
            <p:spPr>
              <a:xfrm>
                <a:off x="3835791" y="44898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8"/>
              <p:cNvSpPr/>
              <p:nvPr/>
            </p:nvSpPr>
            <p:spPr>
              <a:xfrm>
                <a:off x="3707629" y="47595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8"/>
              <p:cNvSpPr/>
              <p:nvPr/>
            </p:nvSpPr>
            <p:spPr>
              <a:xfrm>
                <a:off x="3713195" y="47863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8"/>
              <p:cNvSpPr/>
              <p:nvPr/>
            </p:nvSpPr>
            <p:spPr>
              <a:xfrm>
                <a:off x="3747723" y="50382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8"/>
              <p:cNvSpPr/>
              <p:nvPr/>
            </p:nvSpPr>
            <p:spPr>
              <a:xfrm>
                <a:off x="3842490" y="52804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8"/>
              <p:cNvSpPr/>
              <p:nvPr/>
            </p:nvSpPr>
            <p:spPr>
              <a:xfrm>
                <a:off x="4015276" y="46224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8"/>
              <p:cNvSpPr/>
              <p:nvPr/>
            </p:nvSpPr>
            <p:spPr>
              <a:xfrm>
                <a:off x="4029757" y="46280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8"/>
              <p:cNvSpPr/>
              <p:nvPr/>
            </p:nvSpPr>
            <p:spPr>
              <a:xfrm>
                <a:off x="4152402" y="47896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8"/>
              <p:cNvSpPr/>
              <p:nvPr/>
            </p:nvSpPr>
            <p:spPr>
              <a:xfrm>
                <a:off x="4155751" y="48153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8"/>
              <p:cNvSpPr/>
              <p:nvPr/>
            </p:nvSpPr>
            <p:spPr>
              <a:xfrm>
                <a:off x="4186930" y="48286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8"/>
              <p:cNvSpPr/>
              <p:nvPr/>
            </p:nvSpPr>
            <p:spPr>
              <a:xfrm>
                <a:off x="4287262" y="49186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8"/>
              <p:cNvSpPr/>
              <p:nvPr/>
            </p:nvSpPr>
            <p:spPr>
              <a:xfrm>
                <a:off x="3880416" y="45645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8"/>
              <p:cNvSpPr/>
              <p:nvPr/>
            </p:nvSpPr>
            <p:spPr>
              <a:xfrm>
                <a:off x="3825792" y="48509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8"/>
              <p:cNvSpPr/>
              <p:nvPr/>
            </p:nvSpPr>
            <p:spPr>
              <a:xfrm>
                <a:off x="4035323" y="47250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8"/>
              <p:cNvSpPr/>
              <p:nvPr/>
            </p:nvSpPr>
            <p:spPr>
              <a:xfrm>
                <a:off x="4072116" y="46615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8"/>
              <p:cNvSpPr/>
              <p:nvPr/>
            </p:nvSpPr>
            <p:spPr>
              <a:xfrm>
                <a:off x="3893764" y="51051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8"/>
              <p:cNvSpPr/>
              <p:nvPr/>
            </p:nvSpPr>
            <p:spPr>
              <a:xfrm>
                <a:off x="4164667" y="49635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6" name="Google Shape;2556;p8"/>
            <p:cNvGrpSpPr/>
            <p:nvPr/>
          </p:nvGrpSpPr>
          <p:grpSpPr>
            <a:xfrm>
              <a:off x="6499806" y="4156978"/>
              <a:ext cx="768082" cy="1156015"/>
              <a:chOff x="6499806" y="4156978"/>
              <a:chExt cx="768082" cy="1156015"/>
            </a:xfrm>
          </p:grpSpPr>
          <p:sp>
            <p:nvSpPr>
              <p:cNvPr id="2557" name="Google Shape;2557;p8"/>
              <p:cNvSpPr/>
              <p:nvPr/>
            </p:nvSpPr>
            <p:spPr>
              <a:xfrm flipH="1">
                <a:off x="6583391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8"/>
              <p:cNvSpPr/>
              <p:nvPr/>
            </p:nvSpPr>
            <p:spPr>
              <a:xfrm flipH="1">
                <a:off x="6591223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8"/>
              <p:cNvSpPr/>
              <p:nvPr/>
            </p:nvSpPr>
            <p:spPr>
              <a:xfrm flipH="1">
                <a:off x="690556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8"/>
              <p:cNvSpPr/>
              <p:nvPr/>
            </p:nvSpPr>
            <p:spPr>
              <a:xfrm flipH="1">
                <a:off x="6896653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8"/>
              <p:cNvSpPr/>
              <p:nvPr/>
            </p:nvSpPr>
            <p:spPr>
              <a:xfrm flipH="1">
                <a:off x="6701554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8"/>
              <p:cNvSpPr/>
              <p:nvPr/>
            </p:nvSpPr>
            <p:spPr>
              <a:xfrm flipH="1">
                <a:off x="6688206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8"/>
              <p:cNvSpPr/>
              <p:nvPr/>
            </p:nvSpPr>
            <p:spPr>
              <a:xfrm flipH="1">
                <a:off x="6499806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8"/>
              <p:cNvSpPr/>
              <p:nvPr/>
            </p:nvSpPr>
            <p:spPr>
              <a:xfrm flipH="1">
                <a:off x="6844246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8"/>
              <p:cNvSpPr/>
              <p:nvPr/>
            </p:nvSpPr>
            <p:spPr>
              <a:xfrm flipH="1">
                <a:off x="6901086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8"/>
              <p:cNvSpPr/>
              <p:nvPr/>
            </p:nvSpPr>
            <p:spPr>
              <a:xfrm flipH="1">
                <a:off x="6858727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8"/>
              <p:cNvSpPr/>
              <p:nvPr/>
            </p:nvSpPr>
            <p:spPr>
              <a:xfrm flipH="1">
                <a:off x="6881039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8"/>
              <p:cNvSpPr/>
              <p:nvPr/>
            </p:nvSpPr>
            <p:spPr>
              <a:xfrm flipH="1">
                <a:off x="6873208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8"/>
              <p:cNvSpPr/>
              <p:nvPr/>
            </p:nvSpPr>
            <p:spPr>
              <a:xfrm flipH="1">
                <a:off x="6841980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8"/>
              <p:cNvSpPr/>
              <p:nvPr/>
            </p:nvSpPr>
            <p:spPr>
              <a:xfrm flipH="1">
                <a:off x="685651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8"/>
              <p:cNvSpPr/>
              <p:nvPr/>
            </p:nvSpPr>
            <p:spPr>
              <a:xfrm flipH="1">
                <a:off x="6782923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8"/>
              <p:cNvSpPr/>
              <p:nvPr/>
            </p:nvSpPr>
            <p:spPr>
              <a:xfrm flipH="1">
                <a:off x="6879906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8"/>
              <p:cNvSpPr/>
              <p:nvPr/>
            </p:nvSpPr>
            <p:spPr>
              <a:xfrm flipH="1">
                <a:off x="6907785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8"/>
              <p:cNvSpPr/>
              <p:nvPr/>
            </p:nvSpPr>
            <p:spPr>
              <a:xfrm flipH="1">
                <a:off x="6683724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8"/>
              <p:cNvSpPr/>
              <p:nvPr/>
            </p:nvSpPr>
            <p:spPr>
              <a:xfrm flipH="1">
                <a:off x="6859860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6" name="Google Shape;2576;p8"/>
            <p:cNvGrpSpPr/>
            <p:nvPr/>
          </p:nvGrpSpPr>
          <p:grpSpPr>
            <a:xfrm>
              <a:off x="5673057" y="4303953"/>
              <a:ext cx="769215" cy="1154931"/>
              <a:chOff x="5673057" y="4303953"/>
              <a:chExt cx="769215" cy="1154931"/>
            </a:xfrm>
          </p:grpSpPr>
          <p:sp>
            <p:nvSpPr>
              <p:cNvPr id="2577" name="Google Shape;2577;p8"/>
              <p:cNvSpPr/>
              <p:nvPr/>
            </p:nvSpPr>
            <p:spPr>
              <a:xfrm flipH="1">
                <a:off x="6058773" y="46985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8"/>
              <p:cNvSpPr/>
              <p:nvPr/>
            </p:nvSpPr>
            <p:spPr>
              <a:xfrm flipH="1">
                <a:off x="6082169" y="47231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8"/>
              <p:cNvSpPr/>
              <p:nvPr/>
            </p:nvSpPr>
            <p:spPr>
              <a:xfrm flipH="1">
                <a:off x="5892635" y="43039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8"/>
              <p:cNvSpPr/>
              <p:nvPr/>
            </p:nvSpPr>
            <p:spPr>
              <a:xfrm flipH="1">
                <a:off x="5929429" y="43296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8"/>
              <p:cNvSpPr/>
              <p:nvPr/>
            </p:nvSpPr>
            <p:spPr>
              <a:xfrm flipH="1">
                <a:off x="6030894" y="44979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8"/>
              <p:cNvSpPr/>
              <p:nvPr/>
            </p:nvSpPr>
            <p:spPr>
              <a:xfrm flipH="1">
                <a:off x="6029761" y="45335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8"/>
              <p:cNvSpPr/>
              <p:nvPr/>
            </p:nvSpPr>
            <p:spPr>
              <a:xfrm flipH="1">
                <a:off x="6053157" y="47152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8"/>
              <p:cNvSpPr/>
              <p:nvPr/>
            </p:nvSpPr>
            <p:spPr>
              <a:xfrm flipH="1">
                <a:off x="6075470" y="50040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8"/>
              <p:cNvSpPr/>
              <p:nvPr/>
            </p:nvSpPr>
            <p:spPr>
              <a:xfrm flipH="1">
                <a:off x="5789003" y="45859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8"/>
              <p:cNvSpPr/>
              <p:nvPr/>
            </p:nvSpPr>
            <p:spPr>
              <a:xfrm flipH="1">
                <a:off x="5805700" y="45960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8"/>
              <p:cNvSpPr/>
              <p:nvPr/>
            </p:nvSpPr>
            <p:spPr>
              <a:xfrm flipH="1">
                <a:off x="5741078" y="48457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8"/>
              <p:cNvSpPr/>
              <p:nvPr/>
            </p:nvSpPr>
            <p:spPr>
              <a:xfrm flipH="1">
                <a:off x="5783437" y="48468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8"/>
              <p:cNvSpPr/>
              <p:nvPr/>
            </p:nvSpPr>
            <p:spPr>
              <a:xfrm flipH="1">
                <a:off x="5768907" y="48735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8"/>
              <p:cNvSpPr/>
              <p:nvPr/>
            </p:nvSpPr>
            <p:spPr>
              <a:xfrm flipH="1">
                <a:off x="5673057" y="50485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8"/>
              <p:cNvSpPr/>
              <p:nvPr/>
            </p:nvSpPr>
            <p:spPr>
              <a:xfrm flipH="1">
                <a:off x="5942826" y="44143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8"/>
              <p:cNvSpPr/>
              <p:nvPr/>
            </p:nvSpPr>
            <p:spPr>
              <a:xfrm flipH="1">
                <a:off x="6037593" y="46093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8"/>
              <p:cNvSpPr/>
              <p:nvPr/>
            </p:nvSpPr>
            <p:spPr>
              <a:xfrm flipH="1">
                <a:off x="5867023" y="46729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8"/>
              <p:cNvSpPr/>
              <p:nvPr/>
            </p:nvSpPr>
            <p:spPr>
              <a:xfrm flipH="1">
                <a:off x="5802351" y="46372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8"/>
              <p:cNvSpPr/>
              <p:nvPr/>
            </p:nvSpPr>
            <p:spPr>
              <a:xfrm flipH="1">
                <a:off x="6058773" y="48579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8"/>
              <p:cNvSpPr/>
              <p:nvPr/>
            </p:nvSpPr>
            <p:spPr>
              <a:xfrm flipH="1">
                <a:off x="5880420" y="49594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7" name="Google Shape;2597;p8"/>
            <p:cNvGrpSpPr/>
            <p:nvPr/>
          </p:nvGrpSpPr>
          <p:grpSpPr>
            <a:xfrm>
              <a:off x="7396296" y="4303962"/>
              <a:ext cx="788129" cy="1014456"/>
              <a:chOff x="7396296" y="4303962"/>
              <a:chExt cx="788129" cy="1014456"/>
            </a:xfrm>
          </p:grpSpPr>
          <p:sp>
            <p:nvSpPr>
              <p:cNvPr id="2598" name="Google Shape;2598;p8"/>
              <p:cNvSpPr/>
              <p:nvPr/>
            </p:nvSpPr>
            <p:spPr>
              <a:xfrm flipH="1">
                <a:off x="7699460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8"/>
              <p:cNvSpPr/>
              <p:nvPr/>
            </p:nvSpPr>
            <p:spPr>
              <a:xfrm flipH="1">
                <a:off x="7741820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8"/>
              <p:cNvSpPr/>
              <p:nvPr/>
            </p:nvSpPr>
            <p:spPr>
              <a:xfrm flipH="1">
                <a:off x="7884511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8"/>
              <p:cNvSpPr/>
              <p:nvPr/>
            </p:nvSpPr>
            <p:spPr>
              <a:xfrm flipH="1">
                <a:off x="7911306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8"/>
              <p:cNvSpPr/>
              <p:nvPr/>
            </p:nvSpPr>
            <p:spPr>
              <a:xfrm flipH="1">
                <a:off x="7816539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8"/>
              <p:cNvSpPr/>
              <p:nvPr/>
            </p:nvSpPr>
            <p:spPr>
              <a:xfrm flipH="1">
                <a:off x="7828804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8"/>
              <p:cNvSpPr/>
              <p:nvPr/>
            </p:nvSpPr>
            <p:spPr>
              <a:xfrm flipH="1">
                <a:off x="7677197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8"/>
              <p:cNvSpPr/>
              <p:nvPr/>
            </p:nvSpPr>
            <p:spPr>
              <a:xfrm flipH="1">
                <a:off x="7583563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8"/>
              <p:cNvSpPr/>
              <p:nvPr/>
            </p:nvSpPr>
            <p:spPr>
              <a:xfrm flipH="1">
                <a:off x="7731821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8"/>
              <p:cNvSpPr/>
              <p:nvPr/>
            </p:nvSpPr>
            <p:spPr>
              <a:xfrm flipH="1">
                <a:off x="7739603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8"/>
              <p:cNvSpPr/>
              <p:nvPr/>
            </p:nvSpPr>
            <p:spPr>
              <a:xfrm flipH="1">
                <a:off x="7569082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8"/>
              <p:cNvSpPr/>
              <p:nvPr/>
            </p:nvSpPr>
            <p:spPr>
              <a:xfrm flipH="1">
                <a:off x="7580214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8"/>
              <p:cNvSpPr/>
              <p:nvPr/>
            </p:nvSpPr>
            <p:spPr>
              <a:xfrm flipH="1">
                <a:off x="7553468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8"/>
              <p:cNvSpPr/>
              <p:nvPr/>
            </p:nvSpPr>
            <p:spPr>
              <a:xfrm flipH="1">
                <a:off x="7396296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8"/>
              <p:cNvSpPr/>
              <p:nvPr/>
            </p:nvSpPr>
            <p:spPr>
              <a:xfrm flipH="1">
                <a:off x="7476532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8"/>
              <p:cNvSpPr/>
              <p:nvPr/>
            </p:nvSpPr>
            <p:spPr>
              <a:xfrm flipH="1">
                <a:off x="7832153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8"/>
              <p:cNvSpPr/>
              <p:nvPr/>
            </p:nvSpPr>
            <p:spPr>
              <a:xfrm flipH="1">
                <a:off x="7795360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8"/>
              <p:cNvSpPr/>
              <p:nvPr/>
            </p:nvSpPr>
            <p:spPr>
              <a:xfrm flipH="1">
                <a:off x="7722906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8"/>
              <p:cNvSpPr/>
              <p:nvPr/>
            </p:nvSpPr>
            <p:spPr>
              <a:xfrm flipH="1">
                <a:off x="7705075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8"/>
              <p:cNvSpPr/>
              <p:nvPr/>
            </p:nvSpPr>
            <p:spPr>
              <a:xfrm flipH="1">
                <a:off x="7633705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8" name="Google Shape;2618;p8"/>
            <p:cNvGrpSpPr/>
            <p:nvPr/>
          </p:nvGrpSpPr>
          <p:grpSpPr>
            <a:xfrm>
              <a:off x="992737" y="4303962"/>
              <a:ext cx="788129" cy="1014456"/>
              <a:chOff x="992737" y="4303962"/>
              <a:chExt cx="788129" cy="1014456"/>
            </a:xfrm>
          </p:grpSpPr>
          <p:sp>
            <p:nvSpPr>
              <p:cNvPr id="2619" name="Google Shape;2619;p8"/>
              <p:cNvSpPr/>
              <p:nvPr/>
            </p:nvSpPr>
            <p:spPr>
              <a:xfrm flipH="1">
                <a:off x="1295902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8"/>
              <p:cNvSpPr/>
              <p:nvPr/>
            </p:nvSpPr>
            <p:spPr>
              <a:xfrm flipH="1">
                <a:off x="1338261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8"/>
              <p:cNvSpPr/>
              <p:nvPr/>
            </p:nvSpPr>
            <p:spPr>
              <a:xfrm flipH="1">
                <a:off x="1480953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8"/>
              <p:cNvSpPr/>
              <p:nvPr/>
            </p:nvSpPr>
            <p:spPr>
              <a:xfrm flipH="1">
                <a:off x="1507747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8"/>
              <p:cNvSpPr/>
              <p:nvPr/>
            </p:nvSpPr>
            <p:spPr>
              <a:xfrm flipH="1">
                <a:off x="1412981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8"/>
              <p:cNvSpPr/>
              <p:nvPr/>
            </p:nvSpPr>
            <p:spPr>
              <a:xfrm flipH="1">
                <a:off x="1425245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8"/>
              <p:cNvSpPr/>
              <p:nvPr/>
            </p:nvSpPr>
            <p:spPr>
              <a:xfrm flipH="1">
                <a:off x="1273638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8"/>
              <p:cNvSpPr/>
              <p:nvPr/>
            </p:nvSpPr>
            <p:spPr>
              <a:xfrm flipH="1">
                <a:off x="1180004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8"/>
              <p:cNvSpPr/>
              <p:nvPr/>
            </p:nvSpPr>
            <p:spPr>
              <a:xfrm flipH="1">
                <a:off x="1328262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8"/>
              <p:cNvSpPr/>
              <p:nvPr/>
            </p:nvSpPr>
            <p:spPr>
              <a:xfrm flipH="1">
                <a:off x="1336044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8"/>
              <p:cNvSpPr/>
              <p:nvPr/>
            </p:nvSpPr>
            <p:spPr>
              <a:xfrm flipH="1">
                <a:off x="1165524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8"/>
              <p:cNvSpPr/>
              <p:nvPr/>
            </p:nvSpPr>
            <p:spPr>
              <a:xfrm flipH="1">
                <a:off x="1176655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8"/>
              <p:cNvSpPr/>
              <p:nvPr/>
            </p:nvSpPr>
            <p:spPr>
              <a:xfrm flipH="1">
                <a:off x="1149910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8"/>
              <p:cNvSpPr/>
              <p:nvPr/>
            </p:nvSpPr>
            <p:spPr>
              <a:xfrm flipH="1">
                <a:off x="992737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8"/>
              <p:cNvSpPr/>
              <p:nvPr/>
            </p:nvSpPr>
            <p:spPr>
              <a:xfrm flipH="1">
                <a:off x="1072973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8"/>
              <p:cNvSpPr/>
              <p:nvPr/>
            </p:nvSpPr>
            <p:spPr>
              <a:xfrm flipH="1">
                <a:off x="1428594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8"/>
              <p:cNvSpPr/>
              <p:nvPr/>
            </p:nvSpPr>
            <p:spPr>
              <a:xfrm flipH="1">
                <a:off x="1391801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8"/>
              <p:cNvSpPr/>
              <p:nvPr/>
            </p:nvSpPr>
            <p:spPr>
              <a:xfrm flipH="1">
                <a:off x="1319347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8"/>
              <p:cNvSpPr/>
              <p:nvPr/>
            </p:nvSpPr>
            <p:spPr>
              <a:xfrm flipH="1">
                <a:off x="1301517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8"/>
              <p:cNvSpPr/>
              <p:nvPr/>
            </p:nvSpPr>
            <p:spPr>
              <a:xfrm flipH="1">
                <a:off x="1230146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9" name="Google Shape;2639;p8"/>
            <p:cNvGrpSpPr/>
            <p:nvPr/>
          </p:nvGrpSpPr>
          <p:grpSpPr>
            <a:xfrm>
              <a:off x="0" y="4380162"/>
              <a:ext cx="788129" cy="1014456"/>
              <a:chOff x="0" y="4380162"/>
              <a:chExt cx="788129" cy="1014456"/>
            </a:xfrm>
          </p:grpSpPr>
          <p:sp>
            <p:nvSpPr>
              <p:cNvPr id="2640" name="Google Shape;2640;p8"/>
              <p:cNvSpPr/>
              <p:nvPr/>
            </p:nvSpPr>
            <p:spPr>
              <a:xfrm>
                <a:off x="15565" y="49420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8"/>
              <p:cNvSpPr/>
              <p:nvPr/>
            </p:nvSpPr>
            <p:spPr>
              <a:xfrm>
                <a:off x="63539" y="49487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8"/>
              <p:cNvSpPr/>
              <p:nvPr/>
            </p:nvSpPr>
            <p:spPr>
              <a:xfrm>
                <a:off x="123729" y="43801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8"/>
              <p:cNvSpPr/>
              <p:nvPr/>
            </p:nvSpPr>
            <p:spPr>
              <a:xfrm>
                <a:off x="128162" y="44136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8"/>
              <p:cNvSpPr/>
              <p:nvPr/>
            </p:nvSpPr>
            <p:spPr>
              <a:xfrm>
                <a:off x="0" y="46833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8"/>
              <p:cNvSpPr/>
              <p:nvPr/>
            </p:nvSpPr>
            <p:spPr>
              <a:xfrm>
                <a:off x="5566" y="47101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8"/>
              <p:cNvSpPr/>
              <p:nvPr/>
            </p:nvSpPr>
            <p:spPr>
              <a:xfrm>
                <a:off x="40094" y="49620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8"/>
              <p:cNvSpPr/>
              <p:nvPr/>
            </p:nvSpPr>
            <p:spPr>
              <a:xfrm>
                <a:off x="134860" y="52042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8"/>
              <p:cNvSpPr/>
              <p:nvPr/>
            </p:nvSpPr>
            <p:spPr>
              <a:xfrm>
                <a:off x="307647" y="45462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8"/>
              <p:cNvSpPr/>
              <p:nvPr/>
            </p:nvSpPr>
            <p:spPr>
              <a:xfrm>
                <a:off x="322128" y="45518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8"/>
              <p:cNvSpPr/>
              <p:nvPr/>
            </p:nvSpPr>
            <p:spPr>
              <a:xfrm>
                <a:off x="444773" y="47134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8"/>
              <p:cNvSpPr/>
              <p:nvPr/>
            </p:nvSpPr>
            <p:spPr>
              <a:xfrm>
                <a:off x="448122" y="47391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8"/>
              <p:cNvSpPr/>
              <p:nvPr/>
            </p:nvSpPr>
            <p:spPr>
              <a:xfrm>
                <a:off x="479300" y="47524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8"/>
              <p:cNvSpPr/>
              <p:nvPr/>
            </p:nvSpPr>
            <p:spPr>
              <a:xfrm>
                <a:off x="579633" y="48424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8"/>
              <p:cNvSpPr/>
              <p:nvPr/>
            </p:nvSpPr>
            <p:spPr>
              <a:xfrm>
                <a:off x="172787" y="44883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8"/>
              <p:cNvSpPr/>
              <p:nvPr/>
            </p:nvSpPr>
            <p:spPr>
              <a:xfrm>
                <a:off x="118163" y="47747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8"/>
              <p:cNvSpPr/>
              <p:nvPr/>
            </p:nvSpPr>
            <p:spPr>
              <a:xfrm>
                <a:off x="327694" y="46488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8"/>
              <p:cNvSpPr/>
              <p:nvPr/>
            </p:nvSpPr>
            <p:spPr>
              <a:xfrm>
                <a:off x="364487" y="45853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8"/>
              <p:cNvSpPr/>
              <p:nvPr/>
            </p:nvSpPr>
            <p:spPr>
              <a:xfrm>
                <a:off x="186135" y="50289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8"/>
              <p:cNvSpPr/>
              <p:nvPr/>
            </p:nvSpPr>
            <p:spPr>
              <a:xfrm>
                <a:off x="457037" y="48873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0" name="Google Shape;2660;p8"/>
            <p:cNvGrpSpPr/>
            <p:nvPr/>
          </p:nvGrpSpPr>
          <p:grpSpPr>
            <a:xfrm>
              <a:off x="8396815" y="4456353"/>
              <a:ext cx="769215" cy="1154931"/>
              <a:chOff x="8396815" y="4456353"/>
              <a:chExt cx="769215" cy="1154931"/>
            </a:xfrm>
          </p:grpSpPr>
          <p:sp>
            <p:nvSpPr>
              <p:cNvPr id="2661" name="Google Shape;2661;p8"/>
              <p:cNvSpPr/>
              <p:nvPr/>
            </p:nvSpPr>
            <p:spPr>
              <a:xfrm flipH="1">
                <a:off x="8782531" y="48509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8"/>
              <p:cNvSpPr/>
              <p:nvPr/>
            </p:nvSpPr>
            <p:spPr>
              <a:xfrm flipH="1">
                <a:off x="8805927" y="48755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8"/>
              <p:cNvSpPr/>
              <p:nvPr/>
            </p:nvSpPr>
            <p:spPr>
              <a:xfrm flipH="1">
                <a:off x="8616394" y="44563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8"/>
              <p:cNvSpPr/>
              <p:nvPr/>
            </p:nvSpPr>
            <p:spPr>
              <a:xfrm flipH="1">
                <a:off x="8653187" y="44820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8"/>
              <p:cNvSpPr/>
              <p:nvPr/>
            </p:nvSpPr>
            <p:spPr>
              <a:xfrm flipH="1">
                <a:off x="8754653" y="46503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8"/>
              <p:cNvSpPr/>
              <p:nvPr/>
            </p:nvSpPr>
            <p:spPr>
              <a:xfrm flipH="1">
                <a:off x="8753520" y="46859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8"/>
              <p:cNvSpPr/>
              <p:nvPr/>
            </p:nvSpPr>
            <p:spPr>
              <a:xfrm flipH="1">
                <a:off x="8776916" y="48676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8"/>
              <p:cNvSpPr/>
              <p:nvPr/>
            </p:nvSpPr>
            <p:spPr>
              <a:xfrm flipH="1">
                <a:off x="8799228" y="51564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8"/>
              <p:cNvSpPr/>
              <p:nvPr/>
            </p:nvSpPr>
            <p:spPr>
              <a:xfrm flipH="1">
                <a:off x="8512761" y="47383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8"/>
              <p:cNvSpPr/>
              <p:nvPr/>
            </p:nvSpPr>
            <p:spPr>
              <a:xfrm flipH="1">
                <a:off x="8529459" y="47484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8"/>
              <p:cNvSpPr/>
              <p:nvPr/>
            </p:nvSpPr>
            <p:spPr>
              <a:xfrm flipH="1">
                <a:off x="8464836" y="49981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8"/>
              <p:cNvSpPr/>
              <p:nvPr/>
            </p:nvSpPr>
            <p:spPr>
              <a:xfrm flipH="1">
                <a:off x="8507195" y="49992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8"/>
              <p:cNvSpPr/>
              <p:nvPr/>
            </p:nvSpPr>
            <p:spPr>
              <a:xfrm flipH="1">
                <a:off x="8492665" y="50259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8"/>
              <p:cNvSpPr/>
              <p:nvPr/>
            </p:nvSpPr>
            <p:spPr>
              <a:xfrm flipH="1">
                <a:off x="8396815" y="52009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8"/>
              <p:cNvSpPr/>
              <p:nvPr/>
            </p:nvSpPr>
            <p:spPr>
              <a:xfrm flipH="1">
                <a:off x="8666585" y="45667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8"/>
              <p:cNvSpPr/>
              <p:nvPr/>
            </p:nvSpPr>
            <p:spPr>
              <a:xfrm flipH="1">
                <a:off x="8761351" y="47617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8"/>
              <p:cNvSpPr/>
              <p:nvPr/>
            </p:nvSpPr>
            <p:spPr>
              <a:xfrm flipH="1">
                <a:off x="8590781" y="48253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8"/>
              <p:cNvSpPr/>
              <p:nvPr/>
            </p:nvSpPr>
            <p:spPr>
              <a:xfrm flipH="1">
                <a:off x="8526109" y="47896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8"/>
              <p:cNvSpPr/>
              <p:nvPr/>
            </p:nvSpPr>
            <p:spPr>
              <a:xfrm flipH="1">
                <a:off x="8782531" y="50103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8"/>
              <p:cNvSpPr/>
              <p:nvPr/>
            </p:nvSpPr>
            <p:spPr>
              <a:xfrm flipH="1">
                <a:off x="8604179" y="51118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1" name="Google Shape;2681;p8"/>
            <p:cNvGrpSpPr/>
            <p:nvPr/>
          </p:nvGrpSpPr>
          <p:grpSpPr>
            <a:xfrm>
              <a:off x="8303022" y="2094306"/>
              <a:ext cx="241941" cy="218741"/>
              <a:chOff x="2097025" y="4644575"/>
              <a:chExt cx="122800" cy="111025"/>
            </a:xfrm>
          </p:grpSpPr>
          <p:sp>
            <p:nvSpPr>
              <p:cNvPr id="2682" name="Google Shape;2682;p8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8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4" name="Google Shape;2684;p8"/>
            <p:cNvGrpSpPr/>
            <p:nvPr/>
          </p:nvGrpSpPr>
          <p:grpSpPr>
            <a:xfrm>
              <a:off x="5745847" y="646606"/>
              <a:ext cx="241941" cy="218741"/>
              <a:chOff x="2097025" y="4644575"/>
              <a:chExt cx="122800" cy="111025"/>
            </a:xfrm>
          </p:grpSpPr>
          <p:sp>
            <p:nvSpPr>
              <p:cNvPr id="2685" name="Google Shape;2685;p8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8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7" name="Google Shape;2687;p8"/>
            <p:cNvGrpSpPr/>
            <p:nvPr/>
          </p:nvGrpSpPr>
          <p:grpSpPr>
            <a:xfrm>
              <a:off x="6875457" y="564792"/>
              <a:ext cx="541806" cy="382373"/>
              <a:chOff x="674132" y="5262167"/>
              <a:chExt cx="541806" cy="382373"/>
            </a:xfrm>
          </p:grpSpPr>
          <p:sp>
            <p:nvSpPr>
              <p:cNvPr id="2688" name="Google Shape;2688;p8"/>
              <p:cNvSpPr/>
              <p:nvPr/>
            </p:nvSpPr>
            <p:spPr>
              <a:xfrm>
                <a:off x="967353" y="5622179"/>
                <a:ext cx="1133" cy="223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454" fill="none" extrusionOk="0">
                    <a:moveTo>
                      <a:pt x="23" y="0"/>
                    </a:moveTo>
                    <a:lnTo>
                      <a:pt x="0" y="453"/>
                    </a:lnTo>
                  </a:path>
                </a:pathLst>
              </a:custGeom>
              <a:noFill/>
              <a:ln w="73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8"/>
              <p:cNvSpPr/>
              <p:nvPr/>
            </p:nvSpPr>
            <p:spPr>
              <a:xfrm>
                <a:off x="912728" y="5618829"/>
                <a:ext cx="2266" cy="23445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6" fill="none" extrusionOk="0">
                    <a:moveTo>
                      <a:pt x="45" y="1"/>
                    </a:moveTo>
                    <a:lnTo>
                      <a:pt x="0" y="476"/>
                    </a:lnTo>
                  </a:path>
                </a:pathLst>
              </a:custGeom>
              <a:noFill/>
              <a:ln w="73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8"/>
              <p:cNvSpPr/>
              <p:nvPr/>
            </p:nvSpPr>
            <p:spPr>
              <a:xfrm>
                <a:off x="674132" y="5406339"/>
                <a:ext cx="89250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893" extrusionOk="0">
                    <a:moveTo>
                      <a:pt x="1234" y="1"/>
                    </a:moveTo>
                    <a:cubicBezTo>
                      <a:pt x="1170" y="1"/>
                      <a:pt x="1098" y="16"/>
                      <a:pt x="1019" y="37"/>
                    </a:cubicBezTo>
                    <a:cubicBezTo>
                      <a:pt x="748" y="82"/>
                      <a:pt x="408" y="150"/>
                      <a:pt x="91" y="218"/>
                    </a:cubicBezTo>
                    <a:cubicBezTo>
                      <a:pt x="69" y="218"/>
                      <a:pt x="23" y="263"/>
                      <a:pt x="23" y="263"/>
                    </a:cubicBezTo>
                    <a:cubicBezTo>
                      <a:pt x="1" y="286"/>
                      <a:pt x="23" y="331"/>
                      <a:pt x="69" y="377"/>
                    </a:cubicBezTo>
                    <a:cubicBezTo>
                      <a:pt x="589" y="942"/>
                      <a:pt x="1223" y="1418"/>
                      <a:pt x="1811" y="1893"/>
                    </a:cubicBezTo>
                    <a:cubicBezTo>
                      <a:pt x="1766" y="1350"/>
                      <a:pt x="1676" y="829"/>
                      <a:pt x="1540" y="286"/>
                    </a:cubicBezTo>
                    <a:cubicBezTo>
                      <a:pt x="1478" y="69"/>
                      <a:pt x="1374" y="1"/>
                      <a:pt x="1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8"/>
              <p:cNvSpPr/>
              <p:nvPr/>
            </p:nvSpPr>
            <p:spPr>
              <a:xfrm>
                <a:off x="728757" y="5262167"/>
                <a:ext cx="487181" cy="346066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7026" extrusionOk="0">
                    <a:moveTo>
                      <a:pt x="3039" y="0"/>
                    </a:moveTo>
                    <a:cubicBezTo>
                      <a:pt x="2713" y="0"/>
                      <a:pt x="2389" y="58"/>
                      <a:pt x="2083" y="180"/>
                    </a:cubicBezTo>
                    <a:cubicBezTo>
                      <a:pt x="2038" y="180"/>
                      <a:pt x="2015" y="226"/>
                      <a:pt x="1947" y="248"/>
                    </a:cubicBezTo>
                    <a:cubicBezTo>
                      <a:pt x="1336" y="565"/>
                      <a:pt x="770" y="1154"/>
                      <a:pt x="431" y="1719"/>
                    </a:cubicBezTo>
                    <a:cubicBezTo>
                      <a:pt x="227" y="2285"/>
                      <a:pt x="1" y="2693"/>
                      <a:pt x="46" y="3326"/>
                    </a:cubicBezTo>
                    <a:cubicBezTo>
                      <a:pt x="114" y="3869"/>
                      <a:pt x="318" y="4390"/>
                      <a:pt x="589" y="4888"/>
                    </a:cubicBezTo>
                    <a:cubicBezTo>
                      <a:pt x="1155" y="5884"/>
                      <a:pt x="1947" y="6495"/>
                      <a:pt x="3056" y="6789"/>
                    </a:cubicBezTo>
                    <a:cubicBezTo>
                      <a:pt x="3651" y="6943"/>
                      <a:pt x="4263" y="7025"/>
                      <a:pt x="4870" y="7025"/>
                    </a:cubicBezTo>
                    <a:cubicBezTo>
                      <a:pt x="6319" y="7025"/>
                      <a:pt x="7736" y="6554"/>
                      <a:pt x="8805" y="5454"/>
                    </a:cubicBezTo>
                    <a:cubicBezTo>
                      <a:pt x="9054" y="5205"/>
                      <a:pt x="9891" y="4231"/>
                      <a:pt x="9167" y="4141"/>
                    </a:cubicBezTo>
                    <a:cubicBezTo>
                      <a:pt x="8465" y="4096"/>
                      <a:pt x="7831" y="4209"/>
                      <a:pt x="7220" y="3779"/>
                    </a:cubicBezTo>
                    <a:cubicBezTo>
                      <a:pt x="6655" y="3417"/>
                      <a:pt x="6360" y="2738"/>
                      <a:pt x="6089" y="2104"/>
                    </a:cubicBezTo>
                    <a:cubicBezTo>
                      <a:pt x="5704" y="1267"/>
                      <a:pt x="5093" y="610"/>
                      <a:pt x="4210" y="248"/>
                    </a:cubicBezTo>
                    <a:cubicBezTo>
                      <a:pt x="3837" y="87"/>
                      <a:pt x="3437" y="0"/>
                      <a:pt x="30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8"/>
              <p:cNvSpPr/>
              <p:nvPr/>
            </p:nvSpPr>
            <p:spPr>
              <a:xfrm>
                <a:off x="731023" y="5266551"/>
                <a:ext cx="448171" cy="35567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7221" fill="none" extrusionOk="0">
                    <a:moveTo>
                      <a:pt x="1901" y="408"/>
                    </a:moveTo>
                    <a:cubicBezTo>
                      <a:pt x="1969" y="386"/>
                      <a:pt x="1992" y="340"/>
                      <a:pt x="2037" y="340"/>
                    </a:cubicBezTo>
                    <a:cubicBezTo>
                      <a:pt x="2829" y="1"/>
                      <a:pt x="3780" y="159"/>
                      <a:pt x="4526" y="521"/>
                    </a:cubicBezTo>
                    <a:cubicBezTo>
                      <a:pt x="5160" y="838"/>
                      <a:pt x="5635" y="1336"/>
                      <a:pt x="6088" y="1857"/>
                    </a:cubicBezTo>
                    <a:cubicBezTo>
                      <a:pt x="6518" y="2355"/>
                      <a:pt x="6858" y="2988"/>
                      <a:pt x="7355" y="3373"/>
                    </a:cubicBezTo>
                    <a:cubicBezTo>
                      <a:pt x="7650" y="3599"/>
                      <a:pt x="8012" y="3735"/>
                      <a:pt x="8351" y="3939"/>
                    </a:cubicBezTo>
                    <a:cubicBezTo>
                      <a:pt x="8668" y="4120"/>
                      <a:pt x="9098" y="4256"/>
                      <a:pt x="8940" y="4663"/>
                    </a:cubicBezTo>
                    <a:cubicBezTo>
                      <a:pt x="8668" y="5365"/>
                      <a:pt x="8193" y="5998"/>
                      <a:pt x="7559" y="6406"/>
                    </a:cubicBezTo>
                    <a:cubicBezTo>
                      <a:pt x="6880" y="6836"/>
                      <a:pt x="6111" y="7107"/>
                      <a:pt x="5319" y="7175"/>
                    </a:cubicBezTo>
                    <a:cubicBezTo>
                      <a:pt x="4572" y="7220"/>
                      <a:pt x="3802" y="7153"/>
                      <a:pt x="3055" y="6949"/>
                    </a:cubicBezTo>
                    <a:cubicBezTo>
                      <a:pt x="1969" y="6655"/>
                      <a:pt x="1177" y="6044"/>
                      <a:pt x="611" y="5048"/>
                    </a:cubicBezTo>
                    <a:cubicBezTo>
                      <a:pt x="317" y="4572"/>
                      <a:pt x="113" y="4029"/>
                      <a:pt x="68" y="3486"/>
                    </a:cubicBezTo>
                    <a:cubicBezTo>
                      <a:pt x="0" y="2875"/>
                      <a:pt x="226" y="2445"/>
                      <a:pt x="430" y="1879"/>
                    </a:cubicBezTo>
                    <a:cubicBezTo>
                      <a:pt x="724" y="1313"/>
                      <a:pt x="1290" y="725"/>
                      <a:pt x="1901" y="408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8"/>
              <p:cNvSpPr/>
              <p:nvPr/>
            </p:nvSpPr>
            <p:spPr>
              <a:xfrm>
                <a:off x="865885" y="5389198"/>
                <a:ext cx="148307" cy="13156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671" extrusionOk="0">
                    <a:moveTo>
                      <a:pt x="1675" y="0"/>
                    </a:moveTo>
                    <a:lnTo>
                      <a:pt x="1675" y="0"/>
                    </a:lnTo>
                    <a:cubicBezTo>
                      <a:pt x="1743" y="476"/>
                      <a:pt x="1947" y="928"/>
                      <a:pt x="2218" y="1313"/>
                    </a:cubicBezTo>
                    <a:cubicBezTo>
                      <a:pt x="2354" y="1517"/>
                      <a:pt x="2558" y="1652"/>
                      <a:pt x="2648" y="1811"/>
                    </a:cubicBezTo>
                    <a:cubicBezTo>
                      <a:pt x="2762" y="1969"/>
                      <a:pt x="2716" y="2128"/>
                      <a:pt x="2581" y="2241"/>
                    </a:cubicBezTo>
                    <a:cubicBezTo>
                      <a:pt x="2445" y="2377"/>
                      <a:pt x="2241" y="2422"/>
                      <a:pt x="2015" y="2422"/>
                    </a:cubicBezTo>
                    <a:lnTo>
                      <a:pt x="1336" y="2422"/>
                    </a:lnTo>
                    <a:cubicBezTo>
                      <a:pt x="883" y="2422"/>
                      <a:pt x="431" y="2377"/>
                      <a:pt x="1" y="2196"/>
                    </a:cubicBezTo>
                    <a:lnTo>
                      <a:pt x="1" y="2196"/>
                    </a:lnTo>
                    <a:cubicBezTo>
                      <a:pt x="385" y="2467"/>
                      <a:pt x="861" y="2580"/>
                      <a:pt x="1313" y="2648"/>
                    </a:cubicBezTo>
                    <a:cubicBezTo>
                      <a:pt x="1562" y="2648"/>
                      <a:pt x="1788" y="2671"/>
                      <a:pt x="2015" y="2671"/>
                    </a:cubicBezTo>
                    <a:cubicBezTo>
                      <a:pt x="2241" y="2671"/>
                      <a:pt x="2535" y="2648"/>
                      <a:pt x="2762" y="2445"/>
                    </a:cubicBezTo>
                    <a:cubicBezTo>
                      <a:pt x="2875" y="2354"/>
                      <a:pt x="2943" y="2218"/>
                      <a:pt x="2988" y="2082"/>
                    </a:cubicBezTo>
                    <a:cubicBezTo>
                      <a:pt x="3011" y="1901"/>
                      <a:pt x="2965" y="1766"/>
                      <a:pt x="2875" y="1652"/>
                    </a:cubicBezTo>
                    <a:cubicBezTo>
                      <a:pt x="2739" y="1426"/>
                      <a:pt x="2535" y="1313"/>
                      <a:pt x="2400" y="1132"/>
                    </a:cubicBezTo>
                    <a:cubicBezTo>
                      <a:pt x="2105" y="838"/>
                      <a:pt x="1856" y="430"/>
                      <a:pt x="1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8"/>
              <p:cNvSpPr/>
              <p:nvPr/>
            </p:nvSpPr>
            <p:spPr>
              <a:xfrm>
                <a:off x="778949" y="5379150"/>
                <a:ext cx="29011" cy="27928"/>
              </a:xfrm>
              <a:custGeom>
                <a:avLst/>
                <a:gdLst/>
                <a:ahLst/>
                <a:cxnLst/>
                <a:rect l="l" t="t" r="r" b="b"/>
                <a:pathLst>
                  <a:path w="589" h="567" extrusionOk="0">
                    <a:moveTo>
                      <a:pt x="227" y="1"/>
                    </a:moveTo>
                    <a:cubicBezTo>
                      <a:pt x="0" y="114"/>
                      <a:pt x="0" y="566"/>
                      <a:pt x="317" y="566"/>
                    </a:cubicBezTo>
                    <a:cubicBezTo>
                      <a:pt x="430" y="566"/>
                      <a:pt x="498" y="499"/>
                      <a:pt x="543" y="408"/>
                    </a:cubicBezTo>
                    <a:cubicBezTo>
                      <a:pt x="589" y="340"/>
                      <a:pt x="589" y="204"/>
                      <a:pt x="543" y="159"/>
                    </a:cubicBezTo>
                    <a:cubicBezTo>
                      <a:pt x="498" y="136"/>
                      <a:pt x="498" y="114"/>
                      <a:pt x="475" y="69"/>
                    </a:cubicBezTo>
                    <a:cubicBezTo>
                      <a:pt x="453" y="23"/>
                      <a:pt x="362" y="1"/>
                      <a:pt x="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5" name="Google Shape;2695;p8"/>
            <p:cNvGrpSpPr/>
            <p:nvPr/>
          </p:nvGrpSpPr>
          <p:grpSpPr>
            <a:xfrm flipH="1">
              <a:off x="-136244" y="-12374"/>
              <a:ext cx="4270606" cy="1104740"/>
              <a:chOff x="2637925" y="3469400"/>
              <a:chExt cx="2167600" cy="560725"/>
            </a:xfrm>
          </p:grpSpPr>
          <p:sp>
            <p:nvSpPr>
              <p:cNvPr id="2696" name="Google Shape;2696;p8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8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8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8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8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1" name="Google Shape;2701;p8"/>
            <p:cNvGrpSpPr/>
            <p:nvPr/>
          </p:nvGrpSpPr>
          <p:grpSpPr>
            <a:xfrm>
              <a:off x="2425489" y="-85831"/>
              <a:ext cx="949833" cy="732422"/>
              <a:chOff x="4866600" y="2956225"/>
              <a:chExt cx="482100" cy="371750"/>
            </a:xfrm>
          </p:grpSpPr>
          <p:sp>
            <p:nvSpPr>
              <p:cNvPr id="2702" name="Google Shape;2702;p8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8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8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8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8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8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8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8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0" name="Google Shape;2710;p8"/>
            <p:cNvGrpSpPr/>
            <p:nvPr/>
          </p:nvGrpSpPr>
          <p:grpSpPr>
            <a:xfrm flipH="1">
              <a:off x="720004" y="-203525"/>
              <a:ext cx="292131" cy="1327718"/>
              <a:chOff x="2806525" y="620025"/>
              <a:chExt cx="148275" cy="673900"/>
            </a:xfrm>
          </p:grpSpPr>
          <p:sp>
            <p:nvSpPr>
              <p:cNvPr id="2711" name="Google Shape;2711;p8"/>
              <p:cNvSpPr/>
              <p:nvPr/>
            </p:nvSpPr>
            <p:spPr>
              <a:xfrm>
                <a:off x="2867075" y="917075"/>
                <a:ext cx="6452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925" fill="none" extrusionOk="0">
                    <a:moveTo>
                      <a:pt x="2241" y="0"/>
                    </a:moveTo>
                    <a:cubicBezTo>
                      <a:pt x="2286" y="0"/>
                      <a:pt x="2377" y="0"/>
                      <a:pt x="2444" y="23"/>
                    </a:cubicBezTo>
                    <a:cubicBezTo>
                      <a:pt x="2512" y="91"/>
                      <a:pt x="2580" y="227"/>
                      <a:pt x="2558" y="317"/>
                    </a:cubicBezTo>
                    <a:cubicBezTo>
                      <a:pt x="2512" y="430"/>
                      <a:pt x="2467" y="521"/>
                      <a:pt x="2399" y="589"/>
                    </a:cubicBezTo>
                    <a:cubicBezTo>
                      <a:pt x="2105" y="996"/>
                      <a:pt x="1698" y="1268"/>
                      <a:pt x="1268" y="1494"/>
                    </a:cubicBezTo>
                    <a:cubicBezTo>
                      <a:pt x="906" y="1698"/>
                      <a:pt x="453" y="1924"/>
                      <a:pt x="0" y="1698"/>
                    </a:cubicBezTo>
                    <a:cubicBezTo>
                      <a:pt x="136" y="1109"/>
                      <a:pt x="679" y="566"/>
                      <a:pt x="1154" y="295"/>
                    </a:cubicBezTo>
                    <a:cubicBezTo>
                      <a:pt x="1494" y="114"/>
                      <a:pt x="1879" y="0"/>
                      <a:pt x="2241" y="0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8"/>
              <p:cNvSpPr/>
              <p:nvPr/>
            </p:nvSpPr>
            <p:spPr>
              <a:xfrm>
                <a:off x="2873300" y="917075"/>
                <a:ext cx="532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721" fill="none" extrusionOk="0">
                    <a:moveTo>
                      <a:pt x="1856" y="0"/>
                    </a:moveTo>
                    <a:cubicBezTo>
                      <a:pt x="1245" y="430"/>
                      <a:pt x="566" y="974"/>
                      <a:pt x="91" y="1539"/>
                    </a:cubicBezTo>
                    <a:cubicBezTo>
                      <a:pt x="68" y="1585"/>
                      <a:pt x="0" y="1653"/>
                      <a:pt x="68" y="1698"/>
                    </a:cubicBezTo>
                    <a:cubicBezTo>
                      <a:pt x="91" y="1720"/>
                      <a:pt x="113" y="1720"/>
                      <a:pt x="159" y="1720"/>
                    </a:cubicBezTo>
                    <a:cubicBezTo>
                      <a:pt x="611" y="1720"/>
                      <a:pt x="883" y="1381"/>
                      <a:pt x="1177" y="1042"/>
                    </a:cubicBezTo>
                    <a:cubicBezTo>
                      <a:pt x="1449" y="702"/>
                      <a:pt x="1788" y="408"/>
                      <a:pt x="2128" y="114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8"/>
              <p:cNvSpPr/>
              <p:nvPr/>
            </p:nvSpPr>
            <p:spPr>
              <a:xfrm>
                <a:off x="2806525" y="703775"/>
                <a:ext cx="475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28" fill="none" extrusionOk="0">
                    <a:moveTo>
                      <a:pt x="340" y="294"/>
                    </a:moveTo>
                    <a:cubicBezTo>
                      <a:pt x="521" y="113"/>
                      <a:pt x="861" y="0"/>
                      <a:pt x="1132" y="113"/>
                    </a:cubicBezTo>
                    <a:cubicBezTo>
                      <a:pt x="1426" y="226"/>
                      <a:pt x="1607" y="589"/>
                      <a:pt x="1698" y="928"/>
                    </a:cubicBezTo>
                    <a:cubicBezTo>
                      <a:pt x="1856" y="1607"/>
                      <a:pt x="1902" y="2625"/>
                      <a:pt x="1517" y="3237"/>
                    </a:cubicBezTo>
                    <a:cubicBezTo>
                      <a:pt x="1472" y="3327"/>
                      <a:pt x="747" y="2671"/>
                      <a:pt x="702" y="2625"/>
                    </a:cubicBezTo>
                    <a:cubicBezTo>
                      <a:pt x="340" y="2263"/>
                      <a:pt x="136" y="1924"/>
                      <a:pt x="46" y="1403"/>
                    </a:cubicBezTo>
                    <a:cubicBezTo>
                      <a:pt x="1" y="1064"/>
                      <a:pt x="23" y="702"/>
                      <a:pt x="204" y="453"/>
                    </a:cubicBezTo>
                    <a:cubicBezTo>
                      <a:pt x="272" y="385"/>
                      <a:pt x="295" y="340"/>
                      <a:pt x="340" y="29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8"/>
              <p:cNvSpPr/>
              <p:nvPr/>
            </p:nvSpPr>
            <p:spPr>
              <a:xfrm>
                <a:off x="2811050" y="956675"/>
                <a:ext cx="66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857" fill="none" extrusionOk="0">
                    <a:moveTo>
                      <a:pt x="46" y="861"/>
                    </a:moveTo>
                    <a:cubicBezTo>
                      <a:pt x="1" y="589"/>
                      <a:pt x="114" y="318"/>
                      <a:pt x="318" y="159"/>
                    </a:cubicBezTo>
                    <a:cubicBezTo>
                      <a:pt x="566" y="1"/>
                      <a:pt x="906" y="91"/>
                      <a:pt x="1178" y="204"/>
                    </a:cubicBezTo>
                    <a:cubicBezTo>
                      <a:pt x="1698" y="453"/>
                      <a:pt x="2445" y="951"/>
                      <a:pt x="2649" y="1585"/>
                    </a:cubicBezTo>
                    <a:cubicBezTo>
                      <a:pt x="2671" y="1675"/>
                      <a:pt x="1856" y="1811"/>
                      <a:pt x="1789" y="1811"/>
                    </a:cubicBezTo>
                    <a:cubicBezTo>
                      <a:pt x="1359" y="1857"/>
                      <a:pt x="996" y="1834"/>
                      <a:pt x="612" y="1608"/>
                    </a:cubicBezTo>
                    <a:cubicBezTo>
                      <a:pt x="340" y="1472"/>
                      <a:pt x="114" y="1245"/>
                      <a:pt x="69" y="951"/>
                    </a:cubicBezTo>
                    <a:cubicBezTo>
                      <a:pt x="69" y="929"/>
                      <a:pt x="46" y="883"/>
                      <a:pt x="46" y="861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8"/>
              <p:cNvSpPr/>
              <p:nvPr/>
            </p:nvSpPr>
            <p:spPr>
              <a:xfrm>
                <a:off x="2821800" y="620025"/>
                <a:ext cx="133000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26956" fill="none" extrusionOk="0">
                    <a:moveTo>
                      <a:pt x="3916" y="1"/>
                    </a:moveTo>
                    <a:cubicBezTo>
                      <a:pt x="3395" y="3690"/>
                      <a:pt x="1" y="6745"/>
                      <a:pt x="589" y="10615"/>
                    </a:cubicBezTo>
                    <a:cubicBezTo>
                      <a:pt x="996" y="13331"/>
                      <a:pt x="3486" y="15685"/>
                      <a:pt x="2852" y="18355"/>
                    </a:cubicBezTo>
                    <a:cubicBezTo>
                      <a:pt x="2603" y="19487"/>
                      <a:pt x="1811" y="20460"/>
                      <a:pt x="1472" y="21569"/>
                    </a:cubicBezTo>
                    <a:cubicBezTo>
                      <a:pt x="1110" y="22768"/>
                      <a:pt x="1336" y="24172"/>
                      <a:pt x="2060" y="25213"/>
                    </a:cubicBezTo>
                    <a:cubicBezTo>
                      <a:pt x="2807" y="26254"/>
                      <a:pt x="4052" y="26933"/>
                      <a:pt x="5319" y="26955"/>
                    </a:cubicBezTo>
                  </a:path>
                </a:pathLst>
              </a:custGeom>
              <a:noFill/>
              <a:ln w="141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8"/>
              <p:cNvSpPr/>
              <p:nvPr/>
            </p:nvSpPr>
            <p:spPr>
              <a:xfrm>
                <a:off x="2843875" y="668125"/>
                <a:ext cx="102425" cy="6218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4873" fill="none" extrusionOk="0">
                    <a:moveTo>
                      <a:pt x="2739" y="0"/>
                    </a:moveTo>
                    <a:cubicBezTo>
                      <a:pt x="2286" y="1924"/>
                      <a:pt x="1336" y="3689"/>
                      <a:pt x="611" y="5477"/>
                    </a:cubicBezTo>
                    <a:cubicBezTo>
                      <a:pt x="46" y="6994"/>
                      <a:pt x="0" y="8668"/>
                      <a:pt x="249" y="10230"/>
                    </a:cubicBezTo>
                    <a:cubicBezTo>
                      <a:pt x="453" y="11565"/>
                      <a:pt x="906" y="12833"/>
                      <a:pt x="1177" y="14168"/>
                    </a:cubicBezTo>
                    <a:cubicBezTo>
                      <a:pt x="1404" y="15141"/>
                      <a:pt x="1358" y="16137"/>
                      <a:pt x="1177" y="17110"/>
                    </a:cubicBezTo>
                    <a:cubicBezTo>
                      <a:pt x="1132" y="17540"/>
                      <a:pt x="1019" y="17880"/>
                      <a:pt x="838" y="18287"/>
                    </a:cubicBezTo>
                    <a:cubicBezTo>
                      <a:pt x="679" y="18717"/>
                      <a:pt x="702" y="19260"/>
                      <a:pt x="702" y="19758"/>
                    </a:cubicBezTo>
                    <a:cubicBezTo>
                      <a:pt x="702" y="21184"/>
                      <a:pt x="1177" y="22542"/>
                      <a:pt x="2264" y="23538"/>
                    </a:cubicBezTo>
                    <a:cubicBezTo>
                      <a:pt x="2829" y="24058"/>
                      <a:pt x="3486" y="24466"/>
                      <a:pt x="4097" y="24873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8"/>
              <p:cNvSpPr/>
              <p:nvPr/>
            </p:nvSpPr>
            <p:spPr>
              <a:xfrm>
                <a:off x="2859150" y="1169025"/>
                <a:ext cx="67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87" extrusionOk="0">
                    <a:moveTo>
                      <a:pt x="2196" y="537"/>
                    </a:moveTo>
                    <a:cubicBezTo>
                      <a:pt x="2218" y="537"/>
                      <a:pt x="2241" y="559"/>
                      <a:pt x="2241" y="605"/>
                    </a:cubicBezTo>
                    <a:cubicBezTo>
                      <a:pt x="2264" y="673"/>
                      <a:pt x="2241" y="763"/>
                      <a:pt x="2218" y="854"/>
                    </a:cubicBezTo>
                    <a:cubicBezTo>
                      <a:pt x="2105" y="1284"/>
                      <a:pt x="1788" y="1601"/>
                      <a:pt x="1336" y="1691"/>
                    </a:cubicBezTo>
                    <a:cubicBezTo>
                      <a:pt x="1064" y="1782"/>
                      <a:pt x="770" y="1827"/>
                      <a:pt x="430" y="1940"/>
                    </a:cubicBezTo>
                    <a:cubicBezTo>
                      <a:pt x="498" y="1329"/>
                      <a:pt x="860" y="808"/>
                      <a:pt x="1177" y="763"/>
                    </a:cubicBezTo>
                    <a:cubicBezTo>
                      <a:pt x="1426" y="650"/>
                      <a:pt x="1766" y="673"/>
                      <a:pt x="2105" y="559"/>
                    </a:cubicBezTo>
                    <a:cubicBezTo>
                      <a:pt x="2128" y="559"/>
                      <a:pt x="2150" y="537"/>
                      <a:pt x="2196" y="537"/>
                    </a:cubicBezTo>
                    <a:close/>
                    <a:moveTo>
                      <a:pt x="2448" y="0"/>
                    </a:moveTo>
                    <a:cubicBezTo>
                      <a:pt x="2413" y="0"/>
                      <a:pt x="2374" y="6"/>
                      <a:pt x="2331" y="16"/>
                    </a:cubicBezTo>
                    <a:cubicBezTo>
                      <a:pt x="2218" y="62"/>
                      <a:pt x="2105" y="84"/>
                      <a:pt x="2015" y="107"/>
                    </a:cubicBezTo>
                    <a:cubicBezTo>
                      <a:pt x="1585" y="220"/>
                      <a:pt x="1155" y="84"/>
                      <a:pt x="860" y="288"/>
                    </a:cubicBezTo>
                    <a:cubicBezTo>
                      <a:pt x="408" y="424"/>
                      <a:pt x="0" y="1646"/>
                      <a:pt x="68" y="2506"/>
                    </a:cubicBezTo>
                    <a:lnTo>
                      <a:pt x="68" y="2687"/>
                    </a:lnTo>
                    <a:cubicBezTo>
                      <a:pt x="114" y="2619"/>
                      <a:pt x="159" y="2574"/>
                      <a:pt x="204" y="2551"/>
                    </a:cubicBezTo>
                    <a:cubicBezTo>
                      <a:pt x="317" y="2438"/>
                      <a:pt x="430" y="2370"/>
                      <a:pt x="544" y="2347"/>
                    </a:cubicBezTo>
                    <a:cubicBezTo>
                      <a:pt x="996" y="2234"/>
                      <a:pt x="1426" y="2257"/>
                      <a:pt x="1720" y="2144"/>
                    </a:cubicBezTo>
                    <a:cubicBezTo>
                      <a:pt x="2241" y="2031"/>
                      <a:pt x="2513" y="1487"/>
                      <a:pt x="2626" y="763"/>
                    </a:cubicBezTo>
                    <a:cubicBezTo>
                      <a:pt x="2671" y="559"/>
                      <a:pt x="2694" y="356"/>
                      <a:pt x="2671" y="197"/>
                    </a:cubicBezTo>
                    <a:cubicBezTo>
                      <a:pt x="2636" y="59"/>
                      <a:pt x="2562" y="0"/>
                      <a:pt x="24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8"/>
              <p:cNvSpPr/>
              <p:nvPr/>
            </p:nvSpPr>
            <p:spPr>
              <a:xfrm>
                <a:off x="2864800" y="1173950"/>
                <a:ext cx="549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025" extrusionOk="0">
                    <a:moveTo>
                      <a:pt x="1223" y="906"/>
                    </a:moveTo>
                    <a:lnTo>
                      <a:pt x="1223" y="906"/>
                    </a:lnTo>
                    <a:cubicBezTo>
                      <a:pt x="1200" y="928"/>
                      <a:pt x="1178" y="951"/>
                      <a:pt x="1132" y="1019"/>
                    </a:cubicBezTo>
                    <a:lnTo>
                      <a:pt x="1110" y="1041"/>
                    </a:lnTo>
                    <a:cubicBezTo>
                      <a:pt x="974" y="1223"/>
                      <a:pt x="838" y="1381"/>
                      <a:pt x="634" y="1471"/>
                    </a:cubicBezTo>
                    <a:cubicBezTo>
                      <a:pt x="793" y="1223"/>
                      <a:pt x="997" y="1041"/>
                      <a:pt x="1223" y="906"/>
                    </a:cubicBezTo>
                    <a:close/>
                    <a:moveTo>
                      <a:pt x="1494" y="0"/>
                    </a:moveTo>
                    <a:cubicBezTo>
                      <a:pt x="1087" y="362"/>
                      <a:pt x="431" y="498"/>
                      <a:pt x="91" y="1562"/>
                    </a:cubicBezTo>
                    <a:cubicBezTo>
                      <a:pt x="1" y="1811"/>
                      <a:pt x="69" y="1969"/>
                      <a:pt x="204" y="2015"/>
                    </a:cubicBezTo>
                    <a:cubicBezTo>
                      <a:pt x="235" y="2022"/>
                      <a:pt x="260" y="2025"/>
                      <a:pt x="282" y="2025"/>
                    </a:cubicBezTo>
                    <a:cubicBezTo>
                      <a:pt x="328" y="2025"/>
                      <a:pt x="363" y="2015"/>
                      <a:pt x="408" y="2015"/>
                    </a:cubicBezTo>
                    <a:cubicBezTo>
                      <a:pt x="431" y="1969"/>
                      <a:pt x="453" y="1969"/>
                      <a:pt x="453" y="1969"/>
                    </a:cubicBezTo>
                    <a:cubicBezTo>
                      <a:pt x="1019" y="1924"/>
                      <a:pt x="1313" y="1788"/>
                      <a:pt x="1517" y="1449"/>
                    </a:cubicBezTo>
                    <a:cubicBezTo>
                      <a:pt x="1540" y="1449"/>
                      <a:pt x="1540" y="1404"/>
                      <a:pt x="1540" y="1404"/>
                    </a:cubicBezTo>
                    <a:cubicBezTo>
                      <a:pt x="1789" y="1109"/>
                      <a:pt x="2015" y="770"/>
                      <a:pt x="2196" y="227"/>
                    </a:cubicBezTo>
                    <a:cubicBezTo>
                      <a:pt x="2060" y="204"/>
                      <a:pt x="1970" y="159"/>
                      <a:pt x="1834" y="91"/>
                    </a:cubicBezTo>
                    <a:cubicBezTo>
                      <a:pt x="1811" y="114"/>
                      <a:pt x="1789" y="159"/>
                      <a:pt x="1766" y="227"/>
                    </a:cubicBezTo>
                    <a:cubicBezTo>
                      <a:pt x="1675" y="159"/>
                      <a:pt x="1585" y="91"/>
                      <a:pt x="1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9" name="Google Shape;2719;p8"/>
            <p:cNvGrpSpPr/>
            <p:nvPr/>
          </p:nvGrpSpPr>
          <p:grpSpPr>
            <a:xfrm flipH="1">
              <a:off x="1032868" y="156705"/>
              <a:ext cx="237508" cy="247359"/>
              <a:chOff x="2650925" y="4637475"/>
              <a:chExt cx="120550" cy="125550"/>
            </a:xfrm>
          </p:grpSpPr>
          <p:sp>
            <p:nvSpPr>
              <p:cNvPr id="2720" name="Google Shape;2720;p8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8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2" name="Google Shape;2722;p8"/>
            <p:cNvGrpSpPr/>
            <p:nvPr/>
          </p:nvGrpSpPr>
          <p:grpSpPr>
            <a:xfrm>
              <a:off x="478047" y="1425306"/>
              <a:ext cx="241941" cy="218741"/>
              <a:chOff x="2097025" y="4644575"/>
              <a:chExt cx="122800" cy="111025"/>
            </a:xfrm>
          </p:grpSpPr>
          <p:sp>
            <p:nvSpPr>
              <p:cNvPr id="2723" name="Google Shape;2723;p8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8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5" name="Google Shape;2725;p8"/>
            <p:cNvGrpSpPr/>
            <p:nvPr/>
          </p:nvGrpSpPr>
          <p:grpSpPr>
            <a:xfrm>
              <a:off x="2939097" y="51031"/>
              <a:ext cx="241941" cy="218741"/>
              <a:chOff x="2097025" y="4644575"/>
              <a:chExt cx="122800" cy="111025"/>
            </a:xfrm>
          </p:grpSpPr>
          <p:sp>
            <p:nvSpPr>
              <p:cNvPr id="2726" name="Google Shape;2726;p8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8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8" name="Google Shape;2728;p8"/>
            <p:cNvGrpSpPr/>
            <p:nvPr/>
          </p:nvGrpSpPr>
          <p:grpSpPr>
            <a:xfrm>
              <a:off x="4424939" y="-85831"/>
              <a:ext cx="949833" cy="732422"/>
              <a:chOff x="4866600" y="2956225"/>
              <a:chExt cx="482100" cy="371750"/>
            </a:xfrm>
          </p:grpSpPr>
          <p:sp>
            <p:nvSpPr>
              <p:cNvPr id="2729" name="Google Shape;2729;p8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8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8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8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8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8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8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8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7" name="Google Shape;2737;p8"/>
            <p:cNvGrpSpPr/>
            <p:nvPr/>
          </p:nvGrpSpPr>
          <p:grpSpPr>
            <a:xfrm>
              <a:off x="1443523" y="-238802"/>
              <a:ext cx="950917" cy="733555"/>
              <a:chOff x="2920825" y="1027400"/>
              <a:chExt cx="482650" cy="372325"/>
            </a:xfrm>
          </p:grpSpPr>
          <p:sp>
            <p:nvSpPr>
              <p:cNvPr id="2738" name="Google Shape;2738;p8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8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8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8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8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8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8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5" name="Google Shape;2745;p8"/>
            <p:cNvGrpSpPr/>
            <p:nvPr/>
          </p:nvGrpSpPr>
          <p:grpSpPr>
            <a:xfrm flipH="1">
              <a:off x="3375593" y="-531684"/>
              <a:ext cx="1362295" cy="1920846"/>
              <a:chOff x="4877350" y="4482750"/>
              <a:chExt cx="691450" cy="974950"/>
            </a:xfrm>
          </p:grpSpPr>
          <p:sp>
            <p:nvSpPr>
              <p:cNvPr id="2746" name="Google Shape;2746;p8"/>
              <p:cNvSpPr/>
              <p:nvPr/>
            </p:nvSpPr>
            <p:spPr>
              <a:xfrm>
                <a:off x="4877350" y="5100600"/>
                <a:ext cx="257475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4081" extrusionOk="0">
                    <a:moveTo>
                      <a:pt x="1968" y="0"/>
                    </a:moveTo>
                    <a:cubicBezTo>
                      <a:pt x="1145" y="0"/>
                      <a:pt x="387" y="156"/>
                      <a:pt x="114" y="702"/>
                    </a:cubicBezTo>
                    <a:cubicBezTo>
                      <a:pt x="1" y="906"/>
                      <a:pt x="69" y="1178"/>
                      <a:pt x="205" y="1381"/>
                    </a:cubicBezTo>
                    <a:cubicBezTo>
                      <a:pt x="499" y="1811"/>
                      <a:pt x="997" y="2015"/>
                      <a:pt x="1495" y="2196"/>
                    </a:cubicBezTo>
                    <a:cubicBezTo>
                      <a:pt x="2875" y="2807"/>
                      <a:pt x="4346" y="3373"/>
                      <a:pt x="5840" y="3735"/>
                    </a:cubicBezTo>
                    <a:cubicBezTo>
                      <a:pt x="6474" y="3871"/>
                      <a:pt x="7085" y="3984"/>
                      <a:pt x="7741" y="4052"/>
                    </a:cubicBezTo>
                    <a:cubicBezTo>
                      <a:pt x="7944" y="4065"/>
                      <a:pt x="8147" y="4081"/>
                      <a:pt x="8345" y="4081"/>
                    </a:cubicBezTo>
                    <a:cubicBezTo>
                      <a:pt x="8808" y="4081"/>
                      <a:pt x="9241" y="3996"/>
                      <a:pt x="9574" y="3599"/>
                    </a:cubicBezTo>
                    <a:cubicBezTo>
                      <a:pt x="10298" y="2762"/>
                      <a:pt x="9755" y="2173"/>
                      <a:pt x="8918" y="1743"/>
                    </a:cubicBezTo>
                    <a:cubicBezTo>
                      <a:pt x="7492" y="997"/>
                      <a:pt x="5930" y="499"/>
                      <a:pt x="4324" y="250"/>
                    </a:cubicBezTo>
                    <a:cubicBezTo>
                      <a:pt x="3808" y="179"/>
                      <a:pt x="2851" y="0"/>
                      <a:pt x="1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8"/>
              <p:cNvSpPr/>
              <p:nvPr/>
            </p:nvSpPr>
            <p:spPr>
              <a:xfrm>
                <a:off x="4883025" y="5086450"/>
                <a:ext cx="25802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4573" fill="none" extrusionOk="0">
                    <a:moveTo>
                      <a:pt x="5884" y="4165"/>
                    </a:moveTo>
                    <a:cubicBezTo>
                      <a:pt x="6496" y="4301"/>
                      <a:pt x="7129" y="4414"/>
                      <a:pt x="7763" y="4459"/>
                    </a:cubicBezTo>
                    <a:cubicBezTo>
                      <a:pt x="8442" y="4527"/>
                      <a:pt x="9121" y="4573"/>
                      <a:pt x="9619" y="4007"/>
                    </a:cubicBezTo>
                    <a:cubicBezTo>
                      <a:pt x="10320" y="3192"/>
                      <a:pt x="9800" y="2423"/>
                      <a:pt x="8962" y="2015"/>
                    </a:cubicBezTo>
                    <a:cubicBezTo>
                      <a:pt x="7514" y="1246"/>
                      <a:pt x="5930" y="816"/>
                      <a:pt x="4345" y="567"/>
                    </a:cubicBezTo>
                    <a:cubicBezTo>
                      <a:pt x="3350" y="431"/>
                      <a:pt x="702" y="1"/>
                      <a:pt x="113" y="1133"/>
                    </a:cubicBezTo>
                    <a:cubicBezTo>
                      <a:pt x="0" y="1336"/>
                      <a:pt x="68" y="1608"/>
                      <a:pt x="204" y="1811"/>
                    </a:cubicBezTo>
                    <a:cubicBezTo>
                      <a:pt x="498" y="2241"/>
                      <a:pt x="1019" y="2423"/>
                      <a:pt x="1494" y="2626"/>
                    </a:cubicBezTo>
                    <a:cubicBezTo>
                      <a:pt x="2897" y="3192"/>
                      <a:pt x="4368" y="3780"/>
                      <a:pt x="5884" y="416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8"/>
              <p:cNvSpPr/>
              <p:nvPr/>
            </p:nvSpPr>
            <p:spPr>
              <a:xfrm>
                <a:off x="5238350" y="4482875"/>
                <a:ext cx="321950" cy="527225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21089" extrusionOk="0">
                    <a:moveTo>
                      <a:pt x="10759" y="1"/>
                    </a:moveTo>
                    <a:cubicBezTo>
                      <a:pt x="10638" y="1"/>
                      <a:pt x="10514" y="14"/>
                      <a:pt x="10388" y="41"/>
                    </a:cubicBezTo>
                    <a:cubicBezTo>
                      <a:pt x="8691" y="403"/>
                      <a:pt x="8125" y="2530"/>
                      <a:pt x="7808" y="4001"/>
                    </a:cubicBezTo>
                    <a:cubicBezTo>
                      <a:pt x="7242" y="6763"/>
                      <a:pt x="6858" y="9343"/>
                      <a:pt x="5545" y="11923"/>
                    </a:cubicBezTo>
                    <a:cubicBezTo>
                      <a:pt x="4278" y="14412"/>
                      <a:pt x="2557" y="16653"/>
                      <a:pt x="453" y="18463"/>
                    </a:cubicBezTo>
                    <a:cubicBezTo>
                      <a:pt x="0" y="18848"/>
                      <a:pt x="272" y="20296"/>
                      <a:pt x="294" y="20840"/>
                    </a:cubicBezTo>
                    <a:cubicBezTo>
                      <a:pt x="294" y="20953"/>
                      <a:pt x="317" y="21043"/>
                      <a:pt x="430" y="21089"/>
                    </a:cubicBezTo>
                    <a:cubicBezTo>
                      <a:pt x="475" y="21089"/>
                      <a:pt x="543" y="21043"/>
                      <a:pt x="611" y="20998"/>
                    </a:cubicBezTo>
                    <a:cubicBezTo>
                      <a:pt x="2784" y="19074"/>
                      <a:pt x="4640" y="16811"/>
                      <a:pt x="6111" y="14299"/>
                    </a:cubicBezTo>
                    <a:cubicBezTo>
                      <a:pt x="7197" y="12443"/>
                      <a:pt x="7989" y="10452"/>
                      <a:pt x="8600" y="8415"/>
                    </a:cubicBezTo>
                    <a:cubicBezTo>
                      <a:pt x="9166" y="6581"/>
                      <a:pt x="8872" y="4386"/>
                      <a:pt x="9913" y="2711"/>
                    </a:cubicBezTo>
                    <a:cubicBezTo>
                      <a:pt x="10071" y="2440"/>
                      <a:pt x="10343" y="2146"/>
                      <a:pt x="10614" y="2010"/>
                    </a:cubicBezTo>
                    <a:cubicBezTo>
                      <a:pt x="10799" y="1910"/>
                      <a:pt x="10970" y="1867"/>
                      <a:pt x="11128" y="1867"/>
                    </a:cubicBezTo>
                    <a:cubicBezTo>
                      <a:pt x="11475" y="1867"/>
                      <a:pt x="11762" y="2077"/>
                      <a:pt x="11995" y="2372"/>
                    </a:cubicBezTo>
                    <a:cubicBezTo>
                      <a:pt x="12186" y="2615"/>
                      <a:pt x="12361" y="2715"/>
                      <a:pt x="12503" y="2715"/>
                    </a:cubicBezTo>
                    <a:cubicBezTo>
                      <a:pt x="12732" y="2715"/>
                      <a:pt x="12878" y="2458"/>
                      <a:pt x="12878" y="2123"/>
                    </a:cubicBezTo>
                    <a:cubicBezTo>
                      <a:pt x="12878" y="2010"/>
                      <a:pt x="12878" y="1897"/>
                      <a:pt x="12832" y="1783"/>
                    </a:cubicBezTo>
                    <a:cubicBezTo>
                      <a:pt x="12550" y="856"/>
                      <a:pt x="11747" y="1"/>
                      <a:pt x="10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8"/>
              <p:cNvSpPr/>
              <p:nvPr/>
            </p:nvSpPr>
            <p:spPr>
              <a:xfrm>
                <a:off x="5242875" y="4482750"/>
                <a:ext cx="325925" cy="522825"/>
              </a:xfrm>
              <a:custGeom>
                <a:avLst/>
                <a:gdLst/>
                <a:ahLst/>
                <a:cxnLst/>
                <a:rect l="l" t="t" r="r" b="b"/>
                <a:pathLst>
                  <a:path w="13037" h="20913" fill="none" extrusionOk="0">
                    <a:moveTo>
                      <a:pt x="13036" y="2354"/>
                    </a:moveTo>
                    <a:cubicBezTo>
                      <a:pt x="13036" y="2241"/>
                      <a:pt x="13036" y="2128"/>
                      <a:pt x="12991" y="2015"/>
                    </a:cubicBezTo>
                    <a:cubicBezTo>
                      <a:pt x="12674" y="974"/>
                      <a:pt x="11701" y="1"/>
                      <a:pt x="10547" y="272"/>
                    </a:cubicBezTo>
                    <a:cubicBezTo>
                      <a:pt x="8849" y="634"/>
                      <a:pt x="7944" y="2648"/>
                      <a:pt x="7627" y="4120"/>
                    </a:cubicBezTo>
                    <a:cubicBezTo>
                      <a:pt x="7061" y="6881"/>
                      <a:pt x="6020" y="10162"/>
                      <a:pt x="4730" y="12742"/>
                    </a:cubicBezTo>
                    <a:cubicBezTo>
                      <a:pt x="3440" y="15232"/>
                      <a:pt x="2716" y="16884"/>
                      <a:pt x="589" y="18695"/>
                    </a:cubicBezTo>
                    <a:cubicBezTo>
                      <a:pt x="136" y="19079"/>
                      <a:pt x="0" y="20120"/>
                      <a:pt x="0" y="20664"/>
                    </a:cubicBezTo>
                    <a:cubicBezTo>
                      <a:pt x="0" y="20777"/>
                      <a:pt x="23" y="20890"/>
                      <a:pt x="136" y="20913"/>
                    </a:cubicBezTo>
                    <a:cubicBezTo>
                      <a:pt x="181" y="20913"/>
                      <a:pt x="249" y="20890"/>
                      <a:pt x="294" y="20845"/>
                    </a:cubicBezTo>
                    <a:cubicBezTo>
                      <a:pt x="2490" y="18921"/>
                      <a:pt x="4029" y="17382"/>
                      <a:pt x="5477" y="14870"/>
                    </a:cubicBezTo>
                    <a:cubicBezTo>
                      <a:pt x="6563" y="13014"/>
                      <a:pt x="7808" y="11407"/>
                      <a:pt x="8555" y="8691"/>
                    </a:cubicBezTo>
                    <a:cubicBezTo>
                      <a:pt x="9098" y="6858"/>
                      <a:pt x="8962" y="4663"/>
                      <a:pt x="10003" y="2988"/>
                    </a:cubicBezTo>
                    <a:cubicBezTo>
                      <a:pt x="10185" y="2694"/>
                      <a:pt x="10433" y="2422"/>
                      <a:pt x="10705" y="2264"/>
                    </a:cubicBezTo>
                    <a:cubicBezTo>
                      <a:pt x="11316" y="1970"/>
                      <a:pt x="11769" y="2196"/>
                      <a:pt x="12108" y="2648"/>
                    </a:cubicBezTo>
                    <a:cubicBezTo>
                      <a:pt x="12606" y="3237"/>
                      <a:pt x="13014" y="2897"/>
                      <a:pt x="13036" y="235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8"/>
              <p:cNvSpPr/>
              <p:nvPr/>
            </p:nvSpPr>
            <p:spPr>
              <a:xfrm>
                <a:off x="5395075" y="4886175"/>
                <a:ext cx="80925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622" fill="none" extrusionOk="0">
                    <a:moveTo>
                      <a:pt x="3169" y="1992"/>
                    </a:moveTo>
                    <a:cubicBezTo>
                      <a:pt x="3236" y="1607"/>
                      <a:pt x="3191" y="1200"/>
                      <a:pt x="2988" y="860"/>
                    </a:cubicBezTo>
                    <a:cubicBezTo>
                      <a:pt x="2490" y="0"/>
                      <a:pt x="1539" y="68"/>
                      <a:pt x="702" y="362"/>
                    </a:cubicBezTo>
                    <a:cubicBezTo>
                      <a:pt x="0" y="815"/>
                      <a:pt x="475" y="2558"/>
                      <a:pt x="928" y="3055"/>
                    </a:cubicBezTo>
                    <a:cubicBezTo>
                      <a:pt x="1426" y="3621"/>
                      <a:pt x="2218" y="3191"/>
                      <a:pt x="2671" y="2807"/>
                    </a:cubicBezTo>
                    <a:cubicBezTo>
                      <a:pt x="2897" y="2580"/>
                      <a:pt x="3078" y="2286"/>
                      <a:pt x="3169" y="1992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8"/>
              <p:cNvSpPr/>
              <p:nvPr/>
            </p:nvSpPr>
            <p:spPr>
              <a:xfrm>
                <a:off x="5396200" y="4894475"/>
                <a:ext cx="81500" cy="7902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161" extrusionOk="0">
                    <a:moveTo>
                      <a:pt x="1741" y="1"/>
                    </a:moveTo>
                    <a:cubicBezTo>
                      <a:pt x="1404" y="1"/>
                      <a:pt x="1047" y="84"/>
                      <a:pt x="702" y="211"/>
                    </a:cubicBezTo>
                    <a:cubicBezTo>
                      <a:pt x="0" y="664"/>
                      <a:pt x="476" y="2384"/>
                      <a:pt x="928" y="2882"/>
                    </a:cubicBezTo>
                    <a:cubicBezTo>
                      <a:pt x="1112" y="3082"/>
                      <a:pt x="1330" y="3160"/>
                      <a:pt x="1554" y="3160"/>
                    </a:cubicBezTo>
                    <a:cubicBezTo>
                      <a:pt x="1966" y="3160"/>
                      <a:pt x="2401" y="2897"/>
                      <a:pt x="2694" y="2633"/>
                    </a:cubicBezTo>
                    <a:cubicBezTo>
                      <a:pt x="2943" y="2452"/>
                      <a:pt x="3124" y="2135"/>
                      <a:pt x="3169" y="1818"/>
                    </a:cubicBezTo>
                    <a:cubicBezTo>
                      <a:pt x="3259" y="1456"/>
                      <a:pt x="3191" y="1026"/>
                      <a:pt x="3010" y="687"/>
                    </a:cubicBezTo>
                    <a:cubicBezTo>
                      <a:pt x="2699" y="186"/>
                      <a:pt x="2242" y="1"/>
                      <a:pt x="17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8"/>
              <p:cNvSpPr/>
              <p:nvPr/>
            </p:nvSpPr>
            <p:spPr>
              <a:xfrm>
                <a:off x="5200425" y="4798925"/>
                <a:ext cx="90000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2875" extrusionOk="0">
                    <a:moveTo>
                      <a:pt x="1604" y="1"/>
                    </a:moveTo>
                    <a:cubicBezTo>
                      <a:pt x="1347" y="1"/>
                      <a:pt x="1088" y="62"/>
                      <a:pt x="838" y="209"/>
                    </a:cubicBezTo>
                    <a:cubicBezTo>
                      <a:pt x="1" y="729"/>
                      <a:pt x="23" y="1657"/>
                      <a:pt x="340" y="2494"/>
                    </a:cubicBezTo>
                    <a:cubicBezTo>
                      <a:pt x="504" y="2769"/>
                      <a:pt x="856" y="2875"/>
                      <a:pt x="1259" y="2875"/>
                    </a:cubicBezTo>
                    <a:cubicBezTo>
                      <a:pt x="1918" y="2875"/>
                      <a:pt x="2711" y="2594"/>
                      <a:pt x="3033" y="2313"/>
                    </a:cubicBezTo>
                    <a:cubicBezTo>
                      <a:pt x="3599" y="1793"/>
                      <a:pt x="3192" y="1001"/>
                      <a:pt x="2784" y="525"/>
                    </a:cubicBezTo>
                    <a:cubicBezTo>
                      <a:pt x="2603" y="299"/>
                      <a:pt x="2309" y="118"/>
                      <a:pt x="2015" y="50"/>
                    </a:cubicBezTo>
                    <a:cubicBezTo>
                      <a:pt x="1880" y="18"/>
                      <a:pt x="1742" y="1"/>
                      <a:pt x="1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8"/>
              <p:cNvSpPr/>
              <p:nvPr/>
            </p:nvSpPr>
            <p:spPr>
              <a:xfrm>
                <a:off x="5192500" y="4797900"/>
                <a:ext cx="900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3260" fill="none" extrusionOk="0">
                    <a:moveTo>
                      <a:pt x="2015" y="91"/>
                    </a:moveTo>
                    <a:cubicBezTo>
                      <a:pt x="1653" y="1"/>
                      <a:pt x="1223" y="23"/>
                      <a:pt x="838" y="250"/>
                    </a:cubicBezTo>
                    <a:cubicBezTo>
                      <a:pt x="1" y="770"/>
                      <a:pt x="23" y="1698"/>
                      <a:pt x="340" y="2535"/>
                    </a:cubicBezTo>
                    <a:cubicBezTo>
                      <a:pt x="770" y="3260"/>
                      <a:pt x="2513" y="2807"/>
                      <a:pt x="3034" y="2354"/>
                    </a:cubicBezTo>
                    <a:cubicBezTo>
                      <a:pt x="3599" y="1834"/>
                      <a:pt x="3192" y="1042"/>
                      <a:pt x="2807" y="566"/>
                    </a:cubicBezTo>
                    <a:cubicBezTo>
                      <a:pt x="2604" y="295"/>
                      <a:pt x="2332" y="136"/>
                      <a:pt x="2015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8"/>
              <p:cNvSpPr/>
              <p:nvPr/>
            </p:nvSpPr>
            <p:spPr>
              <a:xfrm>
                <a:off x="5146125" y="4806950"/>
                <a:ext cx="297050" cy="324800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12992" fill="none" extrusionOk="0">
                    <a:moveTo>
                      <a:pt x="9324" y="2830"/>
                    </a:moveTo>
                    <a:cubicBezTo>
                      <a:pt x="9845" y="3577"/>
                      <a:pt x="10479" y="3871"/>
                      <a:pt x="11090" y="4482"/>
                    </a:cubicBezTo>
                    <a:cubicBezTo>
                      <a:pt x="11882" y="5229"/>
                      <a:pt x="11723" y="6519"/>
                      <a:pt x="11542" y="7469"/>
                    </a:cubicBezTo>
                    <a:cubicBezTo>
                      <a:pt x="11339" y="8442"/>
                      <a:pt x="10931" y="9370"/>
                      <a:pt x="10320" y="10140"/>
                    </a:cubicBezTo>
                    <a:cubicBezTo>
                      <a:pt x="9573" y="11045"/>
                      <a:pt x="8532" y="11452"/>
                      <a:pt x="7627" y="12109"/>
                    </a:cubicBezTo>
                    <a:cubicBezTo>
                      <a:pt x="6405" y="12991"/>
                      <a:pt x="4979" y="12810"/>
                      <a:pt x="3780" y="12018"/>
                    </a:cubicBezTo>
                    <a:cubicBezTo>
                      <a:pt x="1267" y="10389"/>
                      <a:pt x="0" y="6587"/>
                      <a:pt x="1335" y="3825"/>
                    </a:cubicBezTo>
                    <a:cubicBezTo>
                      <a:pt x="2739" y="1042"/>
                      <a:pt x="7378" y="1"/>
                      <a:pt x="932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8"/>
              <p:cNvSpPr/>
              <p:nvPr/>
            </p:nvSpPr>
            <p:spPr>
              <a:xfrm>
                <a:off x="5143850" y="4841025"/>
                <a:ext cx="2925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11702" h="11630" extrusionOk="0">
                    <a:moveTo>
                      <a:pt x="5752" y="0"/>
                    </a:moveTo>
                    <a:cubicBezTo>
                      <a:pt x="5608" y="0"/>
                      <a:pt x="5465" y="6"/>
                      <a:pt x="5319" y="18"/>
                    </a:cubicBezTo>
                    <a:cubicBezTo>
                      <a:pt x="5228" y="18"/>
                      <a:pt x="5183" y="63"/>
                      <a:pt x="5093" y="63"/>
                    </a:cubicBezTo>
                    <a:cubicBezTo>
                      <a:pt x="4550" y="131"/>
                      <a:pt x="4074" y="312"/>
                      <a:pt x="3622" y="561"/>
                    </a:cubicBezTo>
                    <a:cubicBezTo>
                      <a:pt x="2694" y="1105"/>
                      <a:pt x="1924" y="1942"/>
                      <a:pt x="1449" y="2825"/>
                    </a:cubicBezTo>
                    <a:cubicBezTo>
                      <a:pt x="1" y="5495"/>
                      <a:pt x="928" y="9162"/>
                      <a:pt x="3644" y="10950"/>
                    </a:cubicBezTo>
                    <a:cubicBezTo>
                      <a:pt x="4311" y="11366"/>
                      <a:pt x="4978" y="11629"/>
                      <a:pt x="5676" y="11629"/>
                    </a:cubicBezTo>
                    <a:cubicBezTo>
                      <a:pt x="6115" y="11629"/>
                      <a:pt x="6567" y="11525"/>
                      <a:pt x="7039" y="11289"/>
                    </a:cubicBezTo>
                    <a:cubicBezTo>
                      <a:pt x="7605" y="10995"/>
                      <a:pt x="8080" y="10610"/>
                      <a:pt x="8533" y="10203"/>
                    </a:cubicBezTo>
                    <a:cubicBezTo>
                      <a:pt x="8985" y="9841"/>
                      <a:pt x="9438" y="9456"/>
                      <a:pt x="9845" y="9026"/>
                    </a:cubicBezTo>
                    <a:cubicBezTo>
                      <a:pt x="10909" y="7872"/>
                      <a:pt x="11701" y="6310"/>
                      <a:pt x="11656" y="4771"/>
                    </a:cubicBezTo>
                    <a:cubicBezTo>
                      <a:pt x="11633" y="3934"/>
                      <a:pt x="11317" y="3164"/>
                      <a:pt x="10773" y="2508"/>
                    </a:cubicBezTo>
                    <a:cubicBezTo>
                      <a:pt x="10683" y="2372"/>
                      <a:pt x="10615" y="2259"/>
                      <a:pt x="10502" y="2146"/>
                    </a:cubicBezTo>
                    <a:cubicBezTo>
                      <a:pt x="9981" y="1580"/>
                      <a:pt x="9302" y="1059"/>
                      <a:pt x="8578" y="697"/>
                    </a:cubicBezTo>
                    <a:cubicBezTo>
                      <a:pt x="8058" y="448"/>
                      <a:pt x="7492" y="222"/>
                      <a:pt x="6926" y="109"/>
                    </a:cubicBezTo>
                    <a:cubicBezTo>
                      <a:pt x="6528" y="42"/>
                      <a:pt x="6143" y="0"/>
                      <a:pt x="5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8"/>
              <p:cNvSpPr/>
              <p:nvPr/>
            </p:nvSpPr>
            <p:spPr>
              <a:xfrm>
                <a:off x="5266075" y="4840450"/>
                <a:ext cx="147675" cy="74225"/>
              </a:xfrm>
              <a:custGeom>
                <a:avLst/>
                <a:gdLst/>
                <a:ahLst/>
                <a:cxnLst/>
                <a:rect l="l" t="t" r="r" b="b"/>
                <a:pathLst>
                  <a:path w="5907" h="2969" extrusionOk="0">
                    <a:moveTo>
                      <a:pt x="863" y="1"/>
                    </a:moveTo>
                    <a:cubicBezTo>
                      <a:pt x="719" y="1"/>
                      <a:pt x="576" y="6"/>
                      <a:pt x="430" y="19"/>
                    </a:cubicBezTo>
                    <a:cubicBezTo>
                      <a:pt x="339" y="19"/>
                      <a:pt x="294" y="41"/>
                      <a:pt x="204" y="41"/>
                    </a:cubicBezTo>
                    <a:cubicBezTo>
                      <a:pt x="136" y="86"/>
                      <a:pt x="68" y="132"/>
                      <a:pt x="0" y="154"/>
                    </a:cubicBezTo>
                    <a:cubicBezTo>
                      <a:pt x="317" y="1128"/>
                      <a:pt x="1154" y="1920"/>
                      <a:pt x="2150" y="2418"/>
                    </a:cubicBezTo>
                    <a:cubicBezTo>
                      <a:pt x="2557" y="2621"/>
                      <a:pt x="2965" y="2802"/>
                      <a:pt x="3395" y="2870"/>
                    </a:cubicBezTo>
                    <a:cubicBezTo>
                      <a:pt x="3706" y="2939"/>
                      <a:pt x="4017" y="2969"/>
                      <a:pt x="4328" y="2969"/>
                    </a:cubicBezTo>
                    <a:cubicBezTo>
                      <a:pt x="4425" y="2969"/>
                      <a:pt x="4521" y="2966"/>
                      <a:pt x="4617" y="2961"/>
                    </a:cubicBezTo>
                    <a:cubicBezTo>
                      <a:pt x="5092" y="2916"/>
                      <a:pt x="5522" y="2757"/>
                      <a:pt x="5907" y="2531"/>
                    </a:cubicBezTo>
                    <a:cubicBezTo>
                      <a:pt x="5839" y="2395"/>
                      <a:pt x="5726" y="2282"/>
                      <a:pt x="5613" y="2146"/>
                    </a:cubicBezTo>
                    <a:cubicBezTo>
                      <a:pt x="5092" y="1580"/>
                      <a:pt x="4413" y="1060"/>
                      <a:pt x="3689" y="698"/>
                    </a:cubicBezTo>
                    <a:cubicBezTo>
                      <a:pt x="3169" y="449"/>
                      <a:pt x="2603" y="222"/>
                      <a:pt x="2037" y="109"/>
                    </a:cubicBezTo>
                    <a:cubicBezTo>
                      <a:pt x="1639" y="43"/>
                      <a:pt x="1254" y="1"/>
                      <a:pt x="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8"/>
              <p:cNvSpPr/>
              <p:nvPr/>
            </p:nvSpPr>
            <p:spPr>
              <a:xfrm>
                <a:off x="5241175" y="5175500"/>
                <a:ext cx="88850" cy="28220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1288" extrusionOk="0">
                    <a:moveTo>
                      <a:pt x="1322" y="1"/>
                    </a:moveTo>
                    <a:cubicBezTo>
                      <a:pt x="459" y="1"/>
                      <a:pt x="222" y="1872"/>
                      <a:pt x="159" y="2753"/>
                    </a:cubicBezTo>
                    <a:cubicBezTo>
                      <a:pt x="0" y="4360"/>
                      <a:pt x="181" y="5990"/>
                      <a:pt x="611" y="7574"/>
                    </a:cubicBezTo>
                    <a:cubicBezTo>
                      <a:pt x="860" y="8547"/>
                      <a:pt x="1426" y="11172"/>
                      <a:pt x="2693" y="11286"/>
                    </a:cubicBezTo>
                    <a:cubicBezTo>
                      <a:pt x="2706" y="11287"/>
                      <a:pt x="2719" y="11287"/>
                      <a:pt x="2732" y="11287"/>
                    </a:cubicBezTo>
                    <a:cubicBezTo>
                      <a:pt x="2945" y="11287"/>
                      <a:pt x="3153" y="11115"/>
                      <a:pt x="3259" y="10923"/>
                    </a:cubicBezTo>
                    <a:cubicBezTo>
                      <a:pt x="3553" y="10493"/>
                      <a:pt x="3508" y="9950"/>
                      <a:pt x="3508" y="9452"/>
                    </a:cubicBezTo>
                    <a:cubicBezTo>
                      <a:pt x="3486" y="7891"/>
                      <a:pt x="3440" y="6306"/>
                      <a:pt x="3169" y="4790"/>
                    </a:cubicBezTo>
                    <a:cubicBezTo>
                      <a:pt x="3056" y="4156"/>
                      <a:pt x="2241" y="264"/>
                      <a:pt x="1539" y="37"/>
                    </a:cubicBezTo>
                    <a:cubicBezTo>
                      <a:pt x="1463" y="12"/>
                      <a:pt x="1390" y="1"/>
                      <a:pt x="1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8"/>
              <p:cNvSpPr/>
              <p:nvPr/>
            </p:nvSpPr>
            <p:spPr>
              <a:xfrm>
                <a:off x="5223625" y="5180950"/>
                <a:ext cx="101875" cy="271600"/>
              </a:xfrm>
              <a:custGeom>
                <a:avLst/>
                <a:gdLst/>
                <a:ahLst/>
                <a:cxnLst/>
                <a:rect l="l" t="t" r="r" b="b"/>
                <a:pathLst>
                  <a:path w="4075" h="10864" fill="none" extrusionOk="0">
                    <a:moveTo>
                      <a:pt x="3237" y="3395"/>
                    </a:moveTo>
                    <a:cubicBezTo>
                      <a:pt x="3056" y="2784"/>
                      <a:pt x="2830" y="2196"/>
                      <a:pt x="2581" y="1630"/>
                    </a:cubicBezTo>
                    <a:cubicBezTo>
                      <a:pt x="2286" y="996"/>
                      <a:pt x="2015" y="385"/>
                      <a:pt x="1313" y="227"/>
                    </a:cubicBezTo>
                    <a:cubicBezTo>
                      <a:pt x="227" y="0"/>
                      <a:pt x="1" y="770"/>
                      <a:pt x="23" y="1698"/>
                    </a:cubicBezTo>
                    <a:cubicBezTo>
                      <a:pt x="91" y="4504"/>
                      <a:pt x="815" y="7107"/>
                      <a:pt x="1879" y="9687"/>
                    </a:cubicBezTo>
                    <a:cubicBezTo>
                      <a:pt x="2060" y="10185"/>
                      <a:pt x="2513" y="10864"/>
                      <a:pt x="3146" y="10841"/>
                    </a:cubicBezTo>
                    <a:cubicBezTo>
                      <a:pt x="3373" y="10841"/>
                      <a:pt x="3576" y="10638"/>
                      <a:pt x="3690" y="10411"/>
                    </a:cubicBezTo>
                    <a:cubicBezTo>
                      <a:pt x="3916" y="9959"/>
                      <a:pt x="4074" y="8646"/>
                      <a:pt x="4029" y="8125"/>
                    </a:cubicBezTo>
                    <a:cubicBezTo>
                      <a:pt x="3803" y="6609"/>
                      <a:pt x="3644" y="4912"/>
                      <a:pt x="3237" y="339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8"/>
              <p:cNvSpPr/>
              <p:nvPr/>
            </p:nvSpPr>
            <p:spPr>
              <a:xfrm>
                <a:off x="5027300" y="4954625"/>
                <a:ext cx="342325" cy="3610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14440" fill="none" extrusionOk="0">
                    <a:moveTo>
                      <a:pt x="13512" y="7650"/>
                    </a:moveTo>
                    <a:cubicBezTo>
                      <a:pt x="13534" y="7854"/>
                      <a:pt x="13580" y="8080"/>
                      <a:pt x="13602" y="8261"/>
                    </a:cubicBezTo>
                    <a:cubicBezTo>
                      <a:pt x="13693" y="9235"/>
                      <a:pt x="13602" y="10230"/>
                      <a:pt x="13195" y="11090"/>
                    </a:cubicBezTo>
                    <a:cubicBezTo>
                      <a:pt x="12742" y="12064"/>
                      <a:pt x="12018" y="12675"/>
                      <a:pt x="11135" y="13240"/>
                    </a:cubicBezTo>
                    <a:cubicBezTo>
                      <a:pt x="9913" y="14033"/>
                      <a:pt x="8623" y="14440"/>
                      <a:pt x="7197" y="14214"/>
                    </a:cubicBezTo>
                    <a:cubicBezTo>
                      <a:pt x="5364" y="13897"/>
                      <a:pt x="3463" y="13467"/>
                      <a:pt x="2082" y="12177"/>
                    </a:cubicBezTo>
                    <a:cubicBezTo>
                      <a:pt x="1313" y="11475"/>
                      <a:pt x="928" y="10615"/>
                      <a:pt x="611" y="9619"/>
                    </a:cubicBezTo>
                    <a:cubicBezTo>
                      <a:pt x="0" y="7650"/>
                      <a:pt x="181" y="5410"/>
                      <a:pt x="1403" y="3690"/>
                    </a:cubicBezTo>
                    <a:cubicBezTo>
                      <a:pt x="2105" y="2694"/>
                      <a:pt x="3056" y="1879"/>
                      <a:pt x="4097" y="1291"/>
                    </a:cubicBezTo>
                    <a:cubicBezTo>
                      <a:pt x="5138" y="680"/>
                      <a:pt x="6790" y="1"/>
                      <a:pt x="7989" y="227"/>
                    </a:cubicBezTo>
                    <a:cubicBezTo>
                      <a:pt x="8963" y="408"/>
                      <a:pt x="10026" y="1472"/>
                      <a:pt x="10683" y="2128"/>
                    </a:cubicBezTo>
                    <a:cubicBezTo>
                      <a:pt x="12176" y="3667"/>
                      <a:pt x="13195" y="5613"/>
                      <a:pt x="13512" y="76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8"/>
              <p:cNvSpPr/>
              <p:nvPr/>
            </p:nvSpPr>
            <p:spPr>
              <a:xfrm>
                <a:off x="5298875" y="5106850"/>
                <a:ext cx="170325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6541" extrusionOk="0">
                    <a:moveTo>
                      <a:pt x="3613" y="0"/>
                    </a:moveTo>
                    <a:cubicBezTo>
                      <a:pt x="3101" y="0"/>
                      <a:pt x="2598" y="161"/>
                      <a:pt x="2105" y="430"/>
                    </a:cubicBezTo>
                    <a:cubicBezTo>
                      <a:pt x="815" y="1131"/>
                      <a:pt x="1" y="2783"/>
                      <a:pt x="1" y="4209"/>
                    </a:cubicBezTo>
                    <a:cubicBezTo>
                      <a:pt x="1" y="4730"/>
                      <a:pt x="136" y="5273"/>
                      <a:pt x="499" y="5658"/>
                    </a:cubicBezTo>
                    <a:cubicBezTo>
                      <a:pt x="1008" y="6226"/>
                      <a:pt x="1875" y="6540"/>
                      <a:pt x="2642" y="6540"/>
                    </a:cubicBezTo>
                    <a:cubicBezTo>
                      <a:pt x="2761" y="6540"/>
                      <a:pt x="2876" y="6533"/>
                      <a:pt x="2988" y="6518"/>
                    </a:cubicBezTo>
                    <a:cubicBezTo>
                      <a:pt x="3667" y="6427"/>
                      <a:pt x="4369" y="6133"/>
                      <a:pt x="5025" y="5748"/>
                    </a:cubicBezTo>
                    <a:cubicBezTo>
                      <a:pt x="5772" y="5273"/>
                      <a:pt x="6292" y="4526"/>
                      <a:pt x="6587" y="3711"/>
                    </a:cubicBezTo>
                    <a:cubicBezTo>
                      <a:pt x="6813" y="2964"/>
                      <a:pt x="6700" y="2399"/>
                      <a:pt x="6292" y="1720"/>
                    </a:cubicBezTo>
                    <a:cubicBezTo>
                      <a:pt x="5885" y="995"/>
                      <a:pt x="5206" y="430"/>
                      <a:pt x="4414" y="135"/>
                    </a:cubicBezTo>
                    <a:cubicBezTo>
                      <a:pt x="4144" y="43"/>
                      <a:pt x="3878" y="0"/>
                      <a:pt x="3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8"/>
              <p:cNvSpPr/>
              <p:nvPr/>
            </p:nvSpPr>
            <p:spPr>
              <a:xfrm>
                <a:off x="5304525" y="5085900"/>
                <a:ext cx="166950" cy="193525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7741" fill="none" extrusionOk="0">
                    <a:moveTo>
                      <a:pt x="4980" y="6450"/>
                    </a:moveTo>
                    <a:cubicBezTo>
                      <a:pt x="3667" y="7424"/>
                      <a:pt x="1698" y="7740"/>
                      <a:pt x="499" y="6473"/>
                    </a:cubicBezTo>
                    <a:cubicBezTo>
                      <a:pt x="137" y="6066"/>
                      <a:pt x="1" y="5545"/>
                      <a:pt x="1" y="5025"/>
                    </a:cubicBezTo>
                    <a:cubicBezTo>
                      <a:pt x="1" y="4187"/>
                      <a:pt x="295" y="3395"/>
                      <a:pt x="589" y="2603"/>
                    </a:cubicBezTo>
                    <a:cubicBezTo>
                      <a:pt x="838" y="1879"/>
                      <a:pt x="1608" y="1245"/>
                      <a:pt x="2264" y="928"/>
                    </a:cubicBezTo>
                    <a:cubicBezTo>
                      <a:pt x="4188" y="0"/>
                      <a:pt x="6677" y="1313"/>
                      <a:pt x="6519" y="3554"/>
                    </a:cubicBezTo>
                    <a:cubicBezTo>
                      <a:pt x="6474" y="4459"/>
                      <a:pt x="6112" y="5364"/>
                      <a:pt x="5478" y="602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8"/>
              <p:cNvSpPr/>
              <p:nvPr/>
            </p:nvSpPr>
            <p:spPr>
              <a:xfrm>
                <a:off x="5307925" y="5129925"/>
                <a:ext cx="126200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4522" extrusionOk="0">
                    <a:moveTo>
                      <a:pt x="2591" y="0"/>
                    </a:moveTo>
                    <a:cubicBezTo>
                      <a:pt x="2197" y="0"/>
                      <a:pt x="1806" y="91"/>
                      <a:pt x="1472" y="276"/>
                    </a:cubicBezTo>
                    <a:cubicBezTo>
                      <a:pt x="567" y="751"/>
                      <a:pt x="1" y="1883"/>
                      <a:pt x="1" y="2901"/>
                    </a:cubicBezTo>
                    <a:cubicBezTo>
                      <a:pt x="23" y="3264"/>
                      <a:pt x="114" y="3671"/>
                      <a:pt x="363" y="3920"/>
                    </a:cubicBezTo>
                    <a:cubicBezTo>
                      <a:pt x="739" y="4316"/>
                      <a:pt x="1322" y="4521"/>
                      <a:pt x="1857" y="4521"/>
                    </a:cubicBezTo>
                    <a:cubicBezTo>
                      <a:pt x="1933" y="4521"/>
                      <a:pt x="2009" y="4517"/>
                      <a:pt x="2083" y="4508"/>
                    </a:cubicBezTo>
                    <a:cubicBezTo>
                      <a:pt x="2581" y="4463"/>
                      <a:pt x="3056" y="4259"/>
                      <a:pt x="3509" y="3965"/>
                    </a:cubicBezTo>
                    <a:cubicBezTo>
                      <a:pt x="4075" y="3626"/>
                      <a:pt x="4550" y="3128"/>
                      <a:pt x="4776" y="2585"/>
                    </a:cubicBezTo>
                    <a:cubicBezTo>
                      <a:pt x="5048" y="1974"/>
                      <a:pt x="4640" y="978"/>
                      <a:pt x="4142" y="548"/>
                    </a:cubicBezTo>
                    <a:cubicBezTo>
                      <a:pt x="3729" y="187"/>
                      <a:pt x="3157" y="0"/>
                      <a:pt x="25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8"/>
              <p:cNvSpPr/>
              <p:nvPr/>
            </p:nvSpPr>
            <p:spPr>
              <a:xfrm>
                <a:off x="5006350" y="4927075"/>
                <a:ext cx="1658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7129" extrusionOk="0">
                    <a:moveTo>
                      <a:pt x="2896" y="0"/>
                    </a:moveTo>
                    <a:cubicBezTo>
                      <a:pt x="2737" y="0"/>
                      <a:pt x="2579" y="13"/>
                      <a:pt x="2423" y="39"/>
                    </a:cubicBezTo>
                    <a:cubicBezTo>
                      <a:pt x="1472" y="175"/>
                      <a:pt x="205" y="1057"/>
                      <a:pt x="91" y="2053"/>
                    </a:cubicBezTo>
                    <a:cubicBezTo>
                      <a:pt x="1" y="2845"/>
                      <a:pt x="205" y="3796"/>
                      <a:pt x="612" y="4679"/>
                    </a:cubicBezTo>
                    <a:cubicBezTo>
                      <a:pt x="906" y="5357"/>
                      <a:pt x="1359" y="5969"/>
                      <a:pt x="1902" y="6421"/>
                    </a:cubicBezTo>
                    <a:cubicBezTo>
                      <a:pt x="2430" y="6843"/>
                      <a:pt x="3162" y="7129"/>
                      <a:pt x="3866" y="7129"/>
                    </a:cubicBezTo>
                    <a:cubicBezTo>
                      <a:pt x="4068" y="7129"/>
                      <a:pt x="4268" y="7105"/>
                      <a:pt x="4459" y="7055"/>
                    </a:cubicBezTo>
                    <a:cubicBezTo>
                      <a:pt x="4957" y="6919"/>
                      <a:pt x="5387" y="6534"/>
                      <a:pt x="5659" y="6127"/>
                    </a:cubicBezTo>
                    <a:cubicBezTo>
                      <a:pt x="6451" y="4905"/>
                      <a:pt x="6632" y="3072"/>
                      <a:pt x="5931" y="1782"/>
                    </a:cubicBezTo>
                    <a:cubicBezTo>
                      <a:pt x="5350" y="740"/>
                      <a:pt x="4114" y="0"/>
                      <a:pt x="2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8"/>
              <p:cNvSpPr/>
              <p:nvPr/>
            </p:nvSpPr>
            <p:spPr>
              <a:xfrm>
                <a:off x="4999575" y="4930300"/>
                <a:ext cx="17372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858" fill="none" extrusionOk="0">
                    <a:moveTo>
                      <a:pt x="5772" y="5704"/>
                    </a:moveTo>
                    <a:cubicBezTo>
                      <a:pt x="6654" y="4346"/>
                      <a:pt x="6948" y="1766"/>
                      <a:pt x="5364" y="793"/>
                    </a:cubicBezTo>
                    <a:cubicBezTo>
                      <a:pt x="5025" y="589"/>
                      <a:pt x="4685" y="408"/>
                      <a:pt x="4323" y="295"/>
                    </a:cubicBezTo>
                    <a:cubicBezTo>
                      <a:pt x="3961" y="182"/>
                      <a:pt x="3554" y="68"/>
                      <a:pt x="3146" y="46"/>
                    </a:cubicBezTo>
                    <a:cubicBezTo>
                      <a:pt x="2241" y="0"/>
                      <a:pt x="1336" y="340"/>
                      <a:pt x="679" y="951"/>
                    </a:cubicBezTo>
                    <a:cubicBezTo>
                      <a:pt x="272" y="1358"/>
                      <a:pt x="46" y="1947"/>
                      <a:pt x="23" y="2490"/>
                    </a:cubicBezTo>
                    <a:cubicBezTo>
                      <a:pt x="0" y="2943"/>
                      <a:pt x="91" y="3350"/>
                      <a:pt x="204" y="3780"/>
                    </a:cubicBezTo>
                    <a:cubicBezTo>
                      <a:pt x="453" y="4685"/>
                      <a:pt x="1019" y="5591"/>
                      <a:pt x="1856" y="6021"/>
                    </a:cubicBezTo>
                    <a:cubicBezTo>
                      <a:pt x="2694" y="6451"/>
                      <a:pt x="3599" y="6858"/>
                      <a:pt x="4527" y="6609"/>
                    </a:cubicBezTo>
                    <a:cubicBezTo>
                      <a:pt x="5070" y="6496"/>
                      <a:pt x="5477" y="6134"/>
                      <a:pt x="5772" y="570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8"/>
              <p:cNvSpPr/>
              <p:nvPr/>
            </p:nvSpPr>
            <p:spPr>
              <a:xfrm>
                <a:off x="5035775" y="4962475"/>
                <a:ext cx="131300" cy="14217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5687" extrusionOk="0">
                    <a:moveTo>
                      <a:pt x="2277" y="0"/>
                    </a:moveTo>
                    <a:cubicBezTo>
                      <a:pt x="2158" y="0"/>
                      <a:pt x="2041" y="9"/>
                      <a:pt x="1925" y="26"/>
                    </a:cubicBezTo>
                    <a:cubicBezTo>
                      <a:pt x="1178" y="139"/>
                      <a:pt x="159" y="818"/>
                      <a:pt x="69" y="1610"/>
                    </a:cubicBezTo>
                    <a:cubicBezTo>
                      <a:pt x="1" y="2289"/>
                      <a:pt x="159" y="3059"/>
                      <a:pt x="476" y="3738"/>
                    </a:cubicBezTo>
                    <a:cubicBezTo>
                      <a:pt x="725" y="4281"/>
                      <a:pt x="1087" y="4779"/>
                      <a:pt x="1517" y="5118"/>
                    </a:cubicBezTo>
                    <a:cubicBezTo>
                      <a:pt x="1948" y="5460"/>
                      <a:pt x="2536" y="5687"/>
                      <a:pt x="3100" y="5687"/>
                    </a:cubicBezTo>
                    <a:cubicBezTo>
                      <a:pt x="3246" y="5687"/>
                      <a:pt x="3391" y="5672"/>
                      <a:pt x="3531" y="5639"/>
                    </a:cubicBezTo>
                    <a:cubicBezTo>
                      <a:pt x="3916" y="5526"/>
                      <a:pt x="4256" y="5231"/>
                      <a:pt x="4482" y="4869"/>
                    </a:cubicBezTo>
                    <a:cubicBezTo>
                      <a:pt x="5116" y="3919"/>
                      <a:pt x="5251" y="2470"/>
                      <a:pt x="4686" y="1407"/>
                    </a:cubicBezTo>
                    <a:cubicBezTo>
                      <a:pt x="4242" y="560"/>
                      <a:pt x="3242" y="0"/>
                      <a:pt x="22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8"/>
              <p:cNvSpPr/>
              <p:nvPr/>
            </p:nvSpPr>
            <p:spPr>
              <a:xfrm>
                <a:off x="5027300" y="4931425"/>
                <a:ext cx="368925" cy="368000"/>
              </a:xfrm>
              <a:custGeom>
                <a:avLst/>
                <a:gdLst/>
                <a:ahLst/>
                <a:cxnLst/>
                <a:rect l="l" t="t" r="r" b="b"/>
                <a:pathLst>
                  <a:path w="14757" h="14720" extrusionOk="0">
                    <a:moveTo>
                      <a:pt x="9687" y="1"/>
                    </a:moveTo>
                    <a:cubicBezTo>
                      <a:pt x="9890" y="227"/>
                      <a:pt x="10049" y="476"/>
                      <a:pt x="10139" y="770"/>
                    </a:cubicBezTo>
                    <a:cubicBezTo>
                      <a:pt x="10210" y="946"/>
                      <a:pt x="10130" y="1012"/>
                      <a:pt x="10007" y="1012"/>
                    </a:cubicBezTo>
                    <a:cubicBezTo>
                      <a:pt x="9971" y="1012"/>
                      <a:pt x="9931" y="1007"/>
                      <a:pt x="9890" y="997"/>
                    </a:cubicBezTo>
                    <a:cubicBezTo>
                      <a:pt x="9239" y="777"/>
                      <a:pt x="8567" y="676"/>
                      <a:pt x="7895" y="676"/>
                    </a:cubicBezTo>
                    <a:cubicBezTo>
                      <a:pt x="6558" y="676"/>
                      <a:pt x="5218" y="1073"/>
                      <a:pt x="4029" y="1721"/>
                    </a:cubicBezTo>
                    <a:cubicBezTo>
                      <a:pt x="2988" y="2332"/>
                      <a:pt x="2060" y="3147"/>
                      <a:pt x="1358" y="4142"/>
                    </a:cubicBezTo>
                    <a:cubicBezTo>
                      <a:pt x="611" y="5183"/>
                      <a:pt x="295" y="6315"/>
                      <a:pt x="159" y="7582"/>
                    </a:cubicBezTo>
                    <a:cubicBezTo>
                      <a:pt x="0" y="9031"/>
                      <a:pt x="702" y="10321"/>
                      <a:pt x="1585" y="11407"/>
                    </a:cubicBezTo>
                    <a:cubicBezTo>
                      <a:pt x="2082" y="12018"/>
                      <a:pt x="2716" y="12584"/>
                      <a:pt x="3350" y="13082"/>
                    </a:cubicBezTo>
                    <a:cubicBezTo>
                      <a:pt x="3916" y="13489"/>
                      <a:pt x="4549" y="13829"/>
                      <a:pt x="5206" y="14100"/>
                    </a:cubicBezTo>
                    <a:cubicBezTo>
                      <a:pt x="5817" y="14327"/>
                      <a:pt x="6473" y="14508"/>
                      <a:pt x="7152" y="14621"/>
                    </a:cubicBezTo>
                    <a:cubicBezTo>
                      <a:pt x="7539" y="14685"/>
                      <a:pt x="7932" y="14720"/>
                      <a:pt x="8323" y="14720"/>
                    </a:cubicBezTo>
                    <a:cubicBezTo>
                      <a:pt x="9327" y="14720"/>
                      <a:pt x="10324" y="14489"/>
                      <a:pt x="11203" y="13919"/>
                    </a:cubicBezTo>
                    <a:cubicBezTo>
                      <a:pt x="12357" y="13150"/>
                      <a:pt x="13240" y="12018"/>
                      <a:pt x="13851" y="10819"/>
                    </a:cubicBezTo>
                    <a:cubicBezTo>
                      <a:pt x="14100" y="10321"/>
                      <a:pt x="14281" y="9755"/>
                      <a:pt x="14417" y="9257"/>
                    </a:cubicBezTo>
                    <a:cubicBezTo>
                      <a:pt x="14530" y="8782"/>
                      <a:pt x="14621" y="8284"/>
                      <a:pt x="14643" y="7809"/>
                    </a:cubicBezTo>
                    <a:cubicBezTo>
                      <a:pt x="14756" y="6021"/>
                      <a:pt x="14145" y="4210"/>
                      <a:pt x="12923" y="2943"/>
                    </a:cubicBezTo>
                    <a:cubicBezTo>
                      <a:pt x="12584" y="2558"/>
                      <a:pt x="12176" y="2219"/>
                      <a:pt x="11746" y="1902"/>
                    </a:cubicBezTo>
                    <a:cubicBezTo>
                      <a:pt x="11611" y="1811"/>
                      <a:pt x="11452" y="1721"/>
                      <a:pt x="11339" y="1608"/>
                    </a:cubicBezTo>
                    <a:cubicBezTo>
                      <a:pt x="11181" y="1494"/>
                      <a:pt x="11181" y="1427"/>
                      <a:pt x="11362" y="1336"/>
                    </a:cubicBezTo>
                    <a:cubicBezTo>
                      <a:pt x="11633" y="1155"/>
                      <a:pt x="11973" y="1110"/>
                      <a:pt x="12289" y="1087"/>
                    </a:cubicBezTo>
                    <a:cubicBezTo>
                      <a:pt x="12384" y="1077"/>
                      <a:pt x="12478" y="1072"/>
                      <a:pt x="12570" y="1072"/>
                    </a:cubicBezTo>
                    <a:cubicBezTo>
                      <a:pt x="12874" y="1072"/>
                      <a:pt x="13166" y="1120"/>
                      <a:pt x="13444" y="1155"/>
                    </a:cubicBezTo>
                    <a:cubicBezTo>
                      <a:pt x="13172" y="861"/>
                      <a:pt x="12765" y="657"/>
                      <a:pt x="12357" y="544"/>
                    </a:cubicBezTo>
                    <a:cubicBezTo>
                      <a:pt x="12202" y="475"/>
                      <a:pt x="12033" y="445"/>
                      <a:pt x="11861" y="445"/>
                    </a:cubicBezTo>
                    <a:cubicBezTo>
                      <a:pt x="11808" y="445"/>
                      <a:pt x="11754" y="448"/>
                      <a:pt x="11701" y="453"/>
                    </a:cubicBezTo>
                    <a:cubicBezTo>
                      <a:pt x="11384" y="476"/>
                      <a:pt x="10818" y="702"/>
                      <a:pt x="10728" y="1019"/>
                    </a:cubicBezTo>
                    <a:cubicBezTo>
                      <a:pt x="10547" y="544"/>
                      <a:pt x="10162" y="182"/>
                      <a:pt x="9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8"/>
              <p:cNvSpPr/>
              <p:nvPr/>
            </p:nvSpPr>
            <p:spPr>
              <a:xfrm>
                <a:off x="5021625" y="4943325"/>
                <a:ext cx="36895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4758" h="14738" extrusionOk="0">
                    <a:moveTo>
                      <a:pt x="9687" y="0"/>
                    </a:moveTo>
                    <a:cubicBezTo>
                      <a:pt x="9891" y="226"/>
                      <a:pt x="10050" y="498"/>
                      <a:pt x="10140" y="769"/>
                    </a:cubicBezTo>
                    <a:cubicBezTo>
                      <a:pt x="10208" y="940"/>
                      <a:pt x="10135" y="1021"/>
                      <a:pt x="10017" y="1021"/>
                    </a:cubicBezTo>
                    <a:cubicBezTo>
                      <a:pt x="9979" y="1021"/>
                      <a:pt x="9936" y="1012"/>
                      <a:pt x="9891" y="996"/>
                    </a:cubicBezTo>
                    <a:cubicBezTo>
                      <a:pt x="9242" y="777"/>
                      <a:pt x="8573" y="676"/>
                      <a:pt x="7904" y="676"/>
                    </a:cubicBezTo>
                    <a:cubicBezTo>
                      <a:pt x="6564" y="676"/>
                      <a:pt x="5221" y="1079"/>
                      <a:pt x="4029" y="1743"/>
                    </a:cubicBezTo>
                    <a:cubicBezTo>
                      <a:pt x="2988" y="2331"/>
                      <a:pt x="2060" y="3146"/>
                      <a:pt x="1359" y="4142"/>
                    </a:cubicBezTo>
                    <a:cubicBezTo>
                      <a:pt x="612" y="5183"/>
                      <a:pt x="295" y="6314"/>
                      <a:pt x="159" y="7582"/>
                    </a:cubicBezTo>
                    <a:cubicBezTo>
                      <a:pt x="1" y="9030"/>
                      <a:pt x="703" y="10343"/>
                      <a:pt x="1585" y="11407"/>
                    </a:cubicBezTo>
                    <a:cubicBezTo>
                      <a:pt x="2083" y="12040"/>
                      <a:pt x="2717" y="12606"/>
                      <a:pt x="3351" y="13081"/>
                    </a:cubicBezTo>
                    <a:cubicBezTo>
                      <a:pt x="3916" y="13511"/>
                      <a:pt x="4550" y="13851"/>
                      <a:pt x="5206" y="14100"/>
                    </a:cubicBezTo>
                    <a:cubicBezTo>
                      <a:pt x="5817" y="14326"/>
                      <a:pt x="6474" y="14530"/>
                      <a:pt x="7153" y="14643"/>
                    </a:cubicBezTo>
                    <a:cubicBezTo>
                      <a:pt x="7526" y="14704"/>
                      <a:pt x="7904" y="14737"/>
                      <a:pt x="8282" y="14737"/>
                    </a:cubicBezTo>
                    <a:cubicBezTo>
                      <a:pt x="9300" y="14737"/>
                      <a:pt x="10312" y="14497"/>
                      <a:pt x="11204" y="13919"/>
                    </a:cubicBezTo>
                    <a:cubicBezTo>
                      <a:pt x="12358" y="13172"/>
                      <a:pt x="13241" y="12040"/>
                      <a:pt x="13852" y="10818"/>
                    </a:cubicBezTo>
                    <a:cubicBezTo>
                      <a:pt x="14101" y="10343"/>
                      <a:pt x="14282" y="9777"/>
                      <a:pt x="14418" y="9257"/>
                    </a:cubicBezTo>
                    <a:cubicBezTo>
                      <a:pt x="14531" y="8781"/>
                      <a:pt x="14621" y="8306"/>
                      <a:pt x="14644" y="7808"/>
                    </a:cubicBezTo>
                    <a:cubicBezTo>
                      <a:pt x="14757" y="6043"/>
                      <a:pt x="14146" y="4255"/>
                      <a:pt x="12924" y="2942"/>
                    </a:cubicBezTo>
                    <a:cubicBezTo>
                      <a:pt x="12584" y="2557"/>
                      <a:pt x="12177" y="2218"/>
                      <a:pt x="11747" y="1901"/>
                    </a:cubicBezTo>
                    <a:cubicBezTo>
                      <a:pt x="11611" y="1811"/>
                      <a:pt x="11453" y="1743"/>
                      <a:pt x="11340" y="1630"/>
                    </a:cubicBezTo>
                    <a:cubicBezTo>
                      <a:pt x="11181" y="1516"/>
                      <a:pt x="11181" y="1426"/>
                      <a:pt x="11362" y="1335"/>
                    </a:cubicBezTo>
                    <a:cubicBezTo>
                      <a:pt x="11634" y="1177"/>
                      <a:pt x="11973" y="1109"/>
                      <a:pt x="12290" y="1086"/>
                    </a:cubicBezTo>
                    <a:cubicBezTo>
                      <a:pt x="12362" y="1082"/>
                      <a:pt x="12434" y="1080"/>
                      <a:pt x="12505" y="1080"/>
                    </a:cubicBezTo>
                    <a:cubicBezTo>
                      <a:pt x="12833" y="1080"/>
                      <a:pt x="13146" y="1121"/>
                      <a:pt x="13444" y="1177"/>
                    </a:cubicBezTo>
                    <a:cubicBezTo>
                      <a:pt x="13173" y="860"/>
                      <a:pt x="12765" y="656"/>
                      <a:pt x="12358" y="543"/>
                    </a:cubicBezTo>
                    <a:cubicBezTo>
                      <a:pt x="12202" y="474"/>
                      <a:pt x="12034" y="444"/>
                      <a:pt x="11862" y="444"/>
                    </a:cubicBezTo>
                    <a:cubicBezTo>
                      <a:pt x="11809" y="444"/>
                      <a:pt x="11755" y="447"/>
                      <a:pt x="11702" y="453"/>
                    </a:cubicBezTo>
                    <a:cubicBezTo>
                      <a:pt x="11385" y="498"/>
                      <a:pt x="10819" y="724"/>
                      <a:pt x="10729" y="1018"/>
                    </a:cubicBezTo>
                    <a:cubicBezTo>
                      <a:pt x="10548" y="543"/>
                      <a:pt x="10163" y="181"/>
                      <a:pt x="96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8"/>
              <p:cNvSpPr/>
              <p:nvPr/>
            </p:nvSpPr>
            <p:spPr>
              <a:xfrm>
                <a:off x="5051050" y="5006600"/>
                <a:ext cx="305000" cy="276125"/>
              </a:xfrm>
              <a:custGeom>
                <a:avLst/>
                <a:gdLst/>
                <a:ahLst/>
                <a:cxnLst/>
                <a:rect l="l" t="t" r="r" b="b"/>
                <a:pathLst>
                  <a:path w="12200" h="11045" extrusionOk="0">
                    <a:moveTo>
                      <a:pt x="4665" y="1"/>
                    </a:moveTo>
                    <a:cubicBezTo>
                      <a:pt x="4264" y="1"/>
                      <a:pt x="3866" y="80"/>
                      <a:pt x="3509" y="230"/>
                    </a:cubicBezTo>
                    <a:cubicBezTo>
                      <a:pt x="2558" y="592"/>
                      <a:pt x="1766" y="1362"/>
                      <a:pt x="1155" y="2176"/>
                    </a:cubicBezTo>
                    <a:cubicBezTo>
                      <a:pt x="544" y="3059"/>
                      <a:pt x="250" y="4010"/>
                      <a:pt x="137" y="5051"/>
                    </a:cubicBezTo>
                    <a:cubicBezTo>
                      <a:pt x="1" y="6250"/>
                      <a:pt x="589" y="7359"/>
                      <a:pt x="1336" y="8264"/>
                    </a:cubicBezTo>
                    <a:cubicBezTo>
                      <a:pt x="1766" y="8785"/>
                      <a:pt x="2264" y="9283"/>
                      <a:pt x="2830" y="9668"/>
                    </a:cubicBezTo>
                    <a:cubicBezTo>
                      <a:pt x="3305" y="10007"/>
                      <a:pt x="3826" y="10301"/>
                      <a:pt x="4369" y="10528"/>
                    </a:cubicBezTo>
                    <a:cubicBezTo>
                      <a:pt x="4889" y="10709"/>
                      <a:pt x="5433" y="10890"/>
                      <a:pt x="5998" y="10980"/>
                    </a:cubicBezTo>
                    <a:cubicBezTo>
                      <a:pt x="6296" y="11021"/>
                      <a:pt x="6599" y="11044"/>
                      <a:pt x="6902" y="11044"/>
                    </a:cubicBezTo>
                    <a:cubicBezTo>
                      <a:pt x="7770" y="11044"/>
                      <a:pt x="8638" y="10856"/>
                      <a:pt x="9393" y="10369"/>
                    </a:cubicBezTo>
                    <a:cubicBezTo>
                      <a:pt x="10389" y="9758"/>
                      <a:pt x="11113" y="8785"/>
                      <a:pt x="11634" y="7767"/>
                    </a:cubicBezTo>
                    <a:cubicBezTo>
                      <a:pt x="12018" y="6974"/>
                      <a:pt x="12200" y="6001"/>
                      <a:pt x="11996" y="5141"/>
                    </a:cubicBezTo>
                    <a:cubicBezTo>
                      <a:pt x="11792" y="4123"/>
                      <a:pt x="11226" y="3240"/>
                      <a:pt x="10253" y="2833"/>
                    </a:cubicBezTo>
                    <a:cubicBezTo>
                      <a:pt x="9970" y="2705"/>
                      <a:pt x="9669" y="2622"/>
                      <a:pt x="9333" y="2622"/>
                    </a:cubicBezTo>
                    <a:cubicBezTo>
                      <a:pt x="9133" y="2622"/>
                      <a:pt x="8920" y="2652"/>
                      <a:pt x="8692" y="2720"/>
                    </a:cubicBezTo>
                    <a:cubicBezTo>
                      <a:pt x="8284" y="2788"/>
                      <a:pt x="7764" y="3127"/>
                      <a:pt x="7764" y="3127"/>
                    </a:cubicBezTo>
                    <a:cubicBezTo>
                      <a:pt x="7764" y="3127"/>
                      <a:pt x="7537" y="2425"/>
                      <a:pt x="7379" y="2086"/>
                    </a:cubicBezTo>
                    <a:cubicBezTo>
                      <a:pt x="7107" y="1294"/>
                      <a:pt x="6632" y="570"/>
                      <a:pt x="5795" y="230"/>
                    </a:cubicBezTo>
                    <a:cubicBezTo>
                      <a:pt x="5439" y="75"/>
                      <a:pt x="5051" y="1"/>
                      <a:pt x="46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8"/>
              <p:cNvSpPr/>
              <p:nvPr/>
            </p:nvSpPr>
            <p:spPr>
              <a:xfrm>
                <a:off x="5084450" y="5097100"/>
                <a:ext cx="6170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08" extrusionOk="0">
                    <a:moveTo>
                      <a:pt x="956" y="0"/>
                    </a:moveTo>
                    <a:cubicBezTo>
                      <a:pt x="637" y="0"/>
                      <a:pt x="362" y="123"/>
                      <a:pt x="226" y="367"/>
                    </a:cubicBezTo>
                    <a:cubicBezTo>
                      <a:pt x="0" y="752"/>
                      <a:pt x="272" y="1318"/>
                      <a:pt x="838" y="1634"/>
                    </a:cubicBezTo>
                    <a:cubicBezTo>
                      <a:pt x="1062" y="1751"/>
                      <a:pt x="1297" y="1807"/>
                      <a:pt x="1512" y="1807"/>
                    </a:cubicBezTo>
                    <a:cubicBezTo>
                      <a:pt x="1842" y="1807"/>
                      <a:pt x="2127" y="1677"/>
                      <a:pt x="2263" y="1431"/>
                    </a:cubicBezTo>
                    <a:cubicBezTo>
                      <a:pt x="2467" y="1046"/>
                      <a:pt x="2173" y="458"/>
                      <a:pt x="1630" y="163"/>
                    </a:cubicBezTo>
                    <a:cubicBezTo>
                      <a:pt x="1403" y="55"/>
                      <a:pt x="1170" y="0"/>
                      <a:pt x="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8"/>
              <p:cNvSpPr/>
              <p:nvPr/>
            </p:nvSpPr>
            <p:spPr>
              <a:xfrm>
                <a:off x="5114425" y="5071775"/>
                <a:ext cx="61700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150" extrusionOk="0">
                    <a:moveTo>
                      <a:pt x="1187" y="0"/>
                    </a:moveTo>
                    <a:cubicBezTo>
                      <a:pt x="1008" y="0"/>
                      <a:pt x="826" y="44"/>
                      <a:pt x="657" y="135"/>
                    </a:cubicBezTo>
                    <a:cubicBezTo>
                      <a:pt x="204" y="362"/>
                      <a:pt x="1" y="859"/>
                      <a:pt x="91" y="1312"/>
                    </a:cubicBezTo>
                    <a:cubicBezTo>
                      <a:pt x="566" y="1357"/>
                      <a:pt x="1087" y="1652"/>
                      <a:pt x="1562" y="2150"/>
                    </a:cubicBezTo>
                    <a:cubicBezTo>
                      <a:pt x="1630" y="2150"/>
                      <a:pt x="1675" y="2104"/>
                      <a:pt x="1743" y="2082"/>
                    </a:cubicBezTo>
                    <a:cubicBezTo>
                      <a:pt x="2286" y="1810"/>
                      <a:pt x="2468" y="1131"/>
                      <a:pt x="2173" y="588"/>
                    </a:cubicBezTo>
                    <a:cubicBezTo>
                      <a:pt x="1971" y="214"/>
                      <a:pt x="1585" y="0"/>
                      <a:pt x="1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8"/>
              <p:cNvSpPr/>
              <p:nvPr/>
            </p:nvSpPr>
            <p:spPr>
              <a:xfrm>
                <a:off x="5108200" y="5101725"/>
                <a:ext cx="50950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314" fill="none" extrusionOk="0">
                    <a:moveTo>
                      <a:pt x="1" y="159"/>
                    </a:moveTo>
                    <a:cubicBezTo>
                      <a:pt x="1" y="159"/>
                      <a:pt x="1291" y="1"/>
                      <a:pt x="2038" y="131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8"/>
              <p:cNvSpPr/>
              <p:nvPr/>
            </p:nvSpPr>
            <p:spPr>
              <a:xfrm>
                <a:off x="5128000" y="5078925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93" y="0"/>
                    </a:moveTo>
                    <a:cubicBezTo>
                      <a:pt x="337" y="0"/>
                      <a:pt x="280" y="11"/>
                      <a:pt x="227" y="30"/>
                    </a:cubicBezTo>
                    <a:cubicBezTo>
                      <a:pt x="69" y="121"/>
                      <a:pt x="1" y="347"/>
                      <a:pt x="91" y="528"/>
                    </a:cubicBezTo>
                    <a:cubicBezTo>
                      <a:pt x="154" y="638"/>
                      <a:pt x="282" y="705"/>
                      <a:pt x="408" y="705"/>
                    </a:cubicBezTo>
                    <a:cubicBezTo>
                      <a:pt x="463" y="705"/>
                      <a:pt x="518" y="692"/>
                      <a:pt x="567" y="664"/>
                    </a:cubicBezTo>
                    <a:cubicBezTo>
                      <a:pt x="748" y="573"/>
                      <a:pt x="793" y="347"/>
                      <a:pt x="725" y="189"/>
                    </a:cubicBezTo>
                    <a:cubicBezTo>
                      <a:pt x="661" y="60"/>
                      <a:pt x="529" y="0"/>
                      <a:pt x="3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8"/>
              <p:cNvSpPr/>
              <p:nvPr/>
            </p:nvSpPr>
            <p:spPr>
              <a:xfrm>
                <a:off x="5249100" y="5169800"/>
                <a:ext cx="6112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866" extrusionOk="0">
                    <a:moveTo>
                      <a:pt x="910" y="1"/>
                    </a:moveTo>
                    <a:cubicBezTo>
                      <a:pt x="609" y="1"/>
                      <a:pt x="354" y="117"/>
                      <a:pt x="226" y="333"/>
                    </a:cubicBezTo>
                    <a:cubicBezTo>
                      <a:pt x="0" y="741"/>
                      <a:pt x="249" y="1306"/>
                      <a:pt x="792" y="1646"/>
                    </a:cubicBezTo>
                    <a:cubicBezTo>
                      <a:pt x="1030" y="1795"/>
                      <a:pt x="1290" y="1865"/>
                      <a:pt x="1525" y="1865"/>
                    </a:cubicBezTo>
                    <a:cubicBezTo>
                      <a:pt x="1828" y="1865"/>
                      <a:pt x="2091" y="1749"/>
                      <a:pt x="2218" y="1533"/>
                    </a:cubicBezTo>
                    <a:cubicBezTo>
                      <a:pt x="2444" y="1125"/>
                      <a:pt x="2173" y="560"/>
                      <a:pt x="1652" y="220"/>
                    </a:cubicBezTo>
                    <a:cubicBezTo>
                      <a:pt x="1404" y="71"/>
                      <a:pt x="1144" y="1"/>
                      <a:pt x="9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8"/>
              <p:cNvSpPr/>
              <p:nvPr/>
            </p:nvSpPr>
            <p:spPr>
              <a:xfrm>
                <a:off x="5252475" y="5129450"/>
                <a:ext cx="566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51" extrusionOk="0">
                    <a:moveTo>
                      <a:pt x="1087" y="1"/>
                    </a:moveTo>
                    <a:cubicBezTo>
                      <a:pt x="453" y="24"/>
                      <a:pt x="1" y="567"/>
                      <a:pt x="1" y="1155"/>
                    </a:cubicBezTo>
                    <a:cubicBezTo>
                      <a:pt x="1" y="1223"/>
                      <a:pt x="1" y="1268"/>
                      <a:pt x="46" y="1336"/>
                    </a:cubicBezTo>
                    <a:cubicBezTo>
                      <a:pt x="680" y="1495"/>
                      <a:pt x="1223" y="1789"/>
                      <a:pt x="1517" y="2151"/>
                    </a:cubicBezTo>
                    <a:cubicBezTo>
                      <a:pt x="1970" y="1993"/>
                      <a:pt x="2264" y="1563"/>
                      <a:pt x="2241" y="1087"/>
                    </a:cubicBezTo>
                    <a:cubicBezTo>
                      <a:pt x="2219" y="454"/>
                      <a:pt x="1698" y="1"/>
                      <a:pt x="10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8"/>
              <p:cNvSpPr/>
              <p:nvPr/>
            </p:nvSpPr>
            <p:spPr>
              <a:xfrm>
                <a:off x="5244000" y="5162275"/>
                <a:ext cx="509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178" fill="none" extrusionOk="0">
                    <a:moveTo>
                      <a:pt x="2037" y="1177"/>
                    </a:moveTo>
                    <a:cubicBezTo>
                      <a:pt x="2037" y="1177"/>
                      <a:pt x="1517" y="1"/>
                      <a:pt x="0" y="23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8"/>
              <p:cNvSpPr/>
              <p:nvPr/>
            </p:nvSpPr>
            <p:spPr>
              <a:xfrm>
                <a:off x="5285300" y="5148700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59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6" y="702"/>
                      <a:pt x="702" y="544"/>
                      <a:pt x="702" y="340"/>
                    </a:cubicBezTo>
                    <a:cubicBezTo>
                      <a:pt x="702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8"/>
              <p:cNvSpPr/>
              <p:nvPr/>
            </p:nvSpPr>
            <p:spPr>
              <a:xfrm>
                <a:off x="5191375" y="5157150"/>
                <a:ext cx="198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478" extrusionOk="0">
                    <a:moveTo>
                      <a:pt x="94" y="0"/>
                    </a:moveTo>
                    <a:cubicBezTo>
                      <a:pt x="69" y="0"/>
                      <a:pt x="52" y="7"/>
                      <a:pt x="46" y="25"/>
                    </a:cubicBezTo>
                    <a:cubicBezTo>
                      <a:pt x="1" y="92"/>
                      <a:pt x="68" y="206"/>
                      <a:pt x="114" y="228"/>
                    </a:cubicBezTo>
                    <a:cubicBezTo>
                      <a:pt x="159" y="273"/>
                      <a:pt x="227" y="364"/>
                      <a:pt x="272" y="432"/>
                    </a:cubicBezTo>
                    <a:cubicBezTo>
                      <a:pt x="317" y="466"/>
                      <a:pt x="368" y="477"/>
                      <a:pt x="419" y="477"/>
                    </a:cubicBezTo>
                    <a:cubicBezTo>
                      <a:pt x="470" y="477"/>
                      <a:pt x="521" y="466"/>
                      <a:pt x="566" y="455"/>
                    </a:cubicBezTo>
                    <a:cubicBezTo>
                      <a:pt x="566" y="455"/>
                      <a:pt x="612" y="455"/>
                      <a:pt x="680" y="432"/>
                    </a:cubicBezTo>
                    <a:cubicBezTo>
                      <a:pt x="725" y="387"/>
                      <a:pt x="793" y="364"/>
                      <a:pt x="793" y="296"/>
                    </a:cubicBezTo>
                    <a:cubicBezTo>
                      <a:pt x="725" y="273"/>
                      <a:pt x="634" y="228"/>
                      <a:pt x="589" y="206"/>
                    </a:cubicBezTo>
                    <a:cubicBezTo>
                      <a:pt x="498" y="138"/>
                      <a:pt x="408" y="115"/>
                      <a:pt x="340" y="92"/>
                    </a:cubicBezTo>
                    <a:cubicBezTo>
                      <a:pt x="290" y="59"/>
                      <a:pt x="164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8"/>
              <p:cNvSpPr/>
              <p:nvPr/>
            </p:nvSpPr>
            <p:spPr>
              <a:xfrm>
                <a:off x="5177800" y="5213775"/>
                <a:ext cx="362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499" fill="none" extrusionOk="0">
                    <a:moveTo>
                      <a:pt x="0" y="0"/>
                    </a:moveTo>
                    <a:cubicBezTo>
                      <a:pt x="363" y="430"/>
                      <a:pt x="883" y="498"/>
                      <a:pt x="1449" y="204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79" name="Google Shape;2779;p8"/>
          <p:cNvSpPr txBox="1">
            <a:spLocks noGrp="1"/>
          </p:cNvSpPr>
          <p:nvPr>
            <p:ph type="title"/>
          </p:nvPr>
        </p:nvSpPr>
        <p:spPr>
          <a:xfrm>
            <a:off x="1683000" y="1097280"/>
            <a:ext cx="5778000" cy="27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1" name="Google Shape;2781;p9"/>
          <p:cNvGrpSpPr/>
          <p:nvPr/>
        </p:nvGrpSpPr>
        <p:grpSpPr>
          <a:xfrm>
            <a:off x="-136244" y="-314989"/>
            <a:ext cx="9432655" cy="5926274"/>
            <a:chOff x="-136244" y="-314989"/>
            <a:chExt cx="9432655" cy="5926274"/>
          </a:xfrm>
        </p:grpSpPr>
        <p:grpSp>
          <p:nvGrpSpPr>
            <p:cNvPr id="2782" name="Google Shape;2782;p9"/>
            <p:cNvGrpSpPr/>
            <p:nvPr/>
          </p:nvGrpSpPr>
          <p:grpSpPr>
            <a:xfrm>
              <a:off x="4873403" y="-12374"/>
              <a:ext cx="4270606" cy="1104740"/>
              <a:chOff x="2637925" y="3469400"/>
              <a:chExt cx="2167600" cy="560725"/>
            </a:xfrm>
          </p:grpSpPr>
          <p:sp>
            <p:nvSpPr>
              <p:cNvPr id="2783" name="Google Shape;2783;p9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9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9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9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9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8" name="Google Shape;2788;p9"/>
            <p:cNvGrpSpPr/>
            <p:nvPr/>
          </p:nvGrpSpPr>
          <p:grpSpPr>
            <a:xfrm>
              <a:off x="5414254" y="-203525"/>
              <a:ext cx="292131" cy="1327718"/>
              <a:chOff x="2806525" y="620025"/>
              <a:chExt cx="148275" cy="673900"/>
            </a:xfrm>
          </p:grpSpPr>
          <p:sp>
            <p:nvSpPr>
              <p:cNvPr id="2789" name="Google Shape;2789;p9"/>
              <p:cNvSpPr/>
              <p:nvPr/>
            </p:nvSpPr>
            <p:spPr>
              <a:xfrm>
                <a:off x="2867075" y="917075"/>
                <a:ext cx="6452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925" fill="none" extrusionOk="0">
                    <a:moveTo>
                      <a:pt x="2241" y="0"/>
                    </a:moveTo>
                    <a:cubicBezTo>
                      <a:pt x="2286" y="0"/>
                      <a:pt x="2377" y="0"/>
                      <a:pt x="2444" y="23"/>
                    </a:cubicBezTo>
                    <a:cubicBezTo>
                      <a:pt x="2512" y="91"/>
                      <a:pt x="2580" y="227"/>
                      <a:pt x="2558" y="317"/>
                    </a:cubicBezTo>
                    <a:cubicBezTo>
                      <a:pt x="2512" y="430"/>
                      <a:pt x="2467" y="521"/>
                      <a:pt x="2399" y="589"/>
                    </a:cubicBezTo>
                    <a:cubicBezTo>
                      <a:pt x="2105" y="996"/>
                      <a:pt x="1698" y="1268"/>
                      <a:pt x="1268" y="1494"/>
                    </a:cubicBezTo>
                    <a:cubicBezTo>
                      <a:pt x="906" y="1698"/>
                      <a:pt x="453" y="1924"/>
                      <a:pt x="0" y="1698"/>
                    </a:cubicBezTo>
                    <a:cubicBezTo>
                      <a:pt x="136" y="1109"/>
                      <a:pt x="679" y="566"/>
                      <a:pt x="1154" y="295"/>
                    </a:cubicBezTo>
                    <a:cubicBezTo>
                      <a:pt x="1494" y="114"/>
                      <a:pt x="1879" y="0"/>
                      <a:pt x="2241" y="0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9"/>
              <p:cNvSpPr/>
              <p:nvPr/>
            </p:nvSpPr>
            <p:spPr>
              <a:xfrm>
                <a:off x="2873300" y="917075"/>
                <a:ext cx="532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721" fill="none" extrusionOk="0">
                    <a:moveTo>
                      <a:pt x="1856" y="0"/>
                    </a:moveTo>
                    <a:cubicBezTo>
                      <a:pt x="1245" y="430"/>
                      <a:pt x="566" y="974"/>
                      <a:pt x="91" y="1539"/>
                    </a:cubicBezTo>
                    <a:cubicBezTo>
                      <a:pt x="68" y="1585"/>
                      <a:pt x="0" y="1653"/>
                      <a:pt x="68" y="1698"/>
                    </a:cubicBezTo>
                    <a:cubicBezTo>
                      <a:pt x="91" y="1720"/>
                      <a:pt x="113" y="1720"/>
                      <a:pt x="159" y="1720"/>
                    </a:cubicBezTo>
                    <a:cubicBezTo>
                      <a:pt x="611" y="1720"/>
                      <a:pt x="883" y="1381"/>
                      <a:pt x="1177" y="1042"/>
                    </a:cubicBezTo>
                    <a:cubicBezTo>
                      <a:pt x="1449" y="702"/>
                      <a:pt x="1788" y="408"/>
                      <a:pt x="2128" y="114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9"/>
              <p:cNvSpPr/>
              <p:nvPr/>
            </p:nvSpPr>
            <p:spPr>
              <a:xfrm>
                <a:off x="2806525" y="703775"/>
                <a:ext cx="475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28" fill="none" extrusionOk="0">
                    <a:moveTo>
                      <a:pt x="340" y="294"/>
                    </a:moveTo>
                    <a:cubicBezTo>
                      <a:pt x="521" y="113"/>
                      <a:pt x="861" y="0"/>
                      <a:pt x="1132" y="113"/>
                    </a:cubicBezTo>
                    <a:cubicBezTo>
                      <a:pt x="1426" y="226"/>
                      <a:pt x="1607" y="589"/>
                      <a:pt x="1698" y="928"/>
                    </a:cubicBezTo>
                    <a:cubicBezTo>
                      <a:pt x="1856" y="1607"/>
                      <a:pt x="1902" y="2625"/>
                      <a:pt x="1517" y="3237"/>
                    </a:cubicBezTo>
                    <a:cubicBezTo>
                      <a:pt x="1472" y="3327"/>
                      <a:pt x="747" y="2671"/>
                      <a:pt x="702" y="2625"/>
                    </a:cubicBezTo>
                    <a:cubicBezTo>
                      <a:pt x="340" y="2263"/>
                      <a:pt x="136" y="1924"/>
                      <a:pt x="46" y="1403"/>
                    </a:cubicBezTo>
                    <a:cubicBezTo>
                      <a:pt x="1" y="1064"/>
                      <a:pt x="23" y="702"/>
                      <a:pt x="204" y="453"/>
                    </a:cubicBezTo>
                    <a:cubicBezTo>
                      <a:pt x="272" y="385"/>
                      <a:pt x="295" y="340"/>
                      <a:pt x="340" y="29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9"/>
              <p:cNvSpPr/>
              <p:nvPr/>
            </p:nvSpPr>
            <p:spPr>
              <a:xfrm>
                <a:off x="2811050" y="956675"/>
                <a:ext cx="66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857" fill="none" extrusionOk="0">
                    <a:moveTo>
                      <a:pt x="46" y="861"/>
                    </a:moveTo>
                    <a:cubicBezTo>
                      <a:pt x="1" y="589"/>
                      <a:pt x="114" y="318"/>
                      <a:pt x="318" y="159"/>
                    </a:cubicBezTo>
                    <a:cubicBezTo>
                      <a:pt x="566" y="1"/>
                      <a:pt x="906" y="91"/>
                      <a:pt x="1178" y="204"/>
                    </a:cubicBezTo>
                    <a:cubicBezTo>
                      <a:pt x="1698" y="453"/>
                      <a:pt x="2445" y="951"/>
                      <a:pt x="2649" y="1585"/>
                    </a:cubicBezTo>
                    <a:cubicBezTo>
                      <a:pt x="2671" y="1675"/>
                      <a:pt x="1856" y="1811"/>
                      <a:pt x="1789" y="1811"/>
                    </a:cubicBezTo>
                    <a:cubicBezTo>
                      <a:pt x="1359" y="1857"/>
                      <a:pt x="996" y="1834"/>
                      <a:pt x="612" y="1608"/>
                    </a:cubicBezTo>
                    <a:cubicBezTo>
                      <a:pt x="340" y="1472"/>
                      <a:pt x="114" y="1245"/>
                      <a:pt x="69" y="951"/>
                    </a:cubicBezTo>
                    <a:cubicBezTo>
                      <a:pt x="69" y="929"/>
                      <a:pt x="46" y="883"/>
                      <a:pt x="46" y="861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9"/>
              <p:cNvSpPr/>
              <p:nvPr/>
            </p:nvSpPr>
            <p:spPr>
              <a:xfrm>
                <a:off x="2821800" y="620025"/>
                <a:ext cx="133000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26956" fill="none" extrusionOk="0">
                    <a:moveTo>
                      <a:pt x="3916" y="1"/>
                    </a:moveTo>
                    <a:cubicBezTo>
                      <a:pt x="3395" y="3690"/>
                      <a:pt x="1" y="6745"/>
                      <a:pt x="589" y="10615"/>
                    </a:cubicBezTo>
                    <a:cubicBezTo>
                      <a:pt x="996" y="13331"/>
                      <a:pt x="3486" y="15685"/>
                      <a:pt x="2852" y="18355"/>
                    </a:cubicBezTo>
                    <a:cubicBezTo>
                      <a:pt x="2603" y="19487"/>
                      <a:pt x="1811" y="20460"/>
                      <a:pt x="1472" y="21569"/>
                    </a:cubicBezTo>
                    <a:cubicBezTo>
                      <a:pt x="1110" y="22768"/>
                      <a:pt x="1336" y="24172"/>
                      <a:pt x="2060" y="25213"/>
                    </a:cubicBezTo>
                    <a:cubicBezTo>
                      <a:pt x="2807" y="26254"/>
                      <a:pt x="4052" y="26933"/>
                      <a:pt x="5319" y="26955"/>
                    </a:cubicBezTo>
                  </a:path>
                </a:pathLst>
              </a:custGeom>
              <a:noFill/>
              <a:ln w="141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9"/>
              <p:cNvSpPr/>
              <p:nvPr/>
            </p:nvSpPr>
            <p:spPr>
              <a:xfrm>
                <a:off x="2843875" y="668125"/>
                <a:ext cx="102425" cy="6218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4873" fill="none" extrusionOk="0">
                    <a:moveTo>
                      <a:pt x="2739" y="0"/>
                    </a:moveTo>
                    <a:cubicBezTo>
                      <a:pt x="2286" y="1924"/>
                      <a:pt x="1336" y="3689"/>
                      <a:pt x="611" y="5477"/>
                    </a:cubicBezTo>
                    <a:cubicBezTo>
                      <a:pt x="46" y="6994"/>
                      <a:pt x="0" y="8668"/>
                      <a:pt x="249" y="10230"/>
                    </a:cubicBezTo>
                    <a:cubicBezTo>
                      <a:pt x="453" y="11565"/>
                      <a:pt x="906" y="12833"/>
                      <a:pt x="1177" y="14168"/>
                    </a:cubicBezTo>
                    <a:cubicBezTo>
                      <a:pt x="1404" y="15141"/>
                      <a:pt x="1358" y="16137"/>
                      <a:pt x="1177" y="17110"/>
                    </a:cubicBezTo>
                    <a:cubicBezTo>
                      <a:pt x="1132" y="17540"/>
                      <a:pt x="1019" y="17880"/>
                      <a:pt x="838" y="18287"/>
                    </a:cubicBezTo>
                    <a:cubicBezTo>
                      <a:pt x="679" y="18717"/>
                      <a:pt x="702" y="19260"/>
                      <a:pt x="702" y="19758"/>
                    </a:cubicBezTo>
                    <a:cubicBezTo>
                      <a:pt x="702" y="21184"/>
                      <a:pt x="1177" y="22542"/>
                      <a:pt x="2264" y="23538"/>
                    </a:cubicBezTo>
                    <a:cubicBezTo>
                      <a:pt x="2829" y="24058"/>
                      <a:pt x="3486" y="24466"/>
                      <a:pt x="4097" y="24873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9"/>
              <p:cNvSpPr/>
              <p:nvPr/>
            </p:nvSpPr>
            <p:spPr>
              <a:xfrm>
                <a:off x="2859150" y="1169025"/>
                <a:ext cx="67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87" extrusionOk="0">
                    <a:moveTo>
                      <a:pt x="2196" y="537"/>
                    </a:moveTo>
                    <a:cubicBezTo>
                      <a:pt x="2218" y="537"/>
                      <a:pt x="2241" y="559"/>
                      <a:pt x="2241" y="605"/>
                    </a:cubicBezTo>
                    <a:cubicBezTo>
                      <a:pt x="2264" y="673"/>
                      <a:pt x="2241" y="763"/>
                      <a:pt x="2218" y="854"/>
                    </a:cubicBezTo>
                    <a:cubicBezTo>
                      <a:pt x="2105" y="1284"/>
                      <a:pt x="1788" y="1601"/>
                      <a:pt x="1336" y="1691"/>
                    </a:cubicBezTo>
                    <a:cubicBezTo>
                      <a:pt x="1064" y="1782"/>
                      <a:pt x="770" y="1827"/>
                      <a:pt x="430" y="1940"/>
                    </a:cubicBezTo>
                    <a:cubicBezTo>
                      <a:pt x="498" y="1329"/>
                      <a:pt x="860" y="808"/>
                      <a:pt x="1177" y="763"/>
                    </a:cubicBezTo>
                    <a:cubicBezTo>
                      <a:pt x="1426" y="650"/>
                      <a:pt x="1766" y="673"/>
                      <a:pt x="2105" y="559"/>
                    </a:cubicBezTo>
                    <a:cubicBezTo>
                      <a:pt x="2128" y="559"/>
                      <a:pt x="2150" y="537"/>
                      <a:pt x="2196" y="537"/>
                    </a:cubicBezTo>
                    <a:close/>
                    <a:moveTo>
                      <a:pt x="2448" y="0"/>
                    </a:moveTo>
                    <a:cubicBezTo>
                      <a:pt x="2413" y="0"/>
                      <a:pt x="2374" y="6"/>
                      <a:pt x="2331" y="16"/>
                    </a:cubicBezTo>
                    <a:cubicBezTo>
                      <a:pt x="2218" y="62"/>
                      <a:pt x="2105" y="84"/>
                      <a:pt x="2015" y="107"/>
                    </a:cubicBezTo>
                    <a:cubicBezTo>
                      <a:pt x="1585" y="220"/>
                      <a:pt x="1155" y="84"/>
                      <a:pt x="860" y="288"/>
                    </a:cubicBezTo>
                    <a:cubicBezTo>
                      <a:pt x="408" y="424"/>
                      <a:pt x="0" y="1646"/>
                      <a:pt x="68" y="2506"/>
                    </a:cubicBezTo>
                    <a:lnTo>
                      <a:pt x="68" y="2687"/>
                    </a:lnTo>
                    <a:cubicBezTo>
                      <a:pt x="114" y="2619"/>
                      <a:pt x="159" y="2574"/>
                      <a:pt x="204" y="2551"/>
                    </a:cubicBezTo>
                    <a:cubicBezTo>
                      <a:pt x="317" y="2438"/>
                      <a:pt x="430" y="2370"/>
                      <a:pt x="544" y="2347"/>
                    </a:cubicBezTo>
                    <a:cubicBezTo>
                      <a:pt x="996" y="2234"/>
                      <a:pt x="1426" y="2257"/>
                      <a:pt x="1720" y="2144"/>
                    </a:cubicBezTo>
                    <a:cubicBezTo>
                      <a:pt x="2241" y="2031"/>
                      <a:pt x="2513" y="1487"/>
                      <a:pt x="2626" y="763"/>
                    </a:cubicBezTo>
                    <a:cubicBezTo>
                      <a:pt x="2671" y="559"/>
                      <a:pt x="2694" y="356"/>
                      <a:pt x="2671" y="197"/>
                    </a:cubicBezTo>
                    <a:cubicBezTo>
                      <a:pt x="2636" y="59"/>
                      <a:pt x="2562" y="0"/>
                      <a:pt x="24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9"/>
              <p:cNvSpPr/>
              <p:nvPr/>
            </p:nvSpPr>
            <p:spPr>
              <a:xfrm>
                <a:off x="2864800" y="1173950"/>
                <a:ext cx="549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025" extrusionOk="0">
                    <a:moveTo>
                      <a:pt x="1223" y="906"/>
                    </a:moveTo>
                    <a:lnTo>
                      <a:pt x="1223" y="906"/>
                    </a:lnTo>
                    <a:cubicBezTo>
                      <a:pt x="1200" y="928"/>
                      <a:pt x="1178" y="951"/>
                      <a:pt x="1132" y="1019"/>
                    </a:cubicBezTo>
                    <a:lnTo>
                      <a:pt x="1110" y="1041"/>
                    </a:lnTo>
                    <a:cubicBezTo>
                      <a:pt x="974" y="1223"/>
                      <a:pt x="838" y="1381"/>
                      <a:pt x="634" y="1471"/>
                    </a:cubicBezTo>
                    <a:cubicBezTo>
                      <a:pt x="793" y="1223"/>
                      <a:pt x="997" y="1041"/>
                      <a:pt x="1223" y="906"/>
                    </a:cubicBezTo>
                    <a:close/>
                    <a:moveTo>
                      <a:pt x="1494" y="0"/>
                    </a:moveTo>
                    <a:cubicBezTo>
                      <a:pt x="1087" y="362"/>
                      <a:pt x="431" y="498"/>
                      <a:pt x="91" y="1562"/>
                    </a:cubicBezTo>
                    <a:cubicBezTo>
                      <a:pt x="1" y="1811"/>
                      <a:pt x="69" y="1969"/>
                      <a:pt x="204" y="2015"/>
                    </a:cubicBezTo>
                    <a:cubicBezTo>
                      <a:pt x="235" y="2022"/>
                      <a:pt x="260" y="2025"/>
                      <a:pt x="282" y="2025"/>
                    </a:cubicBezTo>
                    <a:cubicBezTo>
                      <a:pt x="328" y="2025"/>
                      <a:pt x="363" y="2015"/>
                      <a:pt x="408" y="2015"/>
                    </a:cubicBezTo>
                    <a:cubicBezTo>
                      <a:pt x="431" y="1969"/>
                      <a:pt x="453" y="1969"/>
                      <a:pt x="453" y="1969"/>
                    </a:cubicBezTo>
                    <a:cubicBezTo>
                      <a:pt x="1019" y="1924"/>
                      <a:pt x="1313" y="1788"/>
                      <a:pt x="1517" y="1449"/>
                    </a:cubicBezTo>
                    <a:cubicBezTo>
                      <a:pt x="1540" y="1449"/>
                      <a:pt x="1540" y="1404"/>
                      <a:pt x="1540" y="1404"/>
                    </a:cubicBezTo>
                    <a:cubicBezTo>
                      <a:pt x="1789" y="1109"/>
                      <a:pt x="2015" y="770"/>
                      <a:pt x="2196" y="227"/>
                    </a:cubicBezTo>
                    <a:cubicBezTo>
                      <a:pt x="2060" y="204"/>
                      <a:pt x="1970" y="159"/>
                      <a:pt x="1834" y="91"/>
                    </a:cubicBezTo>
                    <a:cubicBezTo>
                      <a:pt x="1811" y="114"/>
                      <a:pt x="1789" y="159"/>
                      <a:pt x="1766" y="227"/>
                    </a:cubicBezTo>
                    <a:cubicBezTo>
                      <a:pt x="1675" y="159"/>
                      <a:pt x="1585" y="91"/>
                      <a:pt x="1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7" name="Google Shape;2797;p9"/>
            <p:cNvGrpSpPr/>
            <p:nvPr/>
          </p:nvGrpSpPr>
          <p:grpSpPr>
            <a:xfrm>
              <a:off x="152406" y="-314989"/>
              <a:ext cx="476050" cy="2908409"/>
              <a:chOff x="2022900" y="563450"/>
              <a:chExt cx="241625" cy="1476200"/>
            </a:xfrm>
          </p:grpSpPr>
          <p:sp>
            <p:nvSpPr>
              <p:cNvPr id="2798" name="Google Shape;2798;p9"/>
              <p:cNvSpPr/>
              <p:nvPr/>
            </p:nvSpPr>
            <p:spPr>
              <a:xfrm>
                <a:off x="2022900" y="574200"/>
                <a:ext cx="241625" cy="146545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58618" fill="none" extrusionOk="0">
                    <a:moveTo>
                      <a:pt x="3689" y="58617"/>
                    </a:moveTo>
                    <a:cubicBezTo>
                      <a:pt x="2512" y="58527"/>
                      <a:pt x="1494" y="57576"/>
                      <a:pt x="1154" y="56399"/>
                    </a:cubicBezTo>
                    <a:cubicBezTo>
                      <a:pt x="815" y="55268"/>
                      <a:pt x="1087" y="54000"/>
                      <a:pt x="1720" y="52982"/>
                    </a:cubicBezTo>
                    <a:cubicBezTo>
                      <a:pt x="1879" y="52710"/>
                      <a:pt x="2105" y="52416"/>
                      <a:pt x="2422" y="52303"/>
                    </a:cubicBezTo>
                    <a:cubicBezTo>
                      <a:pt x="3033" y="52077"/>
                      <a:pt x="3735" y="52733"/>
                      <a:pt x="3644" y="53389"/>
                    </a:cubicBezTo>
                    <a:cubicBezTo>
                      <a:pt x="3553" y="54023"/>
                      <a:pt x="2875" y="54476"/>
                      <a:pt x="2218" y="54408"/>
                    </a:cubicBezTo>
                    <a:cubicBezTo>
                      <a:pt x="1585" y="54340"/>
                      <a:pt x="1041" y="53842"/>
                      <a:pt x="792" y="53231"/>
                    </a:cubicBezTo>
                    <a:cubicBezTo>
                      <a:pt x="340" y="52167"/>
                      <a:pt x="747" y="50877"/>
                      <a:pt x="1381" y="49904"/>
                    </a:cubicBezTo>
                    <a:cubicBezTo>
                      <a:pt x="1992" y="48908"/>
                      <a:pt x="2829" y="48003"/>
                      <a:pt x="3282" y="46917"/>
                    </a:cubicBezTo>
                    <a:cubicBezTo>
                      <a:pt x="3780" y="45672"/>
                      <a:pt x="3757" y="44223"/>
                      <a:pt x="3191" y="42956"/>
                    </a:cubicBezTo>
                    <a:cubicBezTo>
                      <a:pt x="2603" y="41711"/>
                      <a:pt x="1494" y="40738"/>
                      <a:pt x="1041" y="39403"/>
                    </a:cubicBezTo>
                    <a:cubicBezTo>
                      <a:pt x="0" y="36370"/>
                      <a:pt x="3214" y="34175"/>
                      <a:pt x="4685" y="31957"/>
                    </a:cubicBezTo>
                    <a:cubicBezTo>
                      <a:pt x="6292" y="29580"/>
                      <a:pt x="6812" y="26503"/>
                      <a:pt x="6066" y="23696"/>
                    </a:cubicBezTo>
                    <a:cubicBezTo>
                      <a:pt x="5364" y="21048"/>
                      <a:pt x="3553" y="18581"/>
                      <a:pt x="3802" y="15843"/>
                    </a:cubicBezTo>
                    <a:cubicBezTo>
                      <a:pt x="4097" y="12629"/>
                      <a:pt x="7039" y="10366"/>
                      <a:pt x="8442" y="7492"/>
                    </a:cubicBezTo>
                    <a:cubicBezTo>
                      <a:pt x="9574" y="5161"/>
                      <a:pt x="9664" y="2377"/>
                      <a:pt x="8714" y="0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9"/>
              <p:cNvSpPr/>
              <p:nvPr/>
            </p:nvSpPr>
            <p:spPr>
              <a:xfrm>
                <a:off x="2033650" y="563450"/>
                <a:ext cx="220125" cy="1324575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52983" fill="none" extrusionOk="0">
                    <a:moveTo>
                      <a:pt x="498" y="52982"/>
                    </a:moveTo>
                    <a:cubicBezTo>
                      <a:pt x="0" y="51330"/>
                      <a:pt x="227" y="49451"/>
                      <a:pt x="1109" y="47935"/>
                    </a:cubicBezTo>
                    <a:cubicBezTo>
                      <a:pt x="2082" y="46260"/>
                      <a:pt x="3870" y="44767"/>
                      <a:pt x="3576" y="42865"/>
                    </a:cubicBezTo>
                    <a:cubicBezTo>
                      <a:pt x="3305" y="40987"/>
                      <a:pt x="1132" y="39946"/>
                      <a:pt x="566" y="38158"/>
                    </a:cubicBezTo>
                    <a:cubicBezTo>
                      <a:pt x="181" y="36913"/>
                      <a:pt x="657" y="35533"/>
                      <a:pt x="1358" y="34424"/>
                    </a:cubicBezTo>
                    <a:cubicBezTo>
                      <a:pt x="2105" y="33337"/>
                      <a:pt x="3078" y="32432"/>
                      <a:pt x="3825" y="31346"/>
                    </a:cubicBezTo>
                    <a:cubicBezTo>
                      <a:pt x="5274" y="29309"/>
                      <a:pt x="5930" y="26729"/>
                      <a:pt x="5636" y="24285"/>
                    </a:cubicBezTo>
                    <a:cubicBezTo>
                      <a:pt x="5500" y="23062"/>
                      <a:pt x="5138" y="21908"/>
                      <a:pt x="4934" y="20686"/>
                    </a:cubicBezTo>
                    <a:cubicBezTo>
                      <a:pt x="4617" y="18694"/>
                      <a:pt x="4798" y="16635"/>
                      <a:pt x="5455" y="14711"/>
                    </a:cubicBezTo>
                    <a:cubicBezTo>
                      <a:pt x="5975" y="13127"/>
                      <a:pt x="6835" y="11679"/>
                      <a:pt x="7446" y="10162"/>
                    </a:cubicBezTo>
                    <a:cubicBezTo>
                      <a:pt x="8170" y="8465"/>
                      <a:pt x="8193" y="6745"/>
                      <a:pt x="8465" y="4979"/>
                    </a:cubicBezTo>
                    <a:cubicBezTo>
                      <a:pt x="8736" y="3395"/>
                      <a:pt x="8804" y="1585"/>
                      <a:pt x="8397" y="0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9"/>
              <p:cNvSpPr/>
              <p:nvPr/>
            </p:nvSpPr>
            <p:spPr>
              <a:xfrm>
                <a:off x="2171125" y="1261025"/>
                <a:ext cx="736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312" extrusionOk="0">
                    <a:moveTo>
                      <a:pt x="2445" y="501"/>
                    </a:moveTo>
                    <a:cubicBezTo>
                      <a:pt x="2468" y="501"/>
                      <a:pt x="2490" y="523"/>
                      <a:pt x="2490" y="591"/>
                    </a:cubicBezTo>
                    <a:cubicBezTo>
                      <a:pt x="2490" y="636"/>
                      <a:pt x="2468" y="727"/>
                      <a:pt x="2445" y="817"/>
                    </a:cubicBezTo>
                    <a:cubicBezTo>
                      <a:pt x="2241" y="1270"/>
                      <a:pt x="1925" y="1496"/>
                      <a:pt x="1449" y="1519"/>
                    </a:cubicBezTo>
                    <a:cubicBezTo>
                      <a:pt x="1155" y="1542"/>
                      <a:pt x="861" y="1587"/>
                      <a:pt x="521" y="1632"/>
                    </a:cubicBezTo>
                    <a:cubicBezTo>
                      <a:pt x="635" y="1044"/>
                      <a:pt x="1087" y="591"/>
                      <a:pt x="1381" y="546"/>
                    </a:cubicBezTo>
                    <a:cubicBezTo>
                      <a:pt x="1434" y="538"/>
                      <a:pt x="1489" y="535"/>
                      <a:pt x="1544" y="535"/>
                    </a:cubicBezTo>
                    <a:cubicBezTo>
                      <a:pt x="1704" y="535"/>
                      <a:pt x="1873" y="560"/>
                      <a:pt x="2045" y="560"/>
                    </a:cubicBezTo>
                    <a:cubicBezTo>
                      <a:pt x="2148" y="560"/>
                      <a:pt x="2251" y="551"/>
                      <a:pt x="2355" y="523"/>
                    </a:cubicBezTo>
                    <a:cubicBezTo>
                      <a:pt x="2355" y="501"/>
                      <a:pt x="2400" y="501"/>
                      <a:pt x="2445" y="501"/>
                    </a:cubicBezTo>
                    <a:close/>
                    <a:moveTo>
                      <a:pt x="1430" y="1"/>
                    </a:moveTo>
                    <a:cubicBezTo>
                      <a:pt x="1334" y="1"/>
                      <a:pt x="1242" y="13"/>
                      <a:pt x="1155" y="48"/>
                    </a:cubicBezTo>
                    <a:cubicBezTo>
                      <a:pt x="680" y="139"/>
                      <a:pt x="114" y="1270"/>
                      <a:pt x="23" y="2153"/>
                    </a:cubicBezTo>
                    <a:cubicBezTo>
                      <a:pt x="1" y="2198"/>
                      <a:pt x="1" y="2266"/>
                      <a:pt x="1" y="2311"/>
                    </a:cubicBezTo>
                    <a:cubicBezTo>
                      <a:pt x="69" y="2289"/>
                      <a:pt x="114" y="2221"/>
                      <a:pt x="182" y="2198"/>
                    </a:cubicBezTo>
                    <a:cubicBezTo>
                      <a:pt x="318" y="2107"/>
                      <a:pt x="431" y="2085"/>
                      <a:pt x="544" y="2062"/>
                    </a:cubicBezTo>
                    <a:cubicBezTo>
                      <a:pt x="684" y="2042"/>
                      <a:pt x="819" y="2036"/>
                      <a:pt x="946" y="2036"/>
                    </a:cubicBezTo>
                    <a:cubicBezTo>
                      <a:pt x="1156" y="2036"/>
                      <a:pt x="1346" y="2053"/>
                      <a:pt x="1513" y="2053"/>
                    </a:cubicBezTo>
                    <a:cubicBezTo>
                      <a:pt x="1587" y="2053"/>
                      <a:pt x="1657" y="2049"/>
                      <a:pt x="1721" y="2040"/>
                    </a:cubicBezTo>
                    <a:cubicBezTo>
                      <a:pt x="2241" y="1994"/>
                      <a:pt x="2604" y="1519"/>
                      <a:pt x="2830" y="817"/>
                    </a:cubicBezTo>
                    <a:cubicBezTo>
                      <a:pt x="2898" y="614"/>
                      <a:pt x="2943" y="410"/>
                      <a:pt x="2943" y="252"/>
                    </a:cubicBezTo>
                    <a:cubicBezTo>
                      <a:pt x="2943" y="79"/>
                      <a:pt x="2862" y="20"/>
                      <a:pt x="2712" y="20"/>
                    </a:cubicBezTo>
                    <a:cubicBezTo>
                      <a:pt x="2686" y="20"/>
                      <a:pt x="2657" y="22"/>
                      <a:pt x="2626" y="25"/>
                    </a:cubicBezTo>
                    <a:cubicBezTo>
                      <a:pt x="2513" y="48"/>
                      <a:pt x="2400" y="71"/>
                      <a:pt x="2309" y="71"/>
                    </a:cubicBezTo>
                    <a:cubicBezTo>
                      <a:pt x="2267" y="75"/>
                      <a:pt x="2225" y="77"/>
                      <a:pt x="2183" y="77"/>
                    </a:cubicBezTo>
                    <a:cubicBezTo>
                      <a:pt x="1923" y="77"/>
                      <a:pt x="1666" y="1"/>
                      <a:pt x="1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9"/>
              <p:cNvSpPr/>
              <p:nvPr/>
            </p:nvSpPr>
            <p:spPr>
              <a:xfrm>
                <a:off x="2178500" y="1263900"/>
                <a:ext cx="5942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5" extrusionOk="0">
                    <a:moveTo>
                      <a:pt x="1291" y="872"/>
                    </a:moveTo>
                    <a:cubicBezTo>
                      <a:pt x="1270" y="890"/>
                      <a:pt x="1258" y="913"/>
                      <a:pt x="1245" y="951"/>
                    </a:cubicBezTo>
                    <a:lnTo>
                      <a:pt x="1200" y="974"/>
                    </a:lnTo>
                    <a:cubicBezTo>
                      <a:pt x="1064" y="1132"/>
                      <a:pt x="905" y="1268"/>
                      <a:pt x="679" y="1314"/>
                    </a:cubicBezTo>
                    <a:cubicBezTo>
                      <a:pt x="842" y="1109"/>
                      <a:pt x="1080" y="979"/>
                      <a:pt x="1291" y="872"/>
                    </a:cubicBezTo>
                    <a:close/>
                    <a:moveTo>
                      <a:pt x="1743" y="1"/>
                    </a:moveTo>
                    <a:cubicBezTo>
                      <a:pt x="1267" y="295"/>
                      <a:pt x="588" y="340"/>
                      <a:pt x="113" y="1314"/>
                    </a:cubicBezTo>
                    <a:cubicBezTo>
                      <a:pt x="0" y="1540"/>
                      <a:pt x="23" y="1744"/>
                      <a:pt x="158" y="1766"/>
                    </a:cubicBezTo>
                    <a:cubicBezTo>
                      <a:pt x="249" y="1811"/>
                      <a:pt x="294" y="1811"/>
                      <a:pt x="362" y="1811"/>
                    </a:cubicBezTo>
                    <a:cubicBezTo>
                      <a:pt x="375" y="1811"/>
                      <a:pt x="388" y="1797"/>
                      <a:pt x="393" y="1797"/>
                    </a:cubicBezTo>
                    <a:cubicBezTo>
                      <a:pt x="396" y="1797"/>
                      <a:pt x="395" y="1805"/>
                      <a:pt x="385" y="1834"/>
                    </a:cubicBezTo>
                    <a:cubicBezTo>
                      <a:pt x="951" y="1834"/>
                      <a:pt x="1267" y="1721"/>
                      <a:pt x="1516" y="1427"/>
                    </a:cubicBezTo>
                    <a:lnTo>
                      <a:pt x="1539" y="1404"/>
                    </a:lnTo>
                    <a:cubicBezTo>
                      <a:pt x="1833" y="1087"/>
                      <a:pt x="2105" y="793"/>
                      <a:pt x="2376" y="295"/>
                    </a:cubicBezTo>
                    <a:cubicBezTo>
                      <a:pt x="2263" y="272"/>
                      <a:pt x="2173" y="227"/>
                      <a:pt x="2060" y="137"/>
                    </a:cubicBezTo>
                    <a:cubicBezTo>
                      <a:pt x="2037" y="182"/>
                      <a:pt x="1969" y="227"/>
                      <a:pt x="1946" y="272"/>
                    </a:cubicBezTo>
                    <a:cubicBezTo>
                      <a:pt x="1879" y="182"/>
                      <a:pt x="1811" y="69"/>
                      <a:pt x="1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9"/>
              <p:cNvSpPr/>
              <p:nvPr/>
            </p:nvSpPr>
            <p:spPr>
              <a:xfrm>
                <a:off x="2094750" y="1580725"/>
                <a:ext cx="60575" cy="753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3012" extrusionOk="0">
                    <a:moveTo>
                      <a:pt x="2032" y="514"/>
                    </a:moveTo>
                    <a:cubicBezTo>
                      <a:pt x="2050" y="514"/>
                      <a:pt x="2071" y="539"/>
                      <a:pt x="2105" y="590"/>
                    </a:cubicBezTo>
                    <a:cubicBezTo>
                      <a:pt x="2128" y="681"/>
                      <a:pt x="2105" y="726"/>
                      <a:pt x="2105" y="839"/>
                    </a:cubicBezTo>
                    <a:cubicBezTo>
                      <a:pt x="2037" y="1314"/>
                      <a:pt x="1811" y="1654"/>
                      <a:pt x="1358" y="1835"/>
                    </a:cubicBezTo>
                    <a:cubicBezTo>
                      <a:pt x="1087" y="1948"/>
                      <a:pt x="793" y="2061"/>
                      <a:pt x="476" y="2220"/>
                    </a:cubicBezTo>
                    <a:cubicBezTo>
                      <a:pt x="431" y="1609"/>
                      <a:pt x="702" y="1043"/>
                      <a:pt x="1019" y="884"/>
                    </a:cubicBezTo>
                    <a:cubicBezTo>
                      <a:pt x="1268" y="726"/>
                      <a:pt x="1607" y="726"/>
                      <a:pt x="1924" y="568"/>
                    </a:cubicBezTo>
                    <a:cubicBezTo>
                      <a:pt x="1947" y="568"/>
                      <a:pt x="1992" y="522"/>
                      <a:pt x="2015" y="522"/>
                    </a:cubicBezTo>
                    <a:cubicBezTo>
                      <a:pt x="2020" y="517"/>
                      <a:pt x="2026" y="514"/>
                      <a:pt x="2032" y="514"/>
                    </a:cubicBezTo>
                    <a:close/>
                    <a:moveTo>
                      <a:pt x="2193" y="1"/>
                    </a:moveTo>
                    <a:cubicBezTo>
                      <a:pt x="2144" y="1"/>
                      <a:pt x="2085" y="16"/>
                      <a:pt x="2015" y="47"/>
                    </a:cubicBezTo>
                    <a:cubicBezTo>
                      <a:pt x="1902" y="115"/>
                      <a:pt x="1811" y="160"/>
                      <a:pt x="1721" y="183"/>
                    </a:cubicBezTo>
                    <a:cubicBezTo>
                      <a:pt x="1358" y="364"/>
                      <a:pt x="906" y="296"/>
                      <a:pt x="634" y="522"/>
                    </a:cubicBezTo>
                    <a:cubicBezTo>
                      <a:pt x="204" y="726"/>
                      <a:pt x="1" y="1993"/>
                      <a:pt x="204" y="2853"/>
                    </a:cubicBezTo>
                    <a:cubicBezTo>
                      <a:pt x="204" y="2899"/>
                      <a:pt x="227" y="2967"/>
                      <a:pt x="227" y="3012"/>
                    </a:cubicBezTo>
                    <a:cubicBezTo>
                      <a:pt x="249" y="2967"/>
                      <a:pt x="317" y="2899"/>
                      <a:pt x="340" y="2853"/>
                    </a:cubicBezTo>
                    <a:cubicBezTo>
                      <a:pt x="453" y="2763"/>
                      <a:pt x="544" y="2672"/>
                      <a:pt x="657" y="2627"/>
                    </a:cubicBezTo>
                    <a:cubicBezTo>
                      <a:pt x="1087" y="2401"/>
                      <a:pt x="1494" y="2378"/>
                      <a:pt x="1743" y="2220"/>
                    </a:cubicBezTo>
                    <a:cubicBezTo>
                      <a:pt x="2241" y="2039"/>
                      <a:pt x="2422" y="1473"/>
                      <a:pt x="2422" y="726"/>
                    </a:cubicBezTo>
                    <a:cubicBezTo>
                      <a:pt x="2422" y="522"/>
                      <a:pt x="2422" y="296"/>
                      <a:pt x="2377" y="160"/>
                    </a:cubicBezTo>
                    <a:cubicBezTo>
                      <a:pt x="2347" y="56"/>
                      <a:pt x="2288" y="1"/>
                      <a:pt x="21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9"/>
              <p:cNvSpPr/>
              <p:nvPr/>
            </p:nvSpPr>
            <p:spPr>
              <a:xfrm>
                <a:off x="2102675" y="1587550"/>
                <a:ext cx="481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219" extrusionOk="0">
                    <a:moveTo>
                      <a:pt x="1041" y="974"/>
                    </a:moveTo>
                    <a:cubicBezTo>
                      <a:pt x="1019" y="996"/>
                      <a:pt x="996" y="1041"/>
                      <a:pt x="974" y="1087"/>
                    </a:cubicBezTo>
                    <a:cubicBezTo>
                      <a:pt x="951" y="1087"/>
                      <a:pt x="951" y="1109"/>
                      <a:pt x="951" y="1109"/>
                    </a:cubicBezTo>
                    <a:cubicBezTo>
                      <a:pt x="838" y="1313"/>
                      <a:pt x="725" y="1471"/>
                      <a:pt x="544" y="1607"/>
                    </a:cubicBezTo>
                    <a:cubicBezTo>
                      <a:pt x="679" y="1336"/>
                      <a:pt x="838" y="1132"/>
                      <a:pt x="1041" y="974"/>
                    </a:cubicBezTo>
                    <a:close/>
                    <a:moveTo>
                      <a:pt x="1223" y="0"/>
                    </a:moveTo>
                    <a:cubicBezTo>
                      <a:pt x="838" y="453"/>
                      <a:pt x="227" y="679"/>
                      <a:pt x="46" y="1788"/>
                    </a:cubicBezTo>
                    <a:cubicBezTo>
                      <a:pt x="0" y="2060"/>
                      <a:pt x="91" y="2218"/>
                      <a:pt x="227" y="2218"/>
                    </a:cubicBezTo>
                    <a:cubicBezTo>
                      <a:pt x="272" y="2218"/>
                      <a:pt x="340" y="2218"/>
                      <a:pt x="385" y="2173"/>
                    </a:cubicBezTo>
                    <a:cubicBezTo>
                      <a:pt x="430" y="2150"/>
                      <a:pt x="453" y="2150"/>
                      <a:pt x="476" y="2128"/>
                    </a:cubicBezTo>
                    <a:cubicBezTo>
                      <a:pt x="1019" y="1992"/>
                      <a:pt x="1268" y="1788"/>
                      <a:pt x="1449" y="1426"/>
                    </a:cubicBezTo>
                    <a:cubicBezTo>
                      <a:pt x="1471" y="1426"/>
                      <a:pt x="1471" y="1381"/>
                      <a:pt x="1471" y="1381"/>
                    </a:cubicBezTo>
                    <a:cubicBezTo>
                      <a:pt x="1675" y="1041"/>
                      <a:pt x="1811" y="657"/>
                      <a:pt x="1924" y="114"/>
                    </a:cubicBezTo>
                    <a:cubicBezTo>
                      <a:pt x="1811" y="114"/>
                      <a:pt x="1675" y="91"/>
                      <a:pt x="1562" y="23"/>
                    </a:cubicBezTo>
                    <a:cubicBezTo>
                      <a:pt x="1562" y="91"/>
                      <a:pt x="1517" y="136"/>
                      <a:pt x="1494" y="204"/>
                    </a:cubicBezTo>
                    <a:cubicBezTo>
                      <a:pt x="1404" y="136"/>
                      <a:pt x="1290" y="91"/>
                      <a:pt x="1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9"/>
              <p:cNvSpPr/>
              <p:nvPr/>
            </p:nvSpPr>
            <p:spPr>
              <a:xfrm>
                <a:off x="2031950" y="1737475"/>
                <a:ext cx="4075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396" fill="none" extrusionOk="0">
                    <a:moveTo>
                      <a:pt x="362" y="227"/>
                    </a:moveTo>
                    <a:cubicBezTo>
                      <a:pt x="430" y="182"/>
                      <a:pt x="453" y="91"/>
                      <a:pt x="521" y="69"/>
                    </a:cubicBezTo>
                    <a:cubicBezTo>
                      <a:pt x="679" y="1"/>
                      <a:pt x="838" y="24"/>
                      <a:pt x="996" y="91"/>
                    </a:cubicBezTo>
                    <a:cubicBezTo>
                      <a:pt x="1132" y="137"/>
                      <a:pt x="1177" y="250"/>
                      <a:pt x="1245" y="363"/>
                    </a:cubicBezTo>
                    <a:cubicBezTo>
                      <a:pt x="1517" y="884"/>
                      <a:pt x="1630" y="1449"/>
                      <a:pt x="1607" y="2015"/>
                    </a:cubicBezTo>
                    <a:cubicBezTo>
                      <a:pt x="1607" y="2490"/>
                      <a:pt x="1607" y="3056"/>
                      <a:pt x="1019" y="3396"/>
                    </a:cubicBezTo>
                    <a:cubicBezTo>
                      <a:pt x="362" y="2943"/>
                      <a:pt x="68" y="2128"/>
                      <a:pt x="23" y="1472"/>
                    </a:cubicBezTo>
                    <a:cubicBezTo>
                      <a:pt x="0" y="1087"/>
                      <a:pt x="114" y="635"/>
                      <a:pt x="362" y="227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9"/>
              <p:cNvSpPr/>
              <p:nvPr/>
            </p:nvSpPr>
            <p:spPr>
              <a:xfrm>
                <a:off x="2090225" y="1282575"/>
                <a:ext cx="7357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3124" fill="none" extrusionOk="0">
                    <a:moveTo>
                      <a:pt x="136" y="385"/>
                    </a:moveTo>
                    <a:cubicBezTo>
                      <a:pt x="272" y="114"/>
                      <a:pt x="770" y="1"/>
                      <a:pt x="1336" y="114"/>
                    </a:cubicBezTo>
                    <a:cubicBezTo>
                      <a:pt x="1992" y="227"/>
                      <a:pt x="2377" y="589"/>
                      <a:pt x="2558" y="906"/>
                    </a:cubicBezTo>
                    <a:cubicBezTo>
                      <a:pt x="2943" y="1540"/>
                      <a:pt x="2694" y="2422"/>
                      <a:pt x="2422" y="3033"/>
                    </a:cubicBezTo>
                    <a:cubicBezTo>
                      <a:pt x="2445" y="3124"/>
                      <a:pt x="2037" y="2717"/>
                      <a:pt x="1902" y="2671"/>
                    </a:cubicBezTo>
                    <a:cubicBezTo>
                      <a:pt x="1562" y="2400"/>
                      <a:pt x="1177" y="2106"/>
                      <a:pt x="657" y="1562"/>
                    </a:cubicBezTo>
                    <a:cubicBezTo>
                      <a:pt x="317" y="1223"/>
                      <a:pt x="0" y="838"/>
                      <a:pt x="91" y="521"/>
                    </a:cubicBezTo>
                    <a:cubicBezTo>
                      <a:pt x="68" y="431"/>
                      <a:pt x="91" y="408"/>
                      <a:pt x="136" y="385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9"/>
              <p:cNvSpPr/>
              <p:nvPr/>
            </p:nvSpPr>
            <p:spPr>
              <a:xfrm>
                <a:off x="2172825" y="722450"/>
                <a:ext cx="498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2422" fill="none" extrusionOk="0">
                    <a:moveTo>
                      <a:pt x="69" y="634"/>
                    </a:moveTo>
                    <a:cubicBezTo>
                      <a:pt x="182" y="430"/>
                      <a:pt x="476" y="272"/>
                      <a:pt x="793" y="158"/>
                    </a:cubicBezTo>
                    <a:cubicBezTo>
                      <a:pt x="1155" y="0"/>
                      <a:pt x="1404" y="158"/>
                      <a:pt x="1585" y="385"/>
                    </a:cubicBezTo>
                    <a:cubicBezTo>
                      <a:pt x="1879" y="815"/>
                      <a:pt x="1992" y="1856"/>
                      <a:pt x="1766" y="2422"/>
                    </a:cubicBezTo>
                    <a:cubicBezTo>
                      <a:pt x="1743" y="2422"/>
                      <a:pt x="1178" y="2150"/>
                      <a:pt x="1087" y="2195"/>
                    </a:cubicBezTo>
                    <a:cubicBezTo>
                      <a:pt x="748" y="2105"/>
                      <a:pt x="499" y="1924"/>
                      <a:pt x="272" y="1539"/>
                    </a:cubicBezTo>
                    <a:cubicBezTo>
                      <a:pt x="114" y="1245"/>
                      <a:pt x="1" y="951"/>
                      <a:pt x="69" y="724"/>
                    </a:cubicBezTo>
                    <a:cubicBezTo>
                      <a:pt x="46" y="679"/>
                      <a:pt x="46" y="656"/>
                      <a:pt x="69" y="634"/>
                    </a:cubicBezTo>
                    <a:close/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9"/>
              <p:cNvSpPr/>
              <p:nvPr/>
            </p:nvSpPr>
            <p:spPr>
              <a:xfrm>
                <a:off x="2173400" y="735450"/>
                <a:ext cx="45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563" fill="none" extrusionOk="0">
                    <a:moveTo>
                      <a:pt x="0" y="566"/>
                    </a:moveTo>
                    <a:cubicBezTo>
                      <a:pt x="498" y="1132"/>
                      <a:pt x="1041" y="1291"/>
                      <a:pt x="1494" y="1517"/>
                    </a:cubicBezTo>
                    <a:cubicBezTo>
                      <a:pt x="1517" y="1562"/>
                      <a:pt x="1607" y="1562"/>
                      <a:pt x="1675" y="1494"/>
                    </a:cubicBezTo>
                    <a:cubicBezTo>
                      <a:pt x="1698" y="1472"/>
                      <a:pt x="1698" y="1449"/>
                      <a:pt x="1698" y="1404"/>
                    </a:cubicBezTo>
                    <a:cubicBezTo>
                      <a:pt x="1834" y="793"/>
                      <a:pt x="317" y="317"/>
                      <a:pt x="249" y="23"/>
                    </a:cubicBezTo>
                    <a:cubicBezTo>
                      <a:pt x="906" y="1"/>
                      <a:pt x="1245" y="23"/>
                      <a:pt x="1743" y="589"/>
                    </a:cubicBezTo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8" name="Google Shape;2808;p9"/>
            <p:cNvGrpSpPr/>
            <p:nvPr/>
          </p:nvGrpSpPr>
          <p:grpSpPr>
            <a:xfrm>
              <a:off x="7979311" y="-99961"/>
              <a:ext cx="380199" cy="2861617"/>
              <a:chOff x="3345725" y="238675"/>
              <a:chExt cx="192975" cy="1452450"/>
            </a:xfrm>
          </p:grpSpPr>
          <p:sp>
            <p:nvSpPr>
              <p:cNvPr id="2809" name="Google Shape;2809;p9"/>
              <p:cNvSpPr/>
              <p:nvPr/>
            </p:nvSpPr>
            <p:spPr>
              <a:xfrm>
                <a:off x="3345725" y="250550"/>
                <a:ext cx="185625" cy="1427550"/>
              </a:xfrm>
              <a:custGeom>
                <a:avLst/>
                <a:gdLst/>
                <a:ahLst/>
                <a:cxnLst/>
                <a:rect l="l" t="t" r="r" b="b"/>
                <a:pathLst>
                  <a:path w="7425" h="57102" fill="none" extrusionOk="0">
                    <a:moveTo>
                      <a:pt x="4233" y="54635"/>
                    </a:moveTo>
                    <a:cubicBezTo>
                      <a:pt x="3599" y="54069"/>
                      <a:pt x="4346" y="53345"/>
                      <a:pt x="4957" y="53322"/>
                    </a:cubicBezTo>
                    <a:cubicBezTo>
                      <a:pt x="7424" y="53254"/>
                      <a:pt x="6293" y="56309"/>
                      <a:pt x="4708" y="56785"/>
                    </a:cubicBezTo>
                    <a:cubicBezTo>
                      <a:pt x="3690" y="57102"/>
                      <a:pt x="2445" y="56604"/>
                      <a:pt x="1993" y="55630"/>
                    </a:cubicBezTo>
                    <a:cubicBezTo>
                      <a:pt x="1744" y="55133"/>
                      <a:pt x="1744" y="54521"/>
                      <a:pt x="1811" y="53956"/>
                    </a:cubicBezTo>
                    <a:cubicBezTo>
                      <a:pt x="2015" y="52801"/>
                      <a:pt x="2581" y="51783"/>
                      <a:pt x="3102" y="50742"/>
                    </a:cubicBezTo>
                    <a:cubicBezTo>
                      <a:pt x="3667" y="49610"/>
                      <a:pt x="4278" y="48479"/>
                      <a:pt x="4618" y="47234"/>
                    </a:cubicBezTo>
                    <a:cubicBezTo>
                      <a:pt x="4957" y="45921"/>
                      <a:pt x="4754" y="44450"/>
                      <a:pt x="4029" y="43319"/>
                    </a:cubicBezTo>
                    <a:cubicBezTo>
                      <a:pt x="3283" y="42164"/>
                      <a:pt x="2038" y="41327"/>
                      <a:pt x="1427" y="40082"/>
                    </a:cubicBezTo>
                    <a:cubicBezTo>
                      <a:pt x="1" y="37208"/>
                      <a:pt x="2898" y="34605"/>
                      <a:pt x="4075" y="32229"/>
                    </a:cubicBezTo>
                    <a:cubicBezTo>
                      <a:pt x="5387" y="29672"/>
                      <a:pt x="5501" y="26526"/>
                      <a:pt x="4392" y="23855"/>
                    </a:cubicBezTo>
                    <a:cubicBezTo>
                      <a:pt x="3350" y="21320"/>
                      <a:pt x="1223" y="19102"/>
                      <a:pt x="1133" y="16364"/>
                    </a:cubicBezTo>
                    <a:cubicBezTo>
                      <a:pt x="997" y="13150"/>
                      <a:pt x="3622" y="10525"/>
                      <a:pt x="4686" y="7469"/>
                    </a:cubicBezTo>
                    <a:cubicBezTo>
                      <a:pt x="5501" y="5048"/>
                      <a:pt x="5206" y="2241"/>
                      <a:pt x="3962" y="1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9"/>
              <p:cNvSpPr/>
              <p:nvPr/>
            </p:nvSpPr>
            <p:spPr>
              <a:xfrm>
                <a:off x="3360103" y="238675"/>
                <a:ext cx="143750" cy="1452450"/>
              </a:xfrm>
              <a:custGeom>
                <a:avLst/>
                <a:gdLst/>
                <a:ahLst/>
                <a:cxnLst/>
                <a:rect l="l" t="t" r="r" b="b"/>
                <a:pathLst>
                  <a:path w="5750" h="58098" fill="none" extrusionOk="0">
                    <a:moveTo>
                      <a:pt x="5749" y="56083"/>
                    </a:moveTo>
                    <a:cubicBezTo>
                      <a:pt x="5432" y="56694"/>
                      <a:pt x="5025" y="57373"/>
                      <a:pt x="4369" y="57667"/>
                    </a:cubicBezTo>
                    <a:cubicBezTo>
                      <a:pt x="3396" y="58029"/>
                      <a:pt x="1970" y="58097"/>
                      <a:pt x="1110" y="57418"/>
                    </a:cubicBezTo>
                    <a:cubicBezTo>
                      <a:pt x="974" y="57260"/>
                      <a:pt x="861" y="57101"/>
                      <a:pt x="748" y="56920"/>
                    </a:cubicBezTo>
                    <a:cubicBezTo>
                      <a:pt x="1" y="55630"/>
                      <a:pt x="612" y="54521"/>
                      <a:pt x="1291" y="53299"/>
                    </a:cubicBezTo>
                    <a:cubicBezTo>
                      <a:pt x="1857" y="52281"/>
                      <a:pt x="2694" y="51421"/>
                      <a:pt x="3305" y="50425"/>
                    </a:cubicBezTo>
                    <a:cubicBezTo>
                      <a:pt x="4618" y="48365"/>
                      <a:pt x="5251" y="45197"/>
                      <a:pt x="4120" y="42934"/>
                    </a:cubicBezTo>
                    <a:cubicBezTo>
                      <a:pt x="3282" y="41281"/>
                      <a:pt x="1359" y="40580"/>
                      <a:pt x="612" y="38905"/>
                    </a:cubicBezTo>
                    <a:cubicBezTo>
                      <a:pt x="46" y="37728"/>
                      <a:pt x="340" y="36280"/>
                      <a:pt x="906" y="35080"/>
                    </a:cubicBezTo>
                    <a:cubicBezTo>
                      <a:pt x="1494" y="33903"/>
                      <a:pt x="2332" y="32885"/>
                      <a:pt x="2943" y="31685"/>
                    </a:cubicBezTo>
                    <a:cubicBezTo>
                      <a:pt x="4142" y="29490"/>
                      <a:pt x="4437" y="26865"/>
                      <a:pt x="3826" y="24421"/>
                    </a:cubicBezTo>
                    <a:cubicBezTo>
                      <a:pt x="3509" y="23244"/>
                      <a:pt x="3011" y="22135"/>
                      <a:pt x="2671" y="20981"/>
                    </a:cubicBezTo>
                    <a:cubicBezTo>
                      <a:pt x="2106" y="19057"/>
                      <a:pt x="2015" y="16952"/>
                      <a:pt x="2400" y="15006"/>
                    </a:cubicBezTo>
                    <a:cubicBezTo>
                      <a:pt x="2739" y="13354"/>
                      <a:pt x="3373" y="11837"/>
                      <a:pt x="3803" y="10230"/>
                    </a:cubicBezTo>
                    <a:cubicBezTo>
                      <a:pt x="4278" y="8442"/>
                      <a:pt x="4074" y="6745"/>
                      <a:pt x="4142" y="4934"/>
                    </a:cubicBezTo>
                    <a:cubicBezTo>
                      <a:pt x="4188" y="3350"/>
                      <a:pt x="4029" y="1517"/>
                      <a:pt x="3418" y="1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9"/>
              <p:cNvSpPr/>
              <p:nvPr/>
            </p:nvSpPr>
            <p:spPr>
              <a:xfrm>
                <a:off x="3471350" y="932250"/>
                <a:ext cx="6735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30" extrusionOk="0">
                    <a:moveTo>
                      <a:pt x="2218" y="502"/>
                    </a:moveTo>
                    <a:cubicBezTo>
                      <a:pt x="2263" y="502"/>
                      <a:pt x="2286" y="525"/>
                      <a:pt x="2286" y="593"/>
                    </a:cubicBezTo>
                    <a:cubicBezTo>
                      <a:pt x="2309" y="638"/>
                      <a:pt x="2286" y="729"/>
                      <a:pt x="2263" y="819"/>
                    </a:cubicBezTo>
                    <a:cubicBezTo>
                      <a:pt x="2105" y="1295"/>
                      <a:pt x="1833" y="1566"/>
                      <a:pt x="1358" y="1657"/>
                    </a:cubicBezTo>
                    <a:cubicBezTo>
                      <a:pt x="1041" y="1725"/>
                      <a:pt x="747" y="1770"/>
                      <a:pt x="408" y="1883"/>
                    </a:cubicBezTo>
                    <a:cubicBezTo>
                      <a:pt x="476" y="1295"/>
                      <a:pt x="838" y="774"/>
                      <a:pt x="1200" y="706"/>
                    </a:cubicBezTo>
                    <a:cubicBezTo>
                      <a:pt x="1471" y="593"/>
                      <a:pt x="1811" y="638"/>
                      <a:pt x="2150" y="525"/>
                    </a:cubicBezTo>
                    <a:cubicBezTo>
                      <a:pt x="2173" y="525"/>
                      <a:pt x="2196" y="502"/>
                      <a:pt x="2218" y="502"/>
                    </a:cubicBezTo>
                    <a:close/>
                    <a:moveTo>
                      <a:pt x="2473" y="1"/>
                    </a:moveTo>
                    <a:cubicBezTo>
                      <a:pt x="2432" y="1"/>
                      <a:pt x="2385" y="9"/>
                      <a:pt x="2331" y="27"/>
                    </a:cubicBezTo>
                    <a:cubicBezTo>
                      <a:pt x="2218" y="50"/>
                      <a:pt x="2105" y="72"/>
                      <a:pt x="2037" y="95"/>
                    </a:cubicBezTo>
                    <a:cubicBezTo>
                      <a:pt x="1607" y="208"/>
                      <a:pt x="1177" y="72"/>
                      <a:pt x="860" y="253"/>
                    </a:cubicBezTo>
                    <a:cubicBezTo>
                      <a:pt x="385" y="367"/>
                      <a:pt x="0" y="1566"/>
                      <a:pt x="23" y="2449"/>
                    </a:cubicBezTo>
                    <a:lnTo>
                      <a:pt x="23" y="2630"/>
                    </a:lnTo>
                    <a:cubicBezTo>
                      <a:pt x="68" y="2562"/>
                      <a:pt x="113" y="2494"/>
                      <a:pt x="159" y="2471"/>
                    </a:cubicBezTo>
                    <a:cubicBezTo>
                      <a:pt x="272" y="2404"/>
                      <a:pt x="385" y="2336"/>
                      <a:pt x="498" y="2313"/>
                    </a:cubicBezTo>
                    <a:cubicBezTo>
                      <a:pt x="973" y="2177"/>
                      <a:pt x="1381" y="2222"/>
                      <a:pt x="1720" y="2109"/>
                    </a:cubicBezTo>
                    <a:cubicBezTo>
                      <a:pt x="2218" y="1996"/>
                      <a:pt x="2512" y="1498"/>
                      <a:pt x="2648" y="751"/>
                    </a:cubicBezTo>
                    <a:cubicBezTo>
                      <a:pt x="2671" y="548"/>
                      <a:pt x="2693" y="367"/>
                      <a:pt x="2671" y="186"/>
                    </a:cubicBezTo>
                    <a:cubicBezTo>
                      <a:pt x="2654" y="69"/>
                      <a:pt x="2588" y="1"/>
                      <a:pt x="2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9"/>
              <p:cNvSpPr/>
              <p:nvPr/>
            </p:nvSpPr>
            <p:spPr>
              <a:xfrm>
                <a:off x="3475875" y="936300"/>
                <a:ext cx="55475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016" extrusionOk="0">
                    <a:moveTo>
                      <a:pt x="1239" y="938"/>
                    </a:moveTo>
                    <a:cubicBezTo>
                      <a:pt x="1211" y="967"/>
                      <a:pt x="1200" y="1004"/>
                      <a:pt x="1200" y="1019"/>
                    </a:cubicBezTo>
                    <a:lnTo>
                      <a:pt x="1177" y="1042"/>
                    </a:lnTo>
                    <a:cubicBezTo>
                      <a:pt x="1019" y="1223"/>
                      <a:pt x="860" y="1381"/>
                      <a:pt x="657" y="1472"/>
                    </a:cubicBezTo>
                    <a:cubicBezTo>
                      <a:pt x="845" y="1242"/>
                      <a:pt x="1033" y="1070"/>
                      <a:pt x="1239" y="938"/>
                    </a:cubicBezTo>
                    <a:close/>
                    <a:moveTo>
                      <a:pt x="1539" y="1"/>
                    </a:moveTo>
                    <a:cubicBezTo>
                      <a:pt x="1109" y="363"/>
                      <a:pt x="453" y="476"/>
                      <a:pt x="91" y="1517"/>
                    </a:cubicBezTo>
                    <a:cubicBezTo>
                      <a:pt x="0" y="1789"/>
                      <a:pt x="68" y="1947"/>
                      <a:pt x="204" y="1970"/>
                    </a:cubicBezTo>
                    <a:cubicBezTo>
                      <a:pt x="234" y="1985"/>
                      <a:pt x="259" y="1990"/>
                      <a:pt x="282" y="1990"/>
                    </a:cubicBezTo>
                    <a:cubicBezTo>
                      <a:pt x="327" y="1990"/>
                      <a:pt x="362" y="1970"/>
                      <a:pt x="408" y="1970"/>
                    </a:cubicBezTo>
                    <a:cubicBezTo>
                      <a:pt x="453" y="1970"/>
                      <a:pt x="498" y="1970"/>
                      <a:pt x="453" y="2015"/>
                    </a:cubicBezTo>
                    <a:cubicBezTo>
                      <a:pt x="1019" y="1947"/>
                      <a:pt x="1313" y="1789"/>
                      <a:pt x="1539" y="1472"/>
                    </a:cubicBezTo>
                    <a:lnTo>
                      <a:pt x="1562" y="1449"/>
                    </a:lnTo>
                    <a:cubicBezTo>
                      <a:pt x="1788" y="1133"/>
                      <a:pt x="2015" y="770"/>
                      <a:pt x="2218" y="250"/>
                    </a:cubicBezTo>
                    <a:cubicBezTo>
                      <a:pt x="2105" y="227"/>
                      <a:pt x="1992" y="205"/>
                      <a:pt x="1879" y="114"/>
                    </a:cubicBezTo>
                    <a:cubicBezTo>
                      <a:pt x="1856" y="159"/>
                      <a:pt x="1811" y="205"/>
                      <a:pt x="1788" y="250"/>
                    </a:cubicBezTo>
                    <a:lnTo>
                      <a:pt x="1539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9"/>
              <p:cNvSpPr/>
              <p:nvPr/>
            </p:nvSpPr>
            <p:spPr>
              <a:xfrm>
                <a:off x="3435700" y="1260450"/>
                <a:ext cx="588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3240" extrusionOk="0">
                    <a:moveTo>
                      <a:pt x="1834" y="546"/>
                    </a:moveTo>
                    <a:cubicBezTo>
                      <a:pt x="1879" y="546"/>
                      <a:pt x="1902" y="569"/>
                      <a:pt x="1924" y="614"/>
                    </a:cubicBezTo>
                    <a:cubicBezTo>
                      <a:pt x="1947" y="659"/>
                      <a:pt x="1947" y="727"/>
                      <a:pt x="1947" y="840"/>
                    </a:cubicBezTo>
                    <a:cubicBezTo>
                      <a:pt x="1992" y="1338"/>
                      <a:pt x="1788" y="1678"/>
                      <a:pt x="1358" y="1904"/>
                    </a:cubicBezTo>
                    <a:cubicBezTo>
                      <a:pt x="1109" y="2085"/>
                      <a:pt x="815" y="2221"/>
                      <a:pt x="544" y="2425"/>
                    </a:cubicBezTo>
                    <a:cubicBezTo>
                      <a:pt x="408" y="1836"/>
                      <a:pt x="589" y="1225"/>
                      <a:pt x="906" y="1067"/>
                    </a:cubicBezTo>
                    <a:cubicBezTo>
                      <a:pt x="1132" y="863"/>
                      <a:pt x="1472" y="840"/>
                      <a:pt x="1766" y="614"/>
                    </a:cubicBezTo>
                    <a:cubicBezTo>
                      <a:pt x="1788" y="569"/>
                      <a:pt x="1811" y="546"/>
                      <a:pt x="1834" y="546"/>
                    </a:cubicBezTo>
                    <a:close/>
                    <a:moveTo>
                      <a:pt x="1942" y="0"/>
                    </a:moveTo>
                    <a:cubicBezTo>
                      <a:pt x="1890" y="0"/>
                      <a:pt x="1832" y="24"/>
                      <a:pt x="1766" y="71"/>
                    </a:cubicBezTo>
                    <a:lnTo>
                      <a:pt x="1494" y="252"/>
                    </a:lnTo>
                    <a:cubicBezTo>
                      <a:pt x="1155" y="456"/>
                      <a:pt x="702" y="433"/>
                      <a:pt x="453" y="727"/>
                    </a:cubicBezTo>
                    <a:cubicBezTo>
                      <a:pt x="23" y="976"/>
                      <a:pt x="0" y="2244"/>
                      <a:pt x="317" y="3081"/>
                    </a:cubicBezTo>
                    <a:cubicBezTo>
                      <a:pt x="340" y="3126"/>
                      <a:pt x="340" y="3194"/>
                      <a:pt x="363" y="3239"/>
                    </a:cubicBezTo>
                    <a:lnTo>
                      <a:pt x="453" y="3081"/>
                    </a:lnTo>
                    <a:cubicBezTo>
                      <a:pt x="544" y="2923"/>
                      <a:pt x="657" y="2855"/>
                      <a:pt x="747" y="2787"/>
                    </a:cubicBezTo>
                    <a:cubicBezTo>
                      <a:pt x="1132" y="2538"/>
                      <a:pt x="1562" y="2447"/>
                      <a:pt x="1788" y="2244"/>
                    </a:cubicBezTo>
                    <a:cubicBezTo>
                      <a:pt x="2241" y="1995"/>
                      <a:pt x="2354" y="1406"/>
                      <a:pt x="2264" y="659"/>
                    </a:cubicBezTo>
                    <a:cubicBezTo>
                      <a:pt x="2241" y="501"/>
                      <a:pt x="2218" y="275"/>
                      <a:pt x="2128" y="139"/>
                    </a:cubicBezTo>
                    <a:cubicBezTo>
                      <a:pt x="2075" y="46"/>
                      <a:pt x="2015" y="0"/>
                      <a:pt x="19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9"/>
              <p:cNvSpPr/>
              <p:nvPr/>
            </p:nvSpPr>
            <p:spPr>
              <a:xfrm>
                <a:off x="3444750" y="1270125"/>
                <a:ext cx="41325" cy="572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2290" extrusionOk="0">
                    <a:moveTo>
                      <a:pt x="883" y="929"/>
                    </a:moveTo>
                    <a:cubicBezTo>
                      <a:pt x="883" y="997"/>
                      <a:pt x="861" y="1019"/>
                      <a:pt x="793" y="1065"/>
                    </a:cubicBezTo>
                    <a:lnTo>
                      <a:pt x="793" y="1087"/>
                    </a:lnTo>
                    <a:cubicBezTo>
                      <a:pt x="725" y="1291"/>
                      <a:pt x="634" y="1495"/>
                      <a:pt x="453" y="1630"/>
                    </a:cubicBezTo>
                    <a:cubicBezTo>
                      <a:pt x="566" y="1359"/>
                      <a:pt x="725" y="1132"/>
                      <a:pt x="883" y="929"/>
                    </a:cubicBezTo>
                    <a:close/>
                    <a:moveTo>
                      <a:pt x="906" y="1"/>
                    </a:moveTo>
                    <a:cubicBezTo>
                      <a:pt x="634" y="476"/>
                      <a:pt x="46" y="793"/>
                      <a:pt x="1" y="1902"/>
                    </a:cubicBezTo>
                    <a:cubicBezTo>
                      <a:pt x="1" y="2154"/>
                      <a:pt x="79" y="2289"/>
                      <a:pt x="198" y="2289"/>
                    </a:cubicBezTo>
                    <a:cubicBezTo>
                      <a:pt x="208" y="2289"/>
                      <a:pt x="217" y="2288"/>
                      <a:pt x="227" y="2287"/>
                    </a:cubicBezTo>
                    <a:cubicBezTo>
                      <a:pt x="295" y="2287"/>
                      <a:pt x="340" y="2264"/>
                      <a:pt x="408" y="2241"/>
                    </a:cubicBezTo>
                    <a:cubicBezTo>
                      <a:pt x="431" y="2196"/>
                      <a:pt x="453" y="2196"/>
                      <a:pt x="521" y="2196"/>
                    </a:cubicBezTo>
                    <a:cubicBezTo>
                      <a:pt x="1019" y="1970"/>
                      <a:pt x="1245" y="1743"/>
                      <a:pt x="1358" y="1381"/>
                    </a:cubicBezTo>
                    <a:lnTo>
                      <a:pt x="1358" y="1359"/>
                    </a:lnTo>
                    <a:cubicBezTo>
                      <a:pt x="1494" y="997"/>
                      <a:pt x="1607" y="589"/>
                      <a:pt x="1653" y="23"/>
                    </a:cubicBezTo>
                    <a:lnTo>
                      <a:pt x="1653" y="23"/>
                    </a:lnTo>
                    <a:cubicBezTo>
                      <a:pt x="1620" y="30"/>
                      <a:pt x="1586" y="33"/>
                      <a:pt x="1552" y="33"/>
                    </a:cubicBezTo>
                    <a:cubicBezTo>
                      <a:pt x="1469" y="33"/>
                      <a:pt x="1380" y="17"/>
                      <a:pt x="1268" y="1"/>
                    </a:cubicBezTo>
                    <a:cubicBezTo>
                      <a:pt x="1245" y="46"/>
                      <a:pt x="1245" y="114"/>
                      <a:pt x="1223" y="159"/>
                    </a:cubicBezTo>
                    <a:cubicBezTo>
                      <a:pt x="1110" y="114"/>
                      <a:pt x="1019" y="46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9"/>
              <p:cNvSpPr/>
              <p:nvPr/>
            </p:nvSpPr>
            <p:spPr>
              <a:xfrm>
                <a:off x="3390425" y="1428550"/>
                <a:ext cx="47550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06" fill="none" extrusionOk="0">
                    <a:moveTo>
                      <a:pt x="295" y="272"/>
                    </a:moveTo>
                    <a:cubicBezTo>
                      <a:pt x="318" y="227"/>
                      <a:pt x="363" y="137"/>
                      <a:pt x="431" y="91"/>
                    </a:cubicBezTo>
                    <a:cubicBezTo>
                      <a:pt x="544" y="1"/>
                      <a:pt x="748" y="1"/>
                      <a:pt x="884" y="46"/>
                    </a:cubicBezTo>
                    <a:cubicBezTo>
                      <a:pt x="1019" y="114"/>
                      <a:pt x="1110" y="204"/>
                      <a:pt x="1155" y="318"/>
                    </a:cubicBezTo>
                    <a:cubicBezTo>
                      <a:pt x="1495" y="793"/>
                      <a:pt x="1676" y="1336"/>
                      <a:pt x="1766" y="1857"/>
                    </a:cubicBezTo>
                    <a:cubicBezTo>
                      <a:pt x="1811" y="2355"/>
                      <a:pt x="1902" y="2920"/>
                      <a:pt x="1359" y="3305"/>
                    </a:cubicBezTo>
                    <a:cubicBezTo>
                      <a:pt x="657" y="2943"/>
                      <a:pt x="250" y="2151"/>
                      <a:pt x="114" y="1517"/>
                    </a:cubicBezTo>
                    <a:cubicBezTo>
                      <a:pt x="1" y="1155"/>
                      <a:pt x="69" y="702"/>
                      <a:pt x="295" y="272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9"/>
              <p:cNvSpPr/>
              <p:nvPr/>
            </p:nvSpPr>
            <p:spPr>
              <a:xfrm>
                <a:off x="3395525" y="1432525"/>
                <a:ext cx="39075" cy="724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898" fill="none" extrusionOk="0">
                    <a:moveTo>
                      <a:pt x="1" y="294"/>
                    </a:moveTo>
                    <a:cubicBezTo>
                      <a:pt x="227" y="1087"/>
                      <a:pt x="566" y="2014"/>
                      <a:pt x="1042" y="2761"/>
                    </a:cubicBezTo>
                    <a:cubicBezTo>
                      <a:pt x="1064" y="2807"/>
                      <a:pt x="1155" y="2897"/>
                      <a:pt x="1245" y="2829"/>
                    </a:cubicBezTo>
                    <a:cubicBezTo>
                      <a:pt x="1291" y="2807"/>
                      <a:pt x="1291" y="2784"/>
                      <a:pt x="1313" y="2761"/>
                    </a:cubicBezTo>
                    <a:cubicBezTo>
                      <a:pt x="1562" y="2263"/>
                      <a:pt x="1268" y="1811"/>
                      <a:pt x="996" y="1403"/>
                    </a:cubicBezTo>
                    <a:cubicBezTo>
                      <a:pt x="725" y="973"/>
                      <a:pt x="476" y="498"/>
                      <a:pt x="317" y="0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9"/>
              <p:cNvSpPr/>
              <p:nvPr/>
            </p:nvSpPr>
            <p:spPr>
              <a:xfrm>
                <a:off x="3389300" y="970250"/>
                <a:ext cx="7527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853" fill="none" extrusionOk="0">
                    <a:moveTo>
                      <a:pt x="68" y="453"/>
                    </a:moveTo>
                    <a:cubicBezTo>
                      <a:pt x="182" y="182"/>
                      <a:pt x="702" y="1"/>
                      <a:pt x="1245" y="23"/>
                    </a:cubicBezTo>
                    <a:cubicBezTo>
                      <a:pt x="1924" y="46"/>
                      <a:pt x="2332" y="363"/>
                      <a:pt x="2535" y="657"/>
                    </a:cubicBezTo>
                    <a:cubicBezTo>
                      <a:pt x="3011" y="1223"/>
                      <a:pt x="2875" y="2128"/>
                      <a:pt x="2649" y="2762"/>
                    </a:cubicBezTo>
                    <a:cubicBezTo>
                      <a:pt x="2671" y="2852"/>
                      <a:pt x="2219" y="2513"/>
                      <a:pt x="2105" y="2468"/>
                    </a:cubicBezTo>
                    <a:cubicBezTo>
                      <a:pt x="1743" y="2241"/>
                      <a:pt x="1291" y="1970"/>
                      <a:pt x="725" y="1517"/>
                    </a:cubicBezTo>
                    <a:cubicBezTo>
                      <a:pt x="363" y="1246"/>
                      <a:pt x="1" y="884"/>
                      <a:pt x="23" y="567"/>
                    </a:cubicBezTo>
                    <a:cubicBezTo>
                      <a:pt x="46" y="499"/>
                      <a:pt x="46" y="476"/>
                      <a:pt x="68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9"/>
              <p:cNvSpPr/>
              <p:nvPr/>
            </p:nvSpPr>
            <p:spPr>
              <a:xfrm>
                <a:off x="3399475" y="403900"/>
                <a:ext cx="526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309" fill="none" extrusionOk="0">
                    <a:moveTo>
                      <a:pt x="46" y="724"/>
                    </a:moveTo>
                    <a:cubicBezTo>
                      <a:pt x="114" y="521"/>
                      <a:pt x="386" y="294"/>
                      <a:pt x="657" y="159"/>
                    </a:cubicBezTo>
                    <a:cubicBezTo>
                      <a:pt x="997" y="0"/>
                      <a:pt x="1291" y="68"/>
                      <a:pt x="1472" y="294"/>
                    </a:cubicBezTo>
                    <a:cubicBezTo>
                      <a:pt x="1857" y="702"/>
                      <a:pt x="2106" y="1720"/>
                      <a:pt x="1925" y="2309"/>
                    </a:cubicBezTo>
                    <a:cubicBezTo>
                      <a:pt x="1902" y="2309"/>
                      <a:pt x="1314" y="2150"/>
                      <a:pt x="1246" y="2195"/>
                    </a:cubicBezTo>
                    <a:cubicBezTo>
                      <a:pt x="906" y="2173"/>
                      <a:pt x="635" y="2037"/>
                      <a:pt x="340" y="1652"/>
                    </a:cubicBezTo>
                    <a:cubicBezTo>
                      <a:pt x="159" y="1403"/>
                      <a:pt x="1" y="1087"/>
                      <a:pt x="46" y="860"/>
                    </a:cubicBezTo>
                    <a:cubicBezTo>
                      <a:pt x="1" y="792"/>
                      <a:pt x="46" y="747"/>
                      <a:pt x="46" y="724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9"/>
              <p:cNvSpPr/>
              <p:nvPr/>
            </p:nvSpPr>
            <p:spPr>
              <a:xfrm>
                <a:off x="3401175" y="416350"/>
                <a:ext cx="4755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472" fill="none" extrusionOk="0">
                    <a:moveTo>
                      <a:pt x="1" y="679"/>
                    </a:moveTo>
                    <a:cubicBezTo>
                      <a:pt x="589" y="1154"/>
                      <a:pt x="1132" y="1267"/>
                      <a:pt x="1608" y="1449"/>
                    </a:cubicBezTo>
                    <a:cubicBezTo>
                      <a:pt x="1630" y="1449"/>
                      <a:pt x="1721" y="1471"/>
                      <a:pt x="1789" y="1381"/>
                    </a:cubicBezTo>
                    <a:cubicBezTo>
                      <a:pt x="1811" y="1358"/>
                      <a:pt x="1811" y="1335"/>
                      <a:pt x="1811" y="1313"/>
                    </a:cubicBezTo>
                    <a:cubicBezTo>
                      <a:pt x="1902" y="679"/>
                      <a:pt x="272" y="407"/>
                      <a:pt x="205" y="113"/>
                    </a:cubicBezTo>
                    <a:cubicBezTo>
                      <a:pt x="816" y="0"/>
                      <a:pt x="1155" y="0"/>
                      <a:pt x="1744" y="475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0" name="Google Shape;2820;p9"/>
            <p:cNvGrpSpPr/>
            <p:nvPr/>
          </p:nvGrpSpPr>
          <p:grpSpPr>
            <a:xfrm>
              <a:off x="4881743" y="156705"/>
              <a:ext cx="237508" cy="247359"/>
              <a:chOff x="2650925" y="4637475"/>
              <a:chExt cx="120550" cy="125550"/>
            </a:xfrm>
          </p:grpSpPr>
          <p:sp>
            <p:nvSpPr>
              <p:cNvPr id="2821" name="Google Shape;2821;p9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9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3" name="Google Shape;2823;p9"/>
            <p:cNvGrpSpPr/>
            <p:nvPr/>
          </p:nvGrpSpPr>
          <p:grpSpPr>
            <a:xfrm>
              <a:off x="5794189" y="-85831"/>
              <a:ext cx="949833" cy="732422"/>
              <a:chOff x="4866600" y="2956225"/>
              <a:chExt cx="482100" cy="371750"/>
            </a:xfrm>
          </p:grpSpPr>
          <p:sp>
            <p:nvSpPr>
              <p:cNvPr id="2824" name="Google Shape;2824;p9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9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9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9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9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9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9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9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2" name="Google Shape;2832;p9"/>
            <p:cNvGrpSpPr/>
            <p:nvPr/>
          </p:nvGrpSpPr>
          <p:grpSpPr>
            <a:xfrm>
              <a:off x="5491709" y="-152407"/>
              <a:ext cx="3804702" cy="3830266"/>
              <a:chOff x="3667100" y="238125"/>
              <a:chExt cx="1931125" cy="1944100"/>
            </a:xfrm>
          </p:grpSpPr>
          <p:sp>
            <p:nvSpPr>
              <p:cNvPr id="2833" name="Google Shape;2833;p9"/>
              <p:cNvSpPr/>
              <p:nvPr/>
            </p:nvSpPr>
            <p:spPr>
              <a:xfrm>
                <a:off x="5226450" y="255075"/>
                <a:ext cx="321975" cy="980575"/>
              </a:xfrm>
              <a:custGeom>
                <a:avLst/>
                <a:gdLst/>
                <a:ahLst/>
                <a:cxnLst/>
                <a:rect l="l" t="t" r="r" b="b"/>
                <a:pathLst>
                  <a:path w="12879" h="39223" fill="none" extrusionOk="0">
                    <a:moveTo>
                      <a:pt x="6677" y="1"/>
                    </a:moveTo>
                    <a:cubicBezTo>
                      <a:pt x="1811" y="12358"/>
                      <a:pt x="1" y="31663"/>
                      <a:pt x="12878" y="39222"/>
                    </a:cubicBezTo>
                  </a:path>
                </a:pathLst>
              </a:custGeom>
              <a:noFill/>
              <a:ln w="5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9"/>
              <p:cNvSpPr/>
              <p:nvPr/>
            </p:nvSpPr>
            <p:spPr>
              <a:xfrm>
                <a:off x="5142150" y="238125"/>
                <a:ext cx="49250" cy="17032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813" fill="none" extrusionOk="0">
                    <a:moveTo>
                      <a:pt x="1" y="0"/>
                    </a:moveTo>
                    <a:cubicBezTo>
                      <a:pt x="159" y="2014"/>
                      <a:pt x="499" y="5454"/>
                      <a:pt x="1970" y="6812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9"/>
              <p:cNvSpPr/>
              <p:nvPr/>
            </p:nvSpPr>
            <p:spPr>
              <a:xfrm>
                <a:off x="4463200" y="263575"/>
                <a:ext cx="6840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7363" h="29513" fill="none" extrusionOk="0">
                    <a:moveTo>
                      <a:pt x="20754" y="0"/>
                    </a:moveTo>
                    <a:cubicBezTo>
                      <a:pt x="18943" y="14734"/>
                      <a:pt x="25914" y="28494"/>
                      <a:pt x="27362" y="29513"/>
                    </a:cubicBezTo>
                    <a:cubicBezTo>
                      <a:pt x="24081" y="27793"/>
                      <a:pt x="17631" y="25416"/>
                      <a:pt x="14077" y="24443"/>
                    </a:cubicBezTo>
                    <a:cubicBezTo>
                      <a:pt x="5024" y="21976"/>
                      <a:pt x="2490" y="22429"/>
                      <a:pt x="0" y="20958"/>
                    </a:cubicBezTo>
                  </a:path>
                </a:pathLst>
              </a:custGeom>
              <a:solidFill>
                <a:schemeClr val="dk1"/>
              </a:solidFill>
              <a:ln w="5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9"/>
              <p:cNvSpPr/>
              <p:nvPr/>
            </p:nvSpPr>
            <p:spPr>
              <a:xfrm>
                <a:off x="4436600" y="875200"/>
                <a:ext cx="1131050" cy="1307025"/>
              </a:xfrm>
              <a:custGeom>
                <a:avLst/>
                <a:gdLst/>
                <a:ahLst/>
                <a:cxnLst/>
                <a:rect l="l" t="t" r="r" b="b"/>
                <a:pathLst>
                  <a:path w="45242" h="52281" fill="none" extrusionOk="0">
                    <a:moveTo>
                      <a:pt x="0" y="1"/>
                    </a:moveTo>
                    <a:cubicBezTo>
                      <a:pt x="1856" y="1924"/>
                      <a:pt x="3735" y="3486"/>
                      <a:pt x="5545" y="4301"/>
                    </a:cubicBezTo>
                    <a:cubicBezTo>
                      <a:pt x="9393" y="6089"/>
                      <a:pt x="26933" y="15730"/>
                      <a:pt x="30757" y="18174"/>
                    </a:cubicBezTo>
                    <a:cubicBezTo>
                      <a:pt x="32613" y="19351"/>
                      <a:pt x="34401" y="20822"/>
                      <a:pt x="35623" y="22723"/>
                    </a:cubicBezTo>
                    <a:cubicBezTo>
                      <a:pt x="36981" y="24828"/>
                      <a:pt x="37162" y="27838"/>
                      <a:pt x="37728" y="30282"/>
                    </a:cubicBezTo>
                    <a:cubicBezTo>
                      <a:pt x="39493" y="37841"/>
                      <a:pt x="41213" y="45604"/>
                      <a:pt x="45242" y="52281"/>
                    </a:cubicBezTo>
                  </a:path>
                </a:pathLst>
              </a:custGeom>
              <a:noFill/>
              <a:ln w="5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9"/>
              <p:cNvSpPr/>
              <p:nvPr/>
            </p:nvSpPr>
            <p:spPr>
              <a:xfrm>
                <a:off x="3814225" y="252250"/>
                <a:ext cx="482075" cy="458325"/>
              </a:xfrm>
              <a:custGeom>
                <a:avLst/>
                <a:gdLst/>
                <a:ahLst/>
                <a:cxnLst/>
                <a:rect l="l" t="t" r="r" b="b"/>
                <a:pathLst>
                  <a:path w="19283" h="18333" fill="none" extrusionOk="0">
                    <a:moveTo>
                      <a:pt x="0" y="1"/>
                    </a:moveTo>
                    <a:cubicBezTo>
                      <a:pt x="3508" y="1449"/>
                      <a:pt x="7356" y="4889"/>
                      <a:pt x="10117" y="7447"/>
                    </a:cubicBezTo>
                    <a:cubicBezTo>
                      <a:pt x="12946" y="10049"/>
                      <a:pt x="16069" y="14259"/>
                      <a:pt x="19283" y="18333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9"/>
              <p:cNvSpPr/>
              <p:nvPr/>
            </p:nvSpPr>
            <p:spPr>
              <a:xfrm>
                <a:off x="3667100" y="252825"/>
                <a:ext cx="1900550" cy="1916950"/>
              </a:xfrm>
              <a:custGeom>
                <a:avLst/>
                <a:gdLst/>
                <a:ahLst/>
                <a:cxnLst/>
                <a:rect l="l" t="t" r="r" b="b"/>
                <a:pathLst>
                  <a:path w="76022" h="76678" extrusionOk="0">
                    <a:moveTo>
                      <a:pt x="52643" y="0"/>
                    </a:moveTo>
                    <a:lnTo>
                      <a:pt x="52643" y="1539"/>
                    </a:lnTo>
                    <a:cubicBezTo>
                      <a:pt x="52711" y="5862"/>
                      <a:pt x="53186" y="10185"/>
                      <a:pt x="53933" y="14462"/>
                    </a:cubicBezTo>
                    <a:cubicBezTo>
                      <a:pt x="54408" y="16974"/>
                      <a:pt x="54974" y="19464"/>
                      <a:pt x="55676" y="21908"/>
                    </a:cubicBezTo>
                    <a:cubicBezTo>
                      <a:pt x="56038" y="23176"/>
                      <a:pt x="56445" y="24420"/>
                      <a:pt x="56898" y="25643"/>
                    </a:cubicBezTo>
                    <a:cubicBezTo>
                      <a:pt x="57147" y="26321"/>
                      <a:pt x="58210" y="28019"/>
                      <a:pt x="57169" y="28449"/>
                    </a:cubicBezTo>
                    <a:cubicBezTo>
                      <a:pt x="57019" y="28509"/>
                      <a:pt x="56865" y="28529"/>
                      <a:pt x="56708" y="28529"/>
                    </a:cubicBezTo>
                    <a:cubicBezTo>
                      <a:pt x="56510" y="28529"/>
                      <a:pt x="56308" y="28497"/>
                      <a:pt x="56106" y="28472"/>
                    </a:cubicBezTo>
                    <a:cubicBezTo>
                      <a:pt x="55925" y="28449"/>
                      <a:pt x="55721" y="28404"/>
                      <a:pt x="55563" y="28358"/>
                    </a:cubicBezTo>
                    <a:cubicBezTo>
                      <a:pt x="48411" y="26367"/>
                      <a:pt x="41327" y="23809"/>
                      <a:pt x="34221" y="21614"/>
                    </a:cubicBezTo>
                    <a:cubicBezTo>
                      <a:pt x="29626" y="20211"/>
                      <a:pt x="17201" y="9845"/>
                      <a:pt x="11475" y="3780"/>
                    </a:cubicBezTo>
                    <a:cubicBezTo>
                      <a:pt x="10004" y="2218"/>
                      <a:pt x="8081" y="996"/>
                      <a:pt x="6021" y="46"/>
                    </a:cubicBezTo>
                    <a:lnTo>
                      <a:pt x="1" y="46"/>
                    </a:lnTo>
                    <a:cubicBezTo>
                      <a:pt x="13625" y="6179"/>
                      <a:pt x="21184" y="22497"/>
                      <a:pt x="32591" y="27453"/>
                    </a:cubicBezTo>
                    <a:cubicBezTo>
                      <a:pt x="38181" y="29875"/>
                      <a:pt x="42979" y="32115"/>
                      <a:pt x="46646" y="33813"/>
                    </a:cubicBezTo>
                    <a:cubicBezTo>
                      <a:pt x="59387" y="39674"/>
                      <a:pt x="64321" y="45355"/>
                      <a:pt x="66335" y="49610"/>
                    </a:cubicBezTo>
                    <a:cubicBezTo>
                      <a:pt x="73261" y="64230"/>
                      <a:pt x="76022" y="76678"/>
                      <a:pt x="76022" y="76678"/>
                    </a:cubicBezTo>
                    <a:lnTo>
                      <a:pt x="76022" y="76316"/>
                    </a:lnTo>
                    <a:lnTo>
                      <a:pt x="76022" y="64954"/>
                    </a:lnTo>
                    <a:lnTo>
                      <a:pt x="76022" y="47935"/>
                    </a:lnTo>
                    <a:cubicBezTo>
                      <a:pt x="76022" y="45016"/>
                      <a:pt x="75863" y="42028"/>
                      <a:pt x="76022" y="39109"/>
                    </a:cubicBezTo>
                    <a:cubicBezTo>
                      <a:pt x="74958" y="38543"/>
                      <a:pt x="74506" y="37524"/>
                      <a:pt x="74528" y="36280"/>
                    </a:cubicBezTo>
                    <a:cubicBezTo>
                      <a:pt x="74528" y="35284"/>
                      <a:pt x="74754" y="34243"/>
                      <a:pt x="74528" y="33247"/>
                    </a:cubicBezTo>
                    <a:cubicBezTo>
                      <a:pt x="74506" y="33134"/>
                      <a:pt x="74483" y="33021"/>
                      <a:pt x="74392" y="32930"/>
                    </a:cubicBezTo>
                    <a:cubicBezTo>
                      <a:pt x="74302" y="32862"/>
                      <a:pt x="74189" y="32794"/>
                      <a:pt x="74121" y="32772"/>
                    </a:cubicBezTo>
                    <a:cubicBezTo>
                      <a:pt x="73555" y="32545"/>
                      <a:pt x="72944" y="32342"/>
                      <a:pt x="72355" y="32206"/>
                    </a:cubicBezTo>
                    <a:cubicBezTo>
                      <a:pt x="72262" y="32190"/>
                      <a:pt x="72168" y="32164"/>
                      <a:pt x="72067" y="32164"/>
                    </a:cubicBezTo>
                    <a:cubicBezTo>
                      <a:pt x="72022" y="32164"/>
                      <a:pt x="71975" y="32169"/>
                      <a:pt x="71925" y="32183"/>
                    </a:cubicBezTo>
                    <a:cubicBezTo>
                      <a:pt x="71790" y="32206"/>
                      <a:pt x="71677" y="32319"/>
                      <a:pt x="71563" y="32410"/>
                    </a:cubicBezTo>
                    <a:cubicBezTo>
                      <a:pt x="70952" y="32975"/>
                      <a:pt x="70409" y="33609"/>
                      <a:pt x="69957" y="34333"/>
                    </a:cubicBezTo>
                    <a:cubicBezTo>
                      <a:pt x="69640" y="33903"/>
                      <a:pt x="69323" y="33541"/>
                      <a:pt x="69029" y="33134"/>
                    </a:cubicBezTo>
                    <a:cubicBezTo>
                      <a:pt x="63936" y="26435"/>
                      <a:pt x="63416" y="15617"/>
                      <a:pt x="66222" y="7922"/>
                    </a:cubicBezTo>
                    <a:cubicBezTo>
                      <a:pt x="66494" y="7197"/>
                      <a:pt x="68870" y="46"/>
                      <a:pt x="69821" y="46"/>
                    </a:cubicBezTo>
                    <a:lnTo>
                      <a:pt x="63054" y="46"/>
                    </a:lnTo>
                    <a:cubicBezTo>
                      <a:pt x="61900" y="1517"/>
                      <a:pt x="61334" y="3554"/>
                      <a:pt x="60994" y="4685"/>
                    </a:cubicBezTo>
                    <a:cubicBezTo>
                      <a:pt x="60795" y="5329"/>
                      <a:pt x="60548" y="5640"/>
                      <a:pt x="60318" y="5640"/>
                    </a:cubicBezTo>
                    <a:cubicBezTo>
                      <a:pt x="60103" y="5640"/>
                      <a:pt x="59903" y="5368"/>
                      <a:pt x="59772" y="4844"/>
                    </a:cubicBezTo>
                    <a:cubicBezTo>
                      <a:pt x="59297" y="3010"/>
                      <a:pt x="59319" y="725"/>
                      <a:pt x="593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9"/>
              <p:cNvSpPr/>
              <p:nvPr/>
            </p:nvSpPr>
            <p:spPr>
              <a:xfrm>
                <a:off x="5176100" y="253950"/>
                <a:ext cx="10695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6852" extrusionOk="0">
                    <a:moveTo>
                      <a:pt x="4278" y="1"/>
                    </a:moveTo>
                    <a:cubicBezTo>
                      <a:pt x="3373" y="1"/>
                      <a:pt x="2716" y="1"/>
                      <a:pt x="2762" y="23"/>
                    </a:cubicBezTo>
                    <a:cubicBezTo>
                      <a:pt x="1766" y="1291"/>
                      <a:pt x="770" y="4188"/>
                      <a:pt x="431" y="5342"/>
                    </a:cubicBezTo>
                    <a:cubicBezTo>
                      <a:pt x="1" y="5659"/>
                      <a:pt x="182" y="5840"/>
                      <a:pt x="227" y="6066"/>
                    </a:cubicBezTo>
                    <a:cubicBezTo>
                      <a:pt x="368" y="6585"/>
                      <a:pt x="643" y="6851"/>
                      <a:pt x="934" y="6851"/>
                    </a:cubicBezTo>
                    <a:cubicBezTo>
                      <a:pt x="1251" y="6851"/>
                      <a:pt x="1588" y="6535"/>
                      <a:pt x="1788" y="5885"/>
                    </a:cubicBezTo>
                    <a:cubicBezTo>
                      <a:pt x="2128" y="4753"/>
                      <a:pt x="3124" y="1494"/>
                      <a:pt x="42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9"/>
              <p:cNvSpPr/>
              <p:nvPr/>
            </p:nvSpPr>
            <p:spPr>
              <a:xfrm>
                <a:off x="4536175" y="252825"/>
                <a:ext cx="626925" cy="727375"/>
              </a:xfrm>
              <a:custGeom>
                <a:avLst/>
                <a:gdLst/>
                <a:ahLst/>
                <a:cxnLst/>
                <a:rect l="l" t="t" r="r" b="b"/>
                <a:pathLst>
                  <a:path w="25077" h="29095" extrusionOk="0">
                    <a:moveTo>
                      <a:pt x="17903" y="0"/>
                    </a:moveTo>
                    <a:lnTo>
                      <a:pt x="17903" y="1539"/>
                    </a:lnTo>
                    <a:cubicBezTo>
                      <a:pt x="17971" y="5885"/>
                      <a:pt x="18423" y="10207"/>
                      <a:pt x="19215" y="14485"/>
                    </a:cubicBezTo>
                    <a:cubicBezTo>
                      <a:pt x="19668" y="16997"/>
                      <a:pt x="20234" y="19487"/>
                      <a:pt x="20935" y="21931"/>
                    </a:cubicBezTo>
                    <a:cubicBezTo>
                      <a:pt x="21297" y="23198"/>
                      <a:pt x="21705" y="24443"/>
                      <a:pt x="22157" y="25665"/>
                    </a:cubicBezTo>
                    <a:cubicBezTo>
                      <a:pt x="22406" y="26344"/>
                      <a:pt x="23515" y="28042"/>
                      <a:pt x="22429" y="28472"/>
                    </a:cubicBezTo>
                    <a:cubicBezTo>
                      <a:pt x="22279" y="28532"/>
                      <a:pt x="22125" y="28552"/>
                      <a:pt x="21968" y="28552"/>
                    </a:cubicBezTo>
                    <a:cubicBezTo>
                      <a:pt x="21770" y="28552"/>
                      <a:pt x="21567" y="28519"/>
                      <a:pt x="21365" y="28494"/>
                    </a:cubicBezTo>
                    <a:cubicBezTo>
                      <a:pt x="21184" y="28472"/>
                      <a:pt x="21003" y="28426"/>
                      <a:pt x="20822" y="28381"/>
                    </a:cubicBezTo>
                    <a:cubicBezTo>
                      <a:pt x="13829" y="26435"/>
                      <a:pt x="6926" y="23945"/>
                      <a:pt x="1" y="21795"/>
                    </a:cubicBezTo>
                    <a:lnTo>
                      <a:pt x="1" y="21795"/>
                    </a:lnTo>
                    <a:cubicBezTo>
                      <a:pt x="408" y="21954"/>
                      <a:pt x="748" y="22089"/>
                      <a:pt x="1042" y="22180"/>
                    </a:cubicBezTo>
                    <a:cubicBezTo>
                      <a:pt x="8148" y="24353"/>
                      <a:pt x="15232" y="26933"/>
                      <a:pt x="22384" y="28924"/>
                    </a:cubicBezTo>
                    <a:cubicBezTo>
                      <a:pt x="22542" y="28969"/>
                      <a:pt x="22746" y="29015"/>
                      <a:pt x="22927" y="29037"/>
                    </a:cubicBezTo>
                    <a:cubicBezTo>
                      <a:pt x="23129" y="29063"/>
                      <a:pt x="23331" y="29095"/>
                      <a:pt x="23529" y="29095"/>
                    </a:cubicBezTo>
                    <a:cubicBezTo>
                      <a:pt x="23686" y="29095"/>
                      <a:pt x="23841" y="29075"/>
                      <a:pt x="23991" y="29015"/>
                    </a:cubicBezTo>
                    <a:cubicBezTo>
                      <a:pt x="25077" y="28585"/>
                      <a:pt x="23968" y="26887"/>
                      <a:pt x="23742" y="26231"/>
                    </a:cubicBezTo>
                    <a:cubicBezTo>
                      <a:pt x="23289" y="24986"/>
                      <a:pt x="22882" y="23741"/>
                      <a:pt x="22520" y="22497"/>
                    </a:cubicBezTo>
                    <a:cubicBezTo>
                      <a:pt x="21818" y="20030"/>
                      <a:pt x="21252" y="17563"/>
                      <a:pt x="20800" y="15051"/>
                    </a:cubicBezTo>
                    <a:cubicBezTo>
                      <a:pt x="20030" y="10773"/>
                      <a:pt x="19555" y="6428"/>
                      <a:pt x="19487" y="2105"/>
                    </a:cubicBezTo>
                    <a:cubicBezTo>
                      <a:pt x="19464" y="1834"/>
                      <a:pt x="19487" y="906"/>
                      <a:pt x="19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9"/>
              <p:cNvSpPr/>
              <p:nvPr/>
            </p:nvSpPr>
            <p:spPr>
              <a:xfrm>
                <a:off x="3667675" y="253950"/>
                <a:ext cx="1930550" cy="1915825"/>
              </a:xfrm>
              <a:custGeom>
                <a:avLst/>
                <a:gdLst/>
                <a:ahLst/>
                <a:cxnLst/>
                <a:rect l="l" t="t" r="r" b="b"/>
                <a:pathLst>
                  <a:path w="77222" h="76633" extrusionOk="0">
                    <a:moveTo>
                      <a:pt x="1" y="1"/>
                    </a:moveTo>
                    <a:cubicBezTo>
                      <a:pt x="13625" y="6134"/>
                      <a:pt x="21184" y="22452"/>
                      <a:pt x="32591" y="27408"/>
                    </a:cubicBezTo>
                    <a:cubicBezTo>
                      <a:pt x="38203" y="29830"/>
                      <a:pt x="43001" y="32093"/>
                      <a:pt x="46645" y="33768"/>
                    </a:cubicBezTo>
                    <a:cubicBezTo>
                      <a:pt x="59387" y="39629"/>
                      <a:pt x="64343" y="45310"/>
                      <a:pt x="66335" y="49565"/>
                    </a:cubicBezTo>
                    <a:cubicBezTo>
                      <a:pt x="73260" y="64163"/>
                      <a:pt x="76022" y="76633"/>
                      <a:pt x="76022" y="76633"/>
                    </a:cubicBezTo>
                    <a:lnTo>
                      <a:pt x="76022" y="76271"/>
                    </a:lnTo>
                    <a:lnTo>
                      <a:pt x="76022" y="74573"/>
                    </a:lnTo>
                    <a:cubicBezTo>
                      <a:pt x="76022" y="74573"/>
                      <a:pt x="77221" y="65656"/>
                      <a:pt x="67263" y="48094"/>
                    </a:cubicBezTo>
                    <a:cubicBezTo>
                      <a:pt x="64954" y="43975"/>
                      <a:pt x="59387" y="37570"/>
                      <a:pt x="46645" y="31708"/>
                    </a:cubicBezTo>
                    <a:cubicBezTo>
                      <a:pt x="42979" y="30033"/>
                      <a:pt x="38203" y="27770"/>
                      <a:pt x="32591" y="25349"/>
                    </a:cubicBezTo>
                    <a:cubicBezTo>
                      <a:pt x="22293" y="20867"/>
                      <a:pt x="15141" y="7152"/>
                      <a:pt x="38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9"/>
              <p:cNvSpPr/>
              <p:nvPr/>
            </p:nvSpPr>
            <p:spPr>
              <a:xfrm>
                <a:off x="5172700" y="304875"/>
                <a:ext cx="355350" cy="1023000"/>
              </a:xfrm>
              <a:custGeom>
                <a:avLst/>
                <a:gdLst/>
                <a:ahLst/>
                <a:cxnLst/>
                <a:rect l="l" t="t" r="r" b="b"/>
                <a:pathLst>
                  <a:path w="14214" h="40920" extrusionOk="0">
                    <a:moveTo>
                      <a:pt x="4821" y="1"/>
                    </a:moveTo>
                    <a:lnTo>
                      <a:pt x="4821" y="1"/>
                    </a:lnTo>
                    <a:cubicBezTo>
                      <a:pt x="3690" y="1585"/>
                      <a:pt x="2807" y="3305"/>
                      <a:pt x="2015" y="5161"/>
                    </a:cubicBezTo>
                    <a:cubicBezTo>
                      <a:pt x="1313" y="6971"/>
                      <a:pt x="793" y="8872"/>
                      <a:pt x="453" y="10796"/>
                    </a:cubicBezTo>
                    <a:cubicBezTo>
                      <a:pt x="114" y="12720"/>
                      <a:pt x="1" y="14689"/>
                      <a:pt x="23" y="16658"/>
                    </a:cubicBezTo>
                    <a:cubicBezTo>
                      <a:pt x="91" y="18604"/>
                      <a:pt x="340" y="20550"/>
                      <a:pt x="770" y="22474"/>
                    </a:cubicBezTo>
                    <a:cubicBezTo>
                      <a:pt x="1223" y="24398"/>
                      <a:pt x="1834" y="26276"/>
                      <a:pt x="2671" y="28064"/>
                    </a:cubicBezTo>
                    <a:cubicBezTo>
                      <a:pt x="3509" y="29830"/>
                      <a:pt x="4505" y="31550"/>
                      <a:pt x="5659" y="33111"/>
                    </a:cubicBezTo>
                    <a:cubicBezTo>
                      <a:pt x="6813" y="34673"/>
                      <a:pt x="8126" y="36144"/>
                      <a:pt x="9574" y="37434"/>
                    </a:cubicBezTo>
                    <a:cubicBezTo>
                      <a:pt x="11045" y="38724"/>
                      <a:pt x="12562" y="39901"/>
                      <a:pt x="14214" y="40919"/>
                    </a:cubicBezTo>
                    <a:cubicBezTo>
                      <a:pt x="12765" y="39652"/>
                      <a:pt x="11339" y="38362"/>
                      <a:pt x="10072" y="36936"/>
                    </a:cubicBezTo>
                    <a:lnTo>
                      <a:pt x="9144" y="35850"/>
                    </a:lnTo>
                    <a:lnTo>
                      <a:pt x="8239" y="34763"/>
                    </a:lnTo>
                    <a:cubicBezTo>
                      <a:pt x="7673" y="33994"/>
                      <a:pt x="7107" y="33224"/>
                      <a:pt x="6587" y="32432"/>
                    </a:cubicBezTo>
                    <a:cubicBezTo>
                      <a:pt x="5568" y="30848"/>
                      <a:pt x="4663" y="29196"/>
                      <a:pt x="3939" y="27453"/>
                    </a:cubicBezTo>
                    <a:cubicBezTo>
                      <a:pt x="3169" y="25733"/>
                      <a:pt x="2581" y="23945"/>
                      <a:pt x="2173" y="22112"/>
                    </a:cubicBezTo>
                    <a:cubicBezTo>
                      <a:pt x="1766" y="20279"/>
                      <a:pt x="1494" y="18400"/>
                      <a:pt x="1427" y="16545"/>
                    </a:cubicBezTo>
                    <a:cubicBezTo>
                      <a:pt x="1336" y="14666"/>
                      <a:pt x="1427" y="12788"/>
                      <a:pt x="1608" y="10909"/>
                    </a:cubicBezTo>
                    <a:cubicBezTo>
                      <a:pt x="1834" y="9008"/>
                      <a:pt x="2219" y="7152"/>
                      <a:pt x="2739" y="5342"/>
                    </a:cubicBezTo>
                    <a:cubicBezTo>
                      <a:pt x="3260" y="3509"/>
                      <a:pt x="3961" y="1721"/>
                      <a:pt x="4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9"/>
              <p:cNvSpPr/>
              <p:nvPr/>
            </p:nvSpPr>
            <p:spPr>
              <a:xfrm>
                <a:off x="5042000" y="299225"/>
                <a:ext cx="81500" cy="472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18899" extrusionOk="0">
                    <a:moveTo>
                      <a:pt x="431" y="0"/>
                    </a:moveTo>
                    <a:cubicBezTo>
                      <a:pt x="91" y="1607"/>
                      <a:pt x="1" y="3214"/>
                      <a:pt x="1" y="4821"/>
                    </a:cubicBezTo>
                    <a:cubicBezTo>
                      <a:pt x="1" y="6450"/>
                      <a:pt x="114" y="8080"/>
                      <a:pt x="363" y="9664"/>
                    </a:cubicBezTo>
                    <a:cubicBezTo>
                      <a:pt x="612" y="11248"/>
                      <a:pt x="951" y="12833"/>
                      <a:pt x="1449" y="14394"/>
                    </a:cubicBezTo>
                    <a:cubicBezTo>
                      <a:pt x="1902" y="15956"/>
                      <a:pt x="2490" y="17450"/>
                      <a:pt x="3260" y="18898"/>
                    </a:cubicBezTo>
                    <a:cubicBezTo>
                      <a:pt x="3056" y="17269"/>
                      <a:pt x="2762" y="15684"/>
                      <a:pt x="2513" y="14145"/>
                    </a:cubicBezTo>
                    <a:cubicBezTo>
                      <a:pt x="2264" y="12561"/>
                      <a:pt x="2015" y="10999"/>
                      <a:pt x="1766" y="9438"/>
                    </a:cubicBezTo>
                    <a:cubicBezTo>
                      <a:pt x="1517" y="7876"/>
                      <a:pt x="1336" y="6337"/>
                      <a:pt x="1110" y="4753"/>
                    </a:cubicBezTo>
                    <a:cubicBezTo>
                      <a:pt x="906" y="3146"/>
                      <a:pt x="702" y="1607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9"/>
              <p:cNvSpPr/>
              <p:nvPr/>
            </p:nvSpPr>
            <p:spPr>
              <a:xfrm>
                <a:off x="5200425" y="1125300"/>
                <a:ext cx="299900" cy="658050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263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59" y="2060"/>
                      <a:pt x="2649" y="4096"/>
                      <a:pt x="3871" y="6156"/>
                    </a:cubicBezTo>
                    <a:cubicBezTo>
                      <a:pt x="5093" y="8283"/>
                      <a:pt x="6179" y="10411"/>
                      <a:pt x="7175" y="12606"/>
                    </a:cubicBezTo>
                    <a:cubicBezTo>
                      <a:pt x="8193" y="14824"/>
                      <a:pt x="9076" y="17042"/>
                      <a:pt x="9868" y="19350"/>
                    </a:cubicBezTo>
                    <a:cubicBezTo>
                      <a:pt x="10660" y="21636"/>
                      <a:pt x="11339" y="23945"/>
                      <a:pt x="11996" y="26321"/>
                    </a:cubicBezTo>
                    <a:cubicBezTo>
                      <a:pt x="11905" y="23877"/>
                      <a:pt x="11520" y="21433"/>
                      <a:pt x="10909" y="19034"/>
                    </a:cubicBezTo>
                    <a:cubicBezTo>
                      <a:pt x="10321" y="16657"/>
                      <a:pt x="9484" y="14303"/>
                      <a:pt x="8442" y="12040"/>
                    </a:cubicBezTo>
                    <a:cubicBezTo>
                      <a:pt x="7447" y="9777"/>
                      <a:pt x="6225" y="7627"/>
                      <a:pt x="4799" y="5590"/>
                    </a:cubicBezTo>
                    <a:cubicBezTo>
                      <a:pt x="3396" y="3576"/>
                      <a:pt x="1811" y="165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9"/>
              <p:cNvSpPr/>
              <p:nvPr/>
            </p:nvSpPr>
            <p:spPr>
              <a:xfrm>
                <a:off x="3802325" y="289025"/>
                <a:ext cx="745200" cy="615050"/>
              </a:xfrm>
              <a:custGeom>
                <a:avLst/>
                <a:gdLst/>
                <a:ahLst/>
                <a:cxnLst/>
                <a:rect l="l" t="t" r="r" b="b"/>
                <a:pathLst>
                  <a:path w="29808" h="246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81" y="1993"/>
                      <a:pt x="4912" y="4210"/>
                      <a:pt x="7153" y="6587"/>
                    </a:cubicBezTo>
                    <a:cubicBezTo>
                      <a:pt x="9348" y="8941"/>
                      <a:pt x="11453" y="11430"/>
                      <a:pt x="13671" y="13806"/>
                    </a:cubicBezTo>
                    <a:cubicBezTo>
                      <a:pt x="15889" y="16183"/>
                      <a:pt x="18265" y="18491"/>
                      <a:pt x="20958" y="20415"/>
                    </a:cubicBezTo>
                    <a:cubicBezTo>
                      <a:pt x="23606" y="22339"/>
                      <a:pt x="26616" y="23923"/>
                      <a:pt x="29807" y="24602"/>
                    </a:cubicBezTo>
                    <a:cubicBezTo>
                      <a:pt x="26820" y="23380"/>
                      <a:pt x="24104" y="21592"/>
                      <a:pt x="21637" y="19555"/>
                    </a:cubicBezTo>
                    <a:cubicBezTo>
                      <a:pt x="19170" y="17495"/>
                      <a:pt x="16907" y="15187"/>
                      <a:pt x="14667" y="12833"/>
                    </a:cubicBezTo>
                    <a:cubicBezTo>
                      <a:pt x="12471" y="10480"/>
                      <a:pt x="10276" y="8035"/>
                      <a:pt x="7877" y="5795"/>
                    </a:cubicBezTo>
                    <a:cubicBezTo>
                      <a:pt x="5501" y="3577"/>
                      <a:pt x="2898" y="1472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9"/>
              <p:cNvSpPr/>
              <p:nvPr/>
            </p:nvSpPr>
            <p:spPr>
              <a:xfrm>
                <a:off x="4529950" y="835025"/>
                <a:ext cx="58225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02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76" y="1336"/>
                      <a:pt x="3554" y="2377"/>
                      <a:pt x="5523" y="3260"/>
                    </a:cubicBezTo>
                    <a:cubicBezTo>
                      <a:pt x="7447" y="4165"/>
                      <a:pt x="9438" y="4957"/>
                      <a:pt x="11430" y="5681"/>
                    </a:cubicBezTo>
                    <a:lnTo>
                      <a:pt x="17405" y="7877"/>
                    </a:lnTo>
                    <a:cubicBezTo>
                      <a:pt x="19374" y="8601"/>
                      <a:pt x="21320" y="9393"/>
                      <a:pt x="23289" y="10253"/>
                    </a:cubicBezTo>
                    <a:cubicBezTo>
                      <a:pt x="21614" y="8895"/>
                      <a:pt x="19736" y="7809"/>
                      <a:pt x="17812" y="6858"/>
                    </a:cubicBezTo>
                    <a:cubicBezTo>
                      <a:pt x="15888" y="5908"/>
                      <a:pt x="13897" y="5116"/>
                      <a:pt x="11905" y="4391"/>
                    </a:cubicBezTo>
                    <a:cubicBezTo>
                      <a:pt x="9936" y="3645"/>
                      <a:pt x="7922" y="2966"/>
                      <a:pt x="5930" y="2264"/>
                    </a:cubicBezTo>
                    <a:cubicBezTo>
                      <a:pt x="3961" y="1562"/>
                      <a:pt x="1970" y="816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9"/>
              <p:cNvSpPr/>
              <p:nvPr/>
            </p:nvSpPr>
            <p:spPr>
              <a:xfrm>
                <a:off x="4838875" y="1047200"/>
                <a:ext cx="400625" cy="248975"/>
              </a:xfrm>
              <a:custGeom>
                <a:avLst/>
                <a:gdLst/>
                <a:ahLst/>
                <a:cxnLst/>
                <a:rect l="l" t="t" r="r" b="b"/>
                <a:pathLst>
                  <a:path w="16025" h="9959" extrusionOk="0">
                    <a:moveTo>
                      <a:pt x="1" y="1"/>
                    </a:moveTo>
                    <a:cubicBezTo>
                      <a:pt x="1313" y="929"/>
                      <a:pt x="2739" y="1676"/>
                      <a:pt x="4165" y="2445"/>
                    </a:cubicBezTo>
                    <a:cubicBezTo>
                      <a:pt x="5614" y="3147"/>
                      <a:pt x="7017" y="3826"/>
                      <a:pt x="8397" y="4527"/>
                    </a:cubicBezTo>
                    <a:cubicBezTo>
                      <a:pt x="9801" y="5274"/>
                      <a:pt x="11158" y="6021"/>
                      <a:pt x="12426" y="6904"/>
                    </a:cubicBezTo>
                    <a:cubicBezTo>
                      <a:pt x="13693" y="7786"/>
                      <a:pt x="14893" y="8805"/>
                      <a:pt x="16024" y="9959"/>
                    </a:cubicBezTo>
                    <a:cubicBezTo>
                      <a:pt x="15391" y="8465"/>
                      <a:pt x="14350" y="7130"/>
                      <a:pt x="13127" y="6021"/>
                    </a:cubicBezTo>
                    <a:cubicBezTo>
                      <a:pt x="11905" y="4889"/>
                      <a:pt x="10525" y="3984"/>
                      <a:pt x="9076" y="3260"/>
                    </a:cubicBezTo>
                    <a:cubicBezTo>
                      <a:pt x="7605" y="2513"/>
                      <a:pt x="6111" y="1925"/>
                      <a:pt x="4618" y="1381"/>
                    </a:cubicBezTo>
                    <a:cubicBezTo>
                      <a:pt x="3079" y="883"/>
                      <a:pt x="1562" y="43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9"/>
              <p:cNvSpPr/>
              <p:nvPr/>
            </p:nvSpPr>
            <p:spPr>
              <a:xfrm>
                <a:off x="5379800" y="1270125"/>
                <a:ext cx="169200" cy="388750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155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24" y="1268"/>
                      <a:pt x="1426" y="2513"/>
                      <a:pt x="2082" y="3758"/>
                    </a:cubicBezTo>
                    <a:cubicBezTo>
                      <a:pt x="2716" y="5003"/>
                      <a:pt x="3327" y="6270"/>
                      <a:pt x="3847" y="7560"/>
                    </a:cubicBezTo>
                    <a:cubicBezTo>
                      <a:pt x="4391" y="8827"/>
                      <a:pt x="4866" y="10163"/>
                      <a:pt x="5319" y="11475"/>
                    </a:cubicBezTo>
                    <a:cubicBezTo>
                      <a:pt x="5771" y="12811"/>
                      <a:pt x="6179" y="14168"/>
                      <a:pt x="6654" y="15549"/>
                    </a:cubicBezTo>
                    <a:cubicBezTo>
                      <a:pt x="6767" y="14078"/>
                      <a:pt x="6654" y="12652"/>
                      <a:pt x="6405" y="11204"/>
                    </a:cubicBezTo>
                    <a:cubicBezTo>
                      <a:pt x="6156" y="9755"/>
                      <a:pt x="5726" y="8352"/>
                      <a:pt x="5160" y="6994"/>
                    </a:cubicBezTo>
                    <a:cubicBezTo>
                      <a:pt x="4594" y="5659"/>
                      <a:pt x="3847" y="4346"/>
                      <a:pt x="3010" y="3169"/>
                    </a:cubicBezTo>
                    <a:cubicBezTo>
                      <a:pt x="2127" y="1970"/>
                      <a:pt x="1132" y="90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9"/>
              <p:cNvSpPr/>
              <p:nvPr/>
            </p:nvSpPr>
            <p:spPr>
              <a:xfrm>
                <a:off x="5181750" y="304875"/>
                <a:ext cx="346875" cy="1021875"/>
              </a:xfrm>
              <a:custGeom>
                <a:avLst/>
                <a:gdLst/>
                <a:ahLst/>
                <a:cxnLst/>
                <a:rect l="l" t="t" r="r" b="b"/>
                <a:pathLst>
                  <a:path w="13875" h="40875" extrusionOk="0">
                    <a:moveTo>
                      <a:pt x="4459" y="1"/>
                    </a:moveTo>
                    <a:cubicBezTo>
                      <a:pt x="3441" y="1630"/>
                      <a:pt x="2604" y="3395"/>
                      <a:pt x="1970" y="5206"/>
                    </a:cubicBezTo>
                    <a:cubicBezTo>
                      <a:pt x="1314" y="7017"/>
                      <a:pt x="861" y="8895"/>
                      <a:pt x="567" y="10796"/>
                    </a:cubicBezTo>
                    <a:cubicBezTo>
                      <a:pt x="1" y="14621"/>
                      <a:pt x="159" y="18559"/>
                      <a:pt x="997" y="22316"/>
                    </a:cubicBezTo>
                    <a:cubicBezTo>
                      <a:pt x="1879" y="26073"/>
                      <a:pt x="3464" y="29671"/>
                      <a:pt x="5704" y="32817"/>
                    </a:cubicBezTo>
                    <a:cubicBezTo>
                      <a:pt x="6790" y="34356"/>
                      <a:pt x="8035" y="35872"/>
                      <a:pt x="9438" y="37185"/>
                    </a:cubicBezTo>
                    <a:cubicBezTo>
                      <a:pt x="10819" y="38520"/>
                      <a:pt x="12313" y="39742"/>
                      <a:pt x="13874" y="40874"/>
                    </a:cubicBezTo>
                    <a:cubicBezTo>
                      <a:pt x="10819" y="38543"/>
                      <a:pt x="8035" y="35827"/>
                      <a:pt x="5885" y="32659"/>
                    </a:cubicBezTo>
                    <a:cubicBezTo>
                      <a:pt x="3712" y="29535"/>
                      <a:pt x="2128" y="25960"/>
                      <a:pt x="1291" y="22225"/>
                    </a:cubicBezTo>
                    <a:cubicBezTo>
                      <a:pt x="408" y="18491"/>
                      <a:pt x="272" y="14621"/>
                      <a:pt x="793" y="10819"/>
                    </a:cubicBezTo>
                    <a:cubicBezTo>
                      <a:pt x="1336" y="7039"/>
                      <a:pt x="2536" y="3327"/>
                      <a:pt x="4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9"/>
              <p:cNvSpPr/>
              <p:nvPr/>
            </p:nvSpPr>
            <p:spPr>
              <a:xfrm>
                <a:off x="5050500" y="299225"/>
                <a:ext cx="73575" cy="4713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8853" extrusionOk="0">
                    <a:moveTo>
                      <a:pt x="91" y="0"/>
                    </a:moveTo>
                    <a:cubicBezTo>
                      <a:pt x="0" y="1607"/>
                      <a:pt x="0" y="3191"/>
                      <a:pt x="113" y="4798"/>
                    </a:cubicBezTo>
                    <a:cubicBezTo>
                      <a:pt x="204" y="6405"/>
                      <a:pt x="362" y="7989"/>
                      <a:pt x="589" y="9574"/>
                    </a:cubicBezTo>
                    <a:cubicBezTo>
                      <a:pt x="838" y="11135"/>
                      <a:pt x="1132" y="12719"/>
                      <a:pt x="1517" y="14281"/>
                    </a:cubicBezTo>
                    <a:lnTo>
                      <a:pt x="1833" y="15435"/>
                    </a:lnTo>
                    <a:lnTo>
                      <a:pt x="2173" y="16590"/>
                    </a:lnTo>
                    <a:lnTo>
                      <a:pt x="2535" y="17721"/>
                    </a:lnTo>
                    <a:lnTo>
                      <a:pt x="2942" y="18853"/>
                    </a:lnTo>
                    <a:lnTo>
                      <a:pt x="2626" y="17699"/>
                    </a:lnTo>
                    <a:lnTo>
                      <a:pt x="2309" y="16544"/>
                    </a:lnTo>
                    <a:lnTo>
                      <a:pt x="2037" y="15390"/>
                    </a:lnTo>
                    <a:lnTo>
                      <a:pt x="1788" y="14213"/>
                    </a:lnTo>
                    <a:cubicBezTo>
                      <a:pt x="1426" y="12674"/>
                      <a:pt x="1132" y="11113"/>
                      <a:pt x="905" y="9528"/>
                    </a:cubicBezTo>
                    <a:cubicBezTo>
                      <a:pt x="657" y="7944"/>
                      <a:pt x="475" y="6360"/>
                      <a:pt x="340" y="4776"/>
                    </a:cubicBezTo>
                    <a:cubicBezTo>
                      <a:pt x="204" y="3191"/>
                      <a:pt x="113" y="1585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9"/>
              <p:cNvSpPr/>
              <p:nvPr/>
            </p:nvSpPr>
            <p:spPr>
              <a:xfrm>
                <a:off x="5200425" y="1125300"/>
                <a:ext cx="299900" cy="659725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26389" extrusionOk="0">
                    <a:moveTo>
                      <a:pt x="1" y="0"/>
                    </a:moveTo>
                    <a:cubicBezTo>
                      <a:pt x="1517" y="1878"/>
                      <a:pt x="2965" y="3893"/>
                      <a:pt x="4233" y="5952"/>
                    </a:cubicBezTo>
                    <a:cubicBezTo>
                      <a:pt x="5546" y="8034"/>
                      <a:pt x="6700" y="10184"/>
                      <a:pt x="7696" y="12402"/>
                    </a:cubicBezTo>
                    <a:cubicBezTo>
                      <a:pt x="8714" y="14643"/>
                      <a:pt x="9574" y="16929"/>
                      <a:pt x="10298" y="19260"/>
                    </a:cubicBezTo>
                    <a:lnTo>
                      <a:pt x="10796" y="21003"/>
                    </a:lnTo>
                    <a:lnTo>
                      <a:pt x="11249" y="22790"/>
                    </a:lnTo>
                    <a:lnTo>
                      <a:pt x="11656" y="24578"/>
                    </a:lnTo>
                    <a:lnTo>
                      <a:pt x="11996" y="26389"/>
                    </a:lnTo>
                    <a:lnTo>
                      <a:pt x="11724" y="24578"/>
                    </a:lnTo>
                    <a:lnTo>
                      <a:pt x="11385" y="22768"/>
                    </a:lnTo>
                    <a:lnTo>
                      <a:pt x="10977" y="20980"/>
                    </a:lnTo>
                    <a:lnTo>
                      <a:pt x="10479" y="19192"/>
                    </a:lnTo>
                    <a:cubicBezTo>
                      <a:pt x="9823" y="16816"/>
                      <a:pt x="8940" y="14530"/>
                      <a:pt x="7945" y="12289"/>
                    </a:cubicBezTo>
                    <a:cubicBezTo>
                      <a:pt x="6926" y="10071"/>
                      <a:pt x="5772" y="7921"/>
                      <a:pt x="4437" y="5839"/>
                    </a:cubicBezTo>
                    <a:cubicBezTo>
                      <a:pt x="3101" y="3780"/>
                      <a:pt x="1608" y="18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9"/>
              <p:cNvSpPr/>
              <p:nvPr/>
            </p:nvSpPr>
            <p:spPr>
              <a:xfrm>
                <a:off x="3802325" y="289025"/>
                <a:ext cx="745750" cy="615625"/>
              </a:xfrm>
              <a:custGeom>
                <a:avLst/>
                <a:gdLst/>
                <a:ahLst/>
                <a:cxnLst/>
                <a:rect l="l" t="t" r="r" b="b"/>
                <a:pathLst>
                  <a:path w="29830" h="2462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39" y="1789"/>
                      <a:pt x="5161" y="3961"/>
                      <a:pt x="7470" y="6247"/>
                    </a:cubicBezTo>
                    <a:cubicBezTo>
                      <a:pt x="9755" y="8578"/>
                      <a:pt x="11905" y="11045"/>
                      <a:pt x="14101" y="13422"/>
                    </a:cubicBezTo>
                    <a:cubicBezTo>
                      <a:pt x="16319" y="15753"/>
                      <a:pt x="18627" y="18084"/>
                      <a:pt x="21230" y="20053"/>
                    </a:cubicBezTo>
                    <a:cubicBezTo>
                      <a:pt x="22542" y="21049"/>
                      <a:pt x="23900" y="21954"/>
                      <a:pt x="25349" y="22746"/>
                    </a:cubicBezTo>
                    <a:cubicBezTo>
                      <a:pt x="26775" y="23516"/>
                      <a:pt x="28291" y="24172"/>
                      <a:pt x="29830" y="24625"/>
                    </a:cubicBezTo>
                    <a:cubicBezTo>
                      <a:pt x="26752" y="23606"/>
                      <a:pt x="23923" y="21909"/>
                      <a:pt x="21388" y="19894"/>
                    </a:cubicBezTo>
                    <a:cubicBezTo>
                      <a:pt x="18831" y="17880"/>
                      <a:pt x="16522" y="15594"/>
                      <a:pt x="14304" y="13218"/>
                    </a:cubicBezTo>
                    <a:cubicBezTo>
                      <a:pt x="12064" y="10864"/>
                      <a:pt x="9914" y="8397"/>
                      <a:pt x="7605" y="6112"/>
                    </a:cubicBezTo>
                    <a:cubicBezTo>
                      <a:pt x="6451" y="4980"/>
                      <a:pt x="5229" y="3871"/>
                      <a:pt x="3984" y="2830"/>
                    </a:cubicBezTo>
                    <a:cubicBezTo>
                      <a:pt x="2717" y="1811"/>
                      <a:pt x="1382" y="838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9"/>
              <p:cNvSpPr/>
              <p:nvPr/>
            </p:nvSpPr>
            <p:spPr>
              <a:xfrm>
                <a:off x="4529950" y="835025"/>
                <a:ext cx="582800" cy="257475"/>
              </a:xfrm>
              <a:custGeom>
                <a:avLst/>
                <a:gdLst/>
                <a:ahLst/>
                <a:cxnLst/>
                <a:rect l="l" t="t" r="r" b="b"/>
                <a:pathLst>
                  <a:path w="23312" h="10299" extrusionOk="0">
                    <a:moveTo>
                      <a:pt x="1" y="1"/>
                    </a:moveTo>
                    <a:lnTo>
                      <a:pt x="1381" y="861"/>
                    </a:lnTo>
                    <a:lnTo>
                      <a:pt x="2807" y="1585"/>
                    </a:lnTo>
                    <a:lnTo>
                      <a:pt x="4233" y="2264"/>
                    </a:lnTo>
                    <a:lnTo>
                      <a:pt x="5704" y="2920"/>
                    </a:lnTo>
                    <a:cubicBezTo>
                      <a:pt x="7673" y="3758"/>
                      <a:pt x="9665" y="4505"/>
                      <a:pt x="11656" y="5229"/>
                    </a:cubicBezTo>
                    <a:cubicBezTo>
                      <a:pt x="13670" y="5976"/>
                      <a:pt x="15639" y="6700"/>
                      <a:pt x="17586" y="7537"/>
                    </a:cubicBezTo>
                    <a:lnTo>
                      <a:pt x="19057" y="8148"/>
                    </a:lnTo>
                    <a:lnTo>
                      <a:pt x="20505" y="8827"/>
                    </a:lnTo>
                    <a:lnTo>
                      <a:pt x="21931" y="9529"/>
                    </a:lnTo>
                    <a:lnTo>
                      <a:pt x="23312" y="10298"/>
                    </a:lnTo>
                    <a:lnTo>
                      <a:pt x="21954" y="9461"/>
                    </a:lnTo>
                    <a:lnTo>
                      <a:pt x="20573" y="8691"/>
                    </a:lnTo>
                    <a:lnTo>
                      <a:pt x="19125" y="7990"/>
                    </a:lnTo>
                    <a:lnTo>
                      <a:pt x="17676" y="7311"/>
                    </a:lnTo>
                    <a:cubicBezTo>
                      <a:pt x="15730" y="6451"/>
                      <a:pt x="13716" y="5681"/>
                      <a:pt x="11747" y="4957"/>
                    </a:cubicBezTo>
                    <a:cubicBezTo>
                      <a:pt x="9733" y="4210"/>
                      <a:pt x="7741" y="3486"/>
                      <a:pt x="5772" y="2694"/>
                    </a:cubicBezTo>
                    <a:cubicBezTo>
                      <a:pt x="3780" y="1902"/>
                      <a:pt x="1857" y="101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9"/>
              <p:cNvSpPr/>
              <p:nvPr/>
            </p:nvSpPr>
            <p:spPr>
              <a:xfrm>
                <a:off x="4838875" y="1047200"/>
                <a:ext cx="401175" cy="248425"/>
              </a:xfrm>
              <a:custGeom>
                <a:avLst/>
                <a:gdLst/>
                <a:ahLst/>
                <a:cxnLst/>
                <a:rect l="l" t="t" r="r" b="b"/>
                <a:pathLst>
                  <a:path w="16047" h="99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27" y="702"/>
                      <a:pt x="2898" y="1359"/>
                      <a:pt x="4391" y="2015"/>
                    </a:cubicBezTo>
                    <a:cubicBezTo>
                      <a:pt x="5863" y="2671"/>
                      <a:pt x="7311" y="3282"/>
                      <a:pt x="8714" y="4029"/>
                    </a:cubicBezTo>
                    <a:cubicBezTo>
                      <a:pt x="10140" y="4731"/>
                      <a:pt x="11498" y="5568"/>
                      <a:pt x="12743" y="6541"/>
                    </a:cubicBezTo>
                    <a:cubicBezTo>
                      <a:pt x="13987" y="7492"/>
                      <a:pt x="15119" y="8624"/>
                      <a:pt x="16047" y="9936"/>
                    </a:cubicBezTo>
                    <a:cubicBezTo>
                      <a:pt x="15617" y="9257"/>
                      <a:pt x="15142" y="8601"/>
                      <a:pt x="14598" y="8013"/>
                    </a:cubicBezTo>
                    <a:cubicBezTo>
                      <a:pt x="14055" y="7424"/>
                      <a:pt x="13467" y="6881"/>
                      <a:pt x="12856" y="6360"/>
                    </a:cubicBezTo>
                    <a:cubicBezTo>
                      <a:pt x="11634" y="5342"/>
                      <a:pt x="10253" y="4505"/>
                      <a:pt x="8827" y="3758"/>
                    </a:cubicBezTo>
                    <a:cubicBezTo>
                      <a:pt x="7379" y="3056"/>
                      <a:pt x="5908" y="2400"/>
                      <a:pt x="4437" y="1811"/>
                    </a:cubicBezTo>
                    <a:cubicBezTo>
                      <a:pt x="2943" y="1200"/>
                      <a:pt x="1472" y="63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9"/>
              <p:cNvSpPr/>
              <p:nvPr/>
            </p:nvSpPr>
            <p:spPr>
              <a:xfrm>
                <a:off x="5379800" y="1270125"/>
                <a:ext cx="1663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552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83" y="1132"/>
                      <a:pt x="1697" y="2287"/>
                      <a:pt x="2467" y="3464"/>
                    </a:cubicBezTo>
                    <a:cubicBezTo>
                      <a:pt x="3214" y="4731"/>
                      <a:pt x="3847" y="5976"/>
                      <a:pt x="4391" y="7288"/>
                    </a:cubicBezTo>
                    <a:cubicBezTo>
                      <a:pt x="4956" y="8601"/>
                      <a:pt x="5409" y="9959"/>
                      <a:pt x="5771" y="11339"/>
                    </a:cubicBezTo>
                    <a:cubicBezTo>
                      <a:pt x="5862" y="11679"/>
                      <a:pt x="5952" y="12041"/>
                      <a:pt x="6043" y="12381"/>
                    </a:cubicBezTo>
                    <a:cubicBezTo>
                      <a:pt x="6111" y="12720"/>
                      <a:pt x="6201" y="13105"/>
                      <a:pt x="6269" y="13422"/>
                    </a:cubicBezTo>
                    <a:cubicBezTo>
                      <a:pt x="6428" y="14123"/>
                      <a:pt x="6518" y="14825"/>
                      <a:pt x="6654" y="15526"/>
                    </a:cubicBezTo>
                    <a:cubicBezTo>
                      <a:pt x="6609" y="14825"/>
                      <a:pt x="6518" y="14123"/>
                      <a:pt x="6405" y="13399"/>
                    </a:cubicBezTo>
                    <a:cubicBezTo>
                      <a:pt x="6337" y="13060"/>
                      <a:pt x="6292" y="12697"/>
                      <a:pt x="6201" y="12358"/>
                    </a:cubicBezTo>
                    <a:cubicBezTo>
                      <a:pt x="6111" y="12018"/>
                      <a:pt x="6065" y="11656"/>
                      <a:pt x="5975" y="11317"/>
                    </a:cubicBezTo>
                    <a:cubicBezTo>
                      <a:pt x="5635" y="9891"/>
                      <a:pt x="5183" y="8533"/>
                      <a:pt x="4640" y="7220"/>
                    </a:cubicBezTo>
                    <a:cubicBezTo>
                      <a:pt x="4074" y="5885"/>
                      <a:pt x="3440" y="4618"/>
                      <a:pt x="2648" y="3396"/>
                    </a:cubicBezTo>
                    <a:cubicBezTo>
                      <a:pt x="2241" y="2807"/>
                      <a:pt x="1811" y="2196"/>
                      <a:pt x="1403" y="1630"/>
                    </a:cubicBezTo>
                    <a:cubicBezTo>
                      <a:pt x="951" y="1065"/>
                      <a:pt x="498" y="544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6" name="Google Shape;2856;p9"/>
            <p:cNvGrpSpPr/>
            <p:nvPr/>
          </p:nvGrpSpPr>
          <p:grpSpPr>
            <a:xfrm>
              <a:off x="8222027" y="-85850"/>
              <a:ext cx="950917" cy="732471"/>
              <a:chOff x="4850200" y="2392675"/>
              <a:chExt cx="482650" cy="371775"/>
            </a:xfrm>
          </p:grpSpPr>
          <p:sp>
            <p:nvSpPr>
              <p:cNvPr id="2857" name="Google Shape;2857;p9"/>
              <p:cNvSpPr/>
              <p:nvPr/>
            </p:nvSpPr>
            <p:spPr>
              <a:xfrm>
                <a:off x="4913000" y="2407950"/>
                <a:ext cx="4198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2" fill="none" extrusionOk="0">
                    <a:moveTo>
                      <a:pt x="227" y="1"/>
                    </a:moveTo>
                    <a:cubicBezTo>
                      <a:pt x="69" y="3034"/>
                      <a:pt x="1" y="6247"/>
                      <a:pt x="1630" y="8827"/>
                    </a:cubicBezTo>
                    <a:cubicBezTo>
                      <a:pt x="2807" y="10706"/>
                      <a:pt x="4844" y="11996"/>
                      <a:pt x="7017" y="12290"/>
                    </a:cubicBezTo>
                    <a:cubicBezTo>
                      <a:pt x="9212" y="12562"/>
                      <a:pt x="11520" y="11837"/>
                      <a:pt x="13172" y="10366"/>
                    </a:cubicBezTo>
                    <a:cubicBezTo>
                      <a:pt x="15843" y="7899"/>
                      <a:pt x="16386" y="3939"/>
                      <a:pt x="16794" y="318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9"/>
              <p:cNvSpPr/>
              <p:nvPr/>
            </p:nvSpPr>
            <p:spPr>
              <a:xfrm>
                <a:off x="4892075" y="239267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1"/>
                    </a:moveTo>
                    <a:cubicBezTo>
                      <a:pt x="46" y="3011"/>
                      <a:pt x="0" y="6247"/>
                      <a:pt x="1607" y="8827"/>
                    </a:cubicBezTo>
                    <a:cubicBezTo>
                      <a:pt x="2807" y="10683"/>
                      <a:pt x="4844" y="11996"/>
                      <a:pt x="7016" y="12267"/>
                    </a:cubicBezTo>
                    <a:cubicBezTo>
                      <a:pt x="9189" y="12562"/>
                      <a:pt x="11520" y="11815"/>
                      <a:pt x="13149" y="10344"/>
                    </a:cubicBezTo>
                    <a:cubicBezTo>
                      <a:pt x="15843" y="7877"/>
                      <a:pt x="16386" y="3916"/>
                      <a:pt x="16771" y="295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9"/>
              <p:cNvSpPr/>
              <p:nvPr/>
            </p:nvSpPr>
            <p:spPr>
              <a:xfrm>
                <a:off x="5184600" y="2665975"/>
                <a:ext cx="6507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939" fill="none" extrusionOk="0">
                    <a:moveTo>
                      <a:pt x="611" y="3848"/>
                    </a:moveTo>
                    <a:cubicBezTo>
                      <a:pt x="521" y="3915"/>
                      <a:pt x="430" y="3938"/>
                      <a:pt x="339" y="3938"/>
                    </a:cubicBezTo>
                    <a:cubicBezTo>
                      <a:pt x="204" y="3938"/>
                      <a:pt x="68" y="3802"/>
                      <a:pt x="45" y="3666"/>
                    </a:cubicBezTo>
                    <a:cubicBezTo>
                      <a:pt x="0" y="3508"/>
                      <a:pt x="0" y="3350"/>
                      <a:pt x="68" y="3214"/>
                    </a:cubicBezTo>
                    <a:cubicBezTo>
                      <a:pt x="226" y="2490"/>
                      <a:pt x="566" y="1811"/>
                      <a:pt x="973" y="1200"/>
                    </a:cubicBezTo>
                    <a:cubicBezTo>
                      <a:pt x="1335" y="656"/>
                      <a:pt x="1765" y="23"/>
                      <a:pt x="2444" y="0"/>
                    </a:cubicBezTo>
                    <a:cubicBezTo>
                      <a:pt x="2603" y="860"/>
                      <a:pt x="2218" y="1924"/>
                      <a:pt x="1788" y="2671"/>
                    </a:cubicBezTo>
                    <a:cubicBezTo>
                      <a:pt x="1516" y="3146"/>
                      <a:pt x="1109" y="3576"/>
                      <a:pt x="611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9"/>
              <p:cNvSpPr/>
              <p:nvPr/>
            </p:nvSpPr>
            <p:spPr>
              <a:xfrm>
                <a:off x="4850200" y="252055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68" y="544"/>
                    </a:moveTo>
                    <a:cubicBezTo>
                      <a:pt x="23" y="453"/>
                      <a:pt x="0" y="363"/>
                      <a:pt x="23" y="250"/>
                    </a:cubicBezTo>
                    <a:cubicBezTo>
                      <a:pt x="68" y="114"/>
                      <a:pt x="227" y="1"/>
                      <a:pt x="363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385"/>
                      <a:pt x="2105" y="838"/>
                      <a:pt x="2626" y="1381"/>
                    </a:cubicBezTo>
                    <a:cubicBezTo>
                      <a:pt x="3078" y="1834"/>
                      <a:pt x="3622" y="2377"/>
                      <a:pt x="3531" y="3056"/>
                    </a:cubicBezTo>
                    <a:cubicBezTo>
                      <a:pt x="2648" y="3079"/>
                      <a:pt x="1675" y="2490"/>
                      <a:pt x="1042" y="1924"/>
                    </a:cubicBezTo>
                    <a:cubicBezTo>
                      <a:pt x="589" y="1562"/>
                      <a:pt x="249" y="1064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9"/>
              <p:cNvSpPr/>
              <p:nvPr/>
            </p:nvSpPr>
            <p:spPr>
              <a:xfrm>
                <a:off x="4853025" y="252677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1" y="476"/>
                    </a:moveTo>
                    <a:cubicBezTo>
                      <a:pt x="861" y="1155"/>
                      <a:pt x="1924" y="1924"/>
                      <a:pt x="2920" y="2400"/>
                    </a:cubicBezTo>
                    <a:cubicBezTo>
                      <a:pt x="3011" y="2445"/>
                      <a:pt x="3124" y="2467"/>
                      <a:pt x="3169" y="2377"/>
                    </a:cubicBezTo>
                    <a:cubicBezTo>
                      <a:pt x="3192" y="2354"/>
                      <a:pt x="3169" y="2286"/>
                      <a:pt x="3169" y="2241"/>
                    </a:cubicBezTo>
                    <a:cubicBezTo>
                      <a:pt x="2943" y="1607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9"/>
              <p:cNvSpPr/>
              <p:nvPr/>
            </p:nvSpPr>
            <p:spPr>
              <a:xfrm>
                <a:off x="5036350" y="2649000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2" y="204"/>
                    </a:moveTo>
                    <a:cubicBezTo>
                      <a:pt x="2988" y="385"/>
                      <a:pt x="3169" y="679"/>
                      <a:pt x="3101" y="973"/>
                    </a:cubicBezTo>
                    <a:cubicBezTo>
                      <a:pt x="3033" y="1313"/>
                      <a:pt x="2716" y="1539"/>
                      <a:pt x="2399" y="1675"/>
                    </a:cubicBezTo>
                    <a:cubicBezTo>
                      <a:pt x="1788" y="1969"/>
                      <a:pt x="770" y="2150"/>
                      <a:pt x="91" y="1879"/>
                    </a:cubicBezTo>
                    <a:cubicBezTo>
                      <a:pt x="0" y="1856"/>
                      <a:pt x="544" y="1019"/>
                      <a:pt x="566" y="973"/>
                    </a:cubicBezTo>
                    <a:cubicBezTo>
                      <a:pt x="883" y="566"/>
                      <a:pt x="1177" y="294"/>
                      <a:pt x="1675" y="113"/>
                    </a:cubicBezTo>
                    <a:cubicBezTo>
                      <a:pt x="1969" y="0"/>
                      <a:pt x="2332" y="0"/>
                      <a:pt x="2648" y="159"/>
                    </a:cubicBezTo>
                    <a:cubicBezTo>
                      <a:pt x="2694" y="159"/>
                      <a:pt x="2739" y="181"/>
                      <a:pt x="2762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9"/>
              <p:cNvSpPr/>
              <p:nvPr/>
            </p:nvSpPr>
            <p:spPr>
              <a:xfrm>
                <a:off x="5048800" y="2649000"/>
                <a:ext cx="5942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56" fill="none" extrusionOk="0">
                    <a:moveTo>
                      <a:pt x="1743" y="0"/>
                    </a:moveTo>
                    <a:cubicBezTo>
                      <a:pt x="1200" y="430"/>
                      <a:pt x="453" y="951"/>
                      <a:pt x="68" y="1539"/>
                    </a:cubicBezTo>
                    <a:cubicBezTo>
                      <a:pt x="46" y="1584"/>
                      <a:pt x="0" y="1675"/>
                      <a:pt x="68" y="1720"/>
                    </a:cubicBezTo>
                    <a:cubicBezTo>
                      <a:pt x="91" y="1765"/>
                      <a:pt x="113" y="1765"/>
                      <a:pt x="159" y="1788"/>
                    </a:cubicBezTo>
                    <a:cubicBezTo>
                      <a:pt x="611" y="1833"/>
                      <a:pt x="2105" y="317"/>
                      <a:pt x="2377" y="407"/>
                    </a:cubicBezTo>
                    <a:cubicBezTo>
                      <a:pt x="2241" y="1019"/>
                      <a:pt x="1788" y="1245"/>
                      <a:pt x="1087" y="1856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4" name="Google Shape;2864;p9"/>
            <p:cNvGrpSpPr/>
            <p:nvPr/>
          </p:nvGrpSpPr>
          <p:grpSpPr>
            <a:xfrm>
              <a:off x="7087248" y="-86402"/>
              <a:ext cx="950917" cy="733555"/>
              <a:chOff x="2920825" y="1027400"/>
              <a:chExt cx="482650" cy="372325"/>
            </a:xfrm>
          </p:grpSpPr>
          <p:sp>
            <p:nvSpPr>
              <p:cNvPr id="2865" name="Google Shape;2865;p9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9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9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9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9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9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9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2" name="Google Shape;2872;p9"/>
            <p:cNvGrpSpPr/>
            <p:nvPr/>
          </p:nvGrpSpPr>
          <p:grpSpPr>
            <a:xfrm>
              <a:off x="8303022" y="2094306"/>
              <a:ext cx="241941" cy="218741"/>
              <a:chOff x="2097025" y="4644575"/>
              <a:chExt cx="122800" cy="111025"/>
            </a:xfrm>
          </p:grpSpPr>
          <p:sp>
            <p:nvSpPr>
              <p:cNvPr id="2873" name="Google Shape;2873;p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5" name="Google Shape;2875;p9"/>
            <p:cNvGrpSpPr/>
            <p:nvPr/>
          </p:nvGrpSpPr>
          <p:grpSpPr>
            <a:xfrm>
              <a:off x="5745847" y="646606"/>
              <a:ext cx="241941" cy="218741"/>
              <a:chOff x="2097025" y="4644575"/>
              <a:chExt cx="122800" cy="111025"/>
            </a:xfrm>
          </p:grpSpPr>
          <p:sp>
            <p:nvSpPr>
              <p:cNvPr id="2876" name="Google Shape;2876;p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8" name="Google Shape;2878;p9"/>
            <p:cNvGrpSpPr/>
            <p:nvPr/>
          </p:nvGrpSpPr>
          <p:grpSpPr>
            <a:xfrm>
              <a:off x="7027857" y="598117"/>
              <a:ext cx="541806" cy="382373"/>
              <a:chOff x="674132" y="5262167"/>
              <a:chExt cx="541806" cy="382373"/>
            </a:xfrm>
          </p:grpSpPr>
          <p:sp>
            <p:nvSpPr>
              <p:cNvPr id="2879" name="Google Shape;2879;p9"/>
              <p:cNvSpPr/>
              <p:nvPr/>
            </p:nvSpPr>
            <p:spPr>
              <a:xfrm>
                <a:off x="967353" y="5622179"/>
                <a:ext cx="1133" cy="223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454" fill="none" extrusionOk="0">
                    <a:moveTo>
                      <a:pt x="23" y="0"/>
                    </a:moveTo>
                    <a:lnTo>
                      <a:pt x="0" y="453"/>
                    </a:lnTo>
                  </a:path>
                </a:pathLst>
              </a:custGeom>
              <a:noFill/>
              <a:ln w="73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9"/>
              <p:cNvSpPr/>
              <p:nvPr/>
            </p:nvSpPr>
            <p:spPr>
              <a:xfrm>
                <a:off x="912728" y="5618829"/>
                <a:ext cx="2266" cy="23445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6" fill="none" extrusionOk="0">
                    <a:moveTo>
                      <a:pt x="45" y="1"/>
                    </a:moveTo>
                    <a:lnTo>
                      <a:pt x="0" y="476"/>
                    </a:lnTo>
                  </a:path>
                </a:pathLst>
              </a:custGeom>
              <a:noFill/>
              <a:ln w="73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9"/>
              <p:cNvSpPr/>
              <p:nvPr/>
            </p:nvSpPr>
            <p:spPr>
              <a:xfrm>
                <a:off x="674132" y="5406339"/>
                <a:ext cx="89250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893" extrusionOk="0">
                    <a:moveTo>
                      <a:pt x="1234" y="1"/>
                    </a:moveTo>
                    <a:cubicBezTo>
                      <a:pt x="1170" y="1"/>
                      <a:pt x="1098" y="16"/>
                      <a:pt x="1019" y="37"/>
                    </a:cubicBezTo>
                    <a:cubicBezTo>
                      <a:pt x="748" y="82"/>
                      <a:pt x="408" y="150"/>
                      <a:pt x="91" y="218"/>
                    </a:cubicBezTo>
                    <a:cubicBezTo>
                      <a:pt x="69" y="218"/>
                      <a:pt x="23" y="263"/>
                      <a:pt x="23" y="263"/>
                    </a:cubicBezTo>
                    <a:cubicBezTo>
                      <a:pt x="1" y="286"/>
                      <a:pt x="23" y="331"/>
                      <a:pt x="69" y="377"/>
                    </a:cubicBezTo>
                    <a:cubicBezTo>
                      <a:pt x="589" y="942"/>
                      <a:pt x="1223" y="1418"/>
                      <a:pt x="1811" y="1893"/>
                    </a:cubicBezTo>
                    <a:cubicBezTo>
                      <a:pt x="1766" y="1350"/>
                      <a:pt x="1676" y="829"/>
                      <a:pt x="1540" y="286"/>
                    </a:cubicBezTo>
                    <a:cubicBezTo>
                      <a:pt x="1478" y="69"/>
                      <a:pt x="1374" y="1"/>
                      <a:pt x="1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9"/>
              <p:cNvSpPr/>
              <p:nvPr/>
            </p:nvSpPr>
            <p:spPr>
              <a:xfrm>
                <a:off x="728757" y="5262167"/>
                <a:ext cx="487181" cy="346066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7026" extrusionOk="0">
                    <a:moveTo>
                      <a:pt x="3039" y="0"/>
                    </a:moveTo>
                    <a:cubicBezTo>
                      <a:pt x="2713" y="0"/>
                      <a:pt x="2389" y="58"/>
                      <a:pt x="2083" y="180"/>
                    </a:cubicBezTo>
                    <a:cubicBezTo>
                      <a:pt x="2038" y="180"/>
                      <a:pt x="2015" y="226"/>
                      <a:pt x="1947" y="248"/>
                    </a:cubicBezTo>
                    <a:cubicBezTo>
                      <a:pt x="1336" y="565"/>
                      <a:pt x="770" y="1154"/>
                      <a:pt x="431" y="1719"/>
                    </a:cubicBezTo>
                    <a:cubicBezTo>
                      <a:pt x="227" y="2285"/>
                      <a:pt x="1" y="2693"/>
                      <a:pt x="46" y="3326"/>
                    </a:cubicBezTo>
                    <a:cubicBezTo>
                      <a:pt x="114" y="3869"/>
                      <a:pt x="318" y="4390"/>
                      <a:pt x="589" y="4888"/>
                    </a:cubicBezTo>
                    <a:cubicBezTo>
                      <a:pt x="1155" y="5884"/>
                      <a:pt x="1947" y="6495"/>
                      <a:pt x="3056" y="6789"/>
                    </a:cubicBezTo>
                    <a:cubicBezTo>
                      <a:pt x="3651" y="6943"/>
                      <a:pt x="4263" y="7025"/>
                      <a:pt x="4870" y="7025"/>
                    </a:cubicBezTo>
                    <a:cubicBezTo>
                      <a:pt x="6319" y="7025"/>
                      <a:pt x="7736" y="6554"/>
                      <a:pt x="8805" y="5454"/>
                    </a:cubicBezTo>
                    <a:cubicBezTo>
                      <a:pt x="9054" y="5205"/>
                      <a:pt x="9891" y="4231"/>
                      <a:pt x="9167" y="4141"/>
                    </a:cubicBezTo>
                    <a:cubicBezTo>
                      <a:pt x="8465" y="4096"/>
                      <a:pt x="7831" y="4209"/>
                      <a:pt x="7220" y="3779"/>
                    </a:cubicBezTo>
                    <a:cubicBezTo>
                      <a:pt x="6655" y="3417"/>
                      <a:pt x="6360" y="2738"/>
                      <a:pt x="6089" y="2104"/>
                    </a:cubicBezTo>
                    <a:cubicBezTo>
                      <a:pt x="5704" y="1267"/>
                      <a:pt x="5093" y="610"/>
                      <a:pt x="4210" y="248"/>
                    </a:cubicBezTo>
                    <a:cubicBezTo>
                      <a:pt x="3837" y="87"/>
                      <a:pt x="3437" y="0"/>
                      <a:pt x="30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9"/>
              <p:cNvSpPr/>
              <p:nvPr/>
            </p:nvSpPr>
            <p:spPr>
              <a:xfrm>
                <a:off x="731023" y="5266551"/>
                <a:ext cx="448171" cy="35567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7221" fill="none" extrusionOk="0">
                    <a:moveTo>
                      <a:pt x="1901" y="408"/>
                    </a:moveTo>
                    <a:cubicBezTo>
                      <a:pt x="1969" y="386"/>
                      <a:pt x="1992" y="340"/>
                      <a:pt x="2037" y="340"/>
                    </a:cubicBezTo>
                    <a:cubicBezTo>
                      <a:pt x="2829" y="1"/>
                      <a:pt x="3780" y="159"/>
                      <a:pt x="4526" y="521"/>
                    </a:cubicBezTo>
                    <a:cubicBezTo>
                      <a:pt x="5160" y="838"/>
                      <a:pt x="5635" y="1336"/>
                      <a:pt x="6088" y="1857"/>
                    </a:cubicBezTo>
                    <a:cubicBezTo>
                      <a:pt x="6518" y="2355"/>
                      <a:pt x="6858" y="2988"/>
                      <a:pt x="7355" y="3373"/>
                    </a:cubicBezTo>
                    <a:cubicBezTo>
                      <a:pt x="7650" y="3599"/>
                      <a:pt x="8012" y="3735"/>
                      <a:pt x="8351" y="3939"/>
                    </a:cubicBezTo>
                    <a:cubicBezTo>
                      <a:pt x="8668" y="4120"/>
                      <a:pt x="9098" y="4256"/>
                      <a:pt x="8940" y="4663"/>
                    </a:cubicBezTo>
                    <a:cubicBezTo>
                      <a:pt x="8668" y="5365"/>
                      <a:pt x="8193" y="5998"/>
                      <a:pt x="7559" y="6406"/>
                    </a:cubicBezTo>
                    <a:cubicBezTo>
                      <a:pt x="6880" y="6836"/>
                      <a:pt x="6111" y="7107"/>
                      <a:pt x="5319" y="7175"/>
                    </a:cubicBezTo>
                    <a:cubicBezTo>
                      <a:pt x="4572" y="7220"/>
                      <a:pt x="3802" y="7153"/>
                      <a:pt x="3055" y="6949"/>
                    </a:cubicBezTo>
                    <a:cubicBezTo>
                      <a:pt x="1969" y="6655"/>
                      <a:pt x="1177" y="6044"/>
                      <a:pt x="611" y="5048"/>
                    </a:cubicBezTo>
                    <a:cubicBezTo>
                      <a:pt x="317" y="4572"/>
                      <a:pt x="113" y="4029"/>
                      <a:pt x="68" y="3486"/>
                    </a:cubicBezTo>
                    <a:cubicBezTo>
                      <a:pt x="0" y="2875"/>
                      <a:pt x="226" y="2445"/>
                      <a:pt x="430" y="1879"/>
                    </a:cubicBezTo>
                    <a:cubicBezTo>
                      <a:pt x="724" y="1313"/>
                      <a:pt x="1290" y="725"/>
                      <a:pt x="1901" y="408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9"/>
              <p:cNvSpPr/>
              <p:nvPr/>
            </p:nvSpPr>
            <p:spPr>
              <a:xfrm>
                <a:off x="865885" y="5389198"/>
                <a:ext cx="148307" cy="13156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671" extrusionOk="0">
                    <a:moveTo>
                      <a:pt x="1675" y="0"/>
                    </a:moveTo>
                    <a:lnTo>
                      <a:pt x="1675" y="0"/>
                    </a:lnTo>
                    <a:cubicBezTo>
                      <a:pt x="1743" y="476"/>
                      <a:pt x="1947" y="928"/>
                      <a:pt x="2218" y="1313"/>
                    </a:cubicBezTo>
                    <a:cubicBezTo>
                      <a:pt x="2354" y="1517"/>
                      <a:pt x="2558" y="1652"/>
                      <a:pt x="2648" y="1811"/>
                    </a:cubicBezTo>
                    <a:cubicBezTo>
                      <a:pt x="2762" y="1969"/>
                      <a:pt x="2716" y="2128"/>
                      <a:pt x="2581" y="2241"/>
                    </a:cubicBezTo>
                    <a:cubicBezTo>
                      <a:pt x="2445" y="2377"/>
                      <a:pt x="2241" y="2422"/>
                      <a:pt x="2015" y="2422"/>
                    </a:cubicBezTo>
                    <a:lnTo>
                      <a:pt x="1336" y="2422"/>
                    </a:lnTo>
                    <a:cubicBezTo>
                      <a:pt x="883" y="2422"/>
                      <a:pt x="431" y="2377"/>
                      <a:pt x="1" y="2196"/>
                    </a:cubicBezTo>
                    <a:lnTo>
                      <a:pt x="1" y="2196"/>
                    </a:lnTo>
                    <a:cubicBezTo>
                      <a:pt x="385" y="2467"/>
                      <a:pt x="861" y="2580"/>
                      <a:pt x="1313" y="2648"/>
                    </a:cubicBezTo>
                    <a:cubicBezTo>
                      <a:pt x="1562" y="2648"/>
                      <a:pt x="1788" y="2671"/>
                      <a:pt x="2015" y="2671"/>
                    </a:cubicBezTo>
                    <a:cubicBezTo>
                      <a:pt x="2241" y="2671"/>
                      <a:pt x="2535" y="2648"/>
                      <a:pt x="2762" y="2445"/>
                    </a:cubicBezTo>
                    <a:cubicBezTo>
                      <a:pt x="2875" y="2354"/>
                      <a:pt x="2943" y="2218"/>
                      <a:pt x="2988" y="2082"/>
                    </a:cubicBezTo>
                    <a:cubicBezTo>
                      <a:pt x="3011" y="1901"/>
                      <a:pt x="2965" y="1766"/>
                      <a:pt x="2875" y="1652"/>
                    </a:cubicBezTo>
                    <a:cubicBezTo>
                      <a:pt x="2739" y="1426"/>
                      <a:pt x="2535" y="1313"/>
                      <a:pt x="2400" y="1132"/>
                    </a:cubicBezTo>
                    <a:cubicBezTo>
                      <a:pt x="2105" y="838"/>
                      <a:pt x="1856" y="430"/>
                      <a:pt x="1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9"/>
              <p:cNvSpPr/>
              <p:nvPr/>
            </p:nvSpPr>
            <p:spPr>
              <a:xfrm>
                <a:off x="778949" y="5379150"/>
                <a:ext cx="29011" cy="27928"/>
              </a:xfrm>
              <a:custGeom>
                <a:avLst/>
                <a:gdLst/>
                <a:ahLst/>
                <a:cxnLst/>
                <a:rect l="l" t="t" r="r" b="b"/>
                <a:pathLst>
                  <a:path w="589" h="567" extrusionOk="0">
                    <a:moveTo>
                      <a:pt x="227" y="1"/>
                    </a:moveTo>
                    <a:cubicBezTo>
                      <a:pt x="0" y="114"/>
                      <a:pt x="0" y="566"/>
                      <a:pt x="317" y="566"/>
                    </a:cubicBezTo>
                    <a:cubicBezTo>
                      <a:pt x="430" y="566"/>
                      <a:pt x="498" y="499"/>
                      <a:pt x="543" y="408"/>
                    </a:cubicBezTo>
                    <a:cubicBezTo>
                      <a:pt x="589" y="340"/>
                      <a:pt x="589" y="204"/>
                      <a:pt x="543" y="159"/>
                    </a:cubicBezTo>
                    <a:cubicBezTo>
                      <a:pt x="498" y="136"/>
                      <a:pt x="498" y="114"/>
                      <a:pt x="475" y="69"/>
                    </a:cubicBezTo>
                    <a:cubicBezTo>
                      <a:pt x="453" y="23"/>
                      <a:pt x="362" y="1"/>
                      <a:pt x="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6" name="Google Shape;2886;p9"/>
            <p:cNvGrpSpPr/>
            <p:nvPr/>
          </p:nvGrpSpPr>
          <p:grpSpPr>
            <a:xfrm flipH="1">
              <a:off x="-136244" y="-12374"/>
              <a:ext cx="4270606" cy="1104740"/>
              <a:chOff x="2637925" y="3469400"/>
              <a:chExt cx="2167600" cy="560725"/>
            </a:xfrm>
          </p:grpSpPr>
          <p:sp>
            <p:nvSpPr>
              <p:cNvPr id="2887" name="Google Shape;2887;p9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9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9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9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9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2" name="Google Shape;2892;p9"/>
            <p:cNvGrpSpPr/>
            <p:nvPr/>
          </p:nvGrpSpPr>
          <p:grpSpPr>
            <a:xfrm>
              <a:off x="2425489" y="-85831"/>
              <a:ext cx="949833" cy="732422"/>
              <a:chOff x="4866600" y="2956225"/>
              <a:chExt cx="482100" cy="371750"/>
            </a:xfrm>
          </p:grpSpPr>
          <p:sp>
            <p:nvSpPr>
              <p:cNvPr id="2893" name="Google Shape;2893;p9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9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9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9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9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9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9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9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1" name="Google Shape;2901;p9"/>
            <p:cNvGrpSpPr/>
            <p:nvPr/>
          </p:nvGrpSpPr>
          <p:grpSpPr>
            <a:xfrm>
              <a:off x="1291123" y="-162602"/>
              <a:ext cx="950917" cy="733555"/>
              <a:chOff x="2920825" y="1027400"/>
              <a:chExt cx="482650" cy="372325"/>
            </a:xfrm>
          </p:grpSpPr>
          <p:sp>
            <p:nvSpPr>
              <p:cNvPr id="2902" name="Google Shape;2902;p9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9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9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9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9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9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9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9" name="Google Shape;2909;p9"/>
            <p:cNvGrpSpPr/>
            <p:nvPr/>
          </p:nvGrpSpPr>
          <p:grpSpPr>
            <a:xfrm flipH="1">
              <a:off x="720004" y="-203525"/>
              <a:ext cx="292131" cy="1327718"/>
              <a:chOff x="2806525" y="620025"/>
              <a:chExt cx="148275" cy="673900"/>
            </a:xfrm>
          </p:grpSpPr>
          <p:sp>
            <p:nvSpPr>
              <p:cNvPr id="2910" name="Google Shape;2910;p9"/>
              <p:cNvSpPr/>
              <p:nvPr/>
            </p:nvSpPr>
            <p:spPr>
              <a:xfrm>
                <a:off x="2867075" y="917075"/>
                <a:ext cx="6452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925" fill="none" extrusionOk="0">
                    <a:moveTo>
                      <a:pt x="2241" y="0"/>
                    </a:moveTo>
                    <a:cubicBezTo>
                      <a:pt x="2286" y="0"/>
                      <a:pt x="2377" y="0"/>
                      <a:pt x="2444" y="23"/>
                    </a:cubicBezTo>
                    <a:cubicBezTo>
                      <a:pt x="2512" y="91"/>
                      <a:pt x="2580" y="227"/>
                      <a:pt x="2558" y="317"/>
                    </a:cubicBezTo>
                    <a:cubicBezTo>
                      <a:pt x="2512" y="430"/>
                      <a:pt x="2467" y="521"/>
                      <a:pt x="2399" y="589"/>
                    </a:cubicBezTo>
                    <a:cubicBezTo>
                      <a:pt x="2105" y="996"/>
                      <a:pt x="1698" y="1268"/>
                      <a:pt x="1268" y="1494"/>
                    </a:cubicBezTo>
                    <a:cubicBezTo>
                      <a:pt x="906" y="1698"/>
                      <a:pt x="453" y="1924"/>
                      <a:pt x="0" y="1698"/>
                    </a:cubicBezTo>
                    <a:cubicBezTo>
                      <a:pt x="136" y="1109"/>
                      <a:pt x="679" y="566"/>
                      <a:pt x="1154" y="295"/>
                    </a:cubicBezTo>
                    <a:cubicBezTo>
                      <a:pt x="1494" y="114"/>
                      <a:pt x="1879" y="0"/>
                      <a:pt x="2241" y="0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9"/>
              <p:cNvSpPr/>
              <p:nvPr/>
            </p:nvSpPr>
            <p:spPr>
              <a:xfrm>
                <a:off x="2873300" y="917075"/>
                <a:ext cx="532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721" fill="none" extrusionOk="0">
                    <a:moveTo>
                      <a:pt x="1856" y="0"/>
                    </a:moveTo>
                    <a:cubicBezTo>
                      <a:pt x="1245" y="430"/>
                      <a:pt x="566" y="974"/>
                      <a:pt x="91" y="1539"/>
                    </a:cubicBezTo>
                    <a:cubicBezTo>
                      <a:pt x="68" y="1585"/>
                      <a:pt x="0" y="1653"/>
                      <a:pt x="68" y="1698"/>
                    </a:cubicBezTo>
                    <a:cubicBezTo>
                      <a:pt x="91" y="1720"/>
                      <a:pt x="113" y="1720"/>
                      <a:pt x="159" y="1720"/>
                    </a:cubicBezTo>
                    <a:cubicBezTo>
                      <a:pt x="611" y="1720"/>
                      <a:pt x="883" y="1381"/>
                      <a:pt x="1177" y="1042"/>
                    </a:cubicBezTo>
                    <a:cubicBezTo>
                      <a:pt x="1449" y="702"/>
                      <a:pt x="1788" y="408"/>
                      <a:pt x="2128" y="114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9"/>
              <p:cNvSpPr/>
              <p:nvPr/>
            </p:nvSpPr>
            <p:spPr>
              <a:xfrm>
                <a:off x="2806525" y="703775"/>
                <a:ext cx="475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28" fill="none" extrusionOk="0">
                    <a:moveTo>
                      <a:pt x="340" y="294"/>
                    </a:moveTo>
                    <a:cubicBezTo>
                      <a:pt x="521" y="113"/>
                      <a:pt x="861" y="0"/>
                      <a:pt x="1132" y="113"/>
                    </a:cubicBezTo>
                    <a:cubicBezTo>
                      <a:pt x="1426" y="226"/>
                      <a:pt x="1607" y="589"/>
                      <a:pt x="1698" y="928"/>
                    </a:cubicBezTo>
                    <a:cubicBezTo>
                      <a:pt x="1856" y="1607"/>
                      <a:pt x="1902" y="2625"/>
                      <a:pt x="1517" y="3237"/>
                    </a:cubicBezTo>
                    <a:cubicBezTo>
                      <a:pt x="1472" y="3327"/>
                      <a:pt x="747" y="2671"/>
                      <a:pt x="702" y="2625"/>
                    </a:cubicBezTo>
                    <a:cubicBezTo>
                      <a:pt x="340" y="2263"/>
                      <a:pt x="136" y="1924"/>
                      <a:pt x="46" y="1403"/>
                    </a:cubicBezTo>
                    <a:cubicBezTo>
                      <a:pt x="1" y="1064"/>
                      <a:pt x="23" y="702"/>
                      <a:pt x="204" y="453"/>
                    </a:cubicBezTo>
                    <a:cubicBezTo>
                      <a:pt x="272" y="385"/>
                      <a:pt x="295" y="340"/>
                      <a:pt x="340" y="29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9"/>
              <p:cNvSpPr/>
              <p:nvPr/>
            </p:nvSpPr>
            <p:spPr>
              <a:xfrm>
                <a:off x="2811050" y="956675"/>
                <a:ext cx="66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857" fill="none" extrusionOk="0">
                    <a:moveTo>
                      <a:pt x="46" y="861"/>
                    </a:moveTo>
                    <a:cubicBezTo>
                      <a:pt x="1" y="589"/>
                      <a:pt x="114" y="318"/>
                      <a:pt x="318" y="159"/>
                    </a:cubicBezTo>
                    <a:cubicBezTo>
                      <a:pt x="566" y="1"/>
                      <a:pt x="906" y="91"/>
                      <a:pt x="1178" y="204"/>
                    </a:cubicBezTo>
                    <a:cubicBezTo>
                      <a:pt x="1698" y="453"/>
                      <a:pt x="2445" y="951"/>
                      <a:pt x="2649" y="1585"/>
                    </a:cubicBezTo>
                    <a:cubicBezTo>
                      <a:pt x="2671" y="1675"/>
                      <a:pt x="1856" y="1811"/>
                      <a:pt x="1789" y="1811"/>
                    </a:cubicBezTo>
                    <a:cubicBezTo>
                      <a:pt x="1359" y="1857"/>
                      <a:pt x="996" y="1834"/>
                      <a:pt x="612" y="1608"/>
                    </a:cubicBezTo>
                    <a:cubicBezTo>
                      <a:pt x="340" y="1472"/>
                      <a:pt x="114" y="1245"/>
                      <a:pt x="69" y="951"/>
                    </a:cubicBezTo>
                    <a:cubicBezTo>
                      <a:pt x="69" y="929"/>
                      <a:pt x="46" y="883"/>
                      <a:pt x="46" y="861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9"/>
              <p:cNvSpPr/>
              <p:nvPr/>
            </p:nvSpPr>
            <p:spPr>
              <a:xfrm>
                <a:off x="2821800" y="620025"/>
                <a:ext cx="133000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26956" fill="none" extrusionOk="0">
                    <a:moveTo>
                      <a:pt x="3916" y="1"/>
                    </a:moveTo>
                    <a:cubicBezTo>
                      <a:pt x="3395" y="3690"/>
                      <a:pt x="1" y="6745"/>
                      <a:pt x="589" y="10615"/>
                    </a:cubicBezTo>
                    <a:cubicBezTo>
                      <a:pt x="996" y="13331"/>
                      <a:pt x="3486" y="15685"/>
                      <a:pt x="2852" y="18355"/>
                    </a:cubicBezTo>
                    <a:cubicBezTo>
                      <a:pt x="2603" y="19487"/>
                      <a:pt x="1811" y="20460"/>
                      <a:pt x="1472" y="21569"/>
                    </a:cubicBezTo>
                    <a:cubicBezTo>
                      <a:pt x="1110" y="22768"/>
                      <a:pt x="1336" y="24172"/>
                      <a:pt x="2060" y="25213"/>
                    </a:cubicBezTo>
                    <a:cubicBezTo>
                      <a:pt x="2807" y="26254"/>
                      <a:pt x="4052" y="26933"/>
                      <a:pt x="5319" y="26955"/>
                    </a:cubicBezTo>
                  </a:path>
                </a:pathLst>
              </a:custGeom>
              <a:noFill/>
              <a:ln w="141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9"/>
              <p:cNvSpPr/>
              <p:nvPr/>
            </p:nvSpPr>
            <p:spPr>
              <a:xfrm>
                <a:off x="2843875" y="668125"/>
                <a:ext cx="102425" cy="6218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4873" fill="none" extrusionOk="0">
                    <a:moveTo>
                      <a:pt x="2739" y="0"/>
                    </a:moveTo>
                    <a:cubicBezTo>
                      <a:pt x="2286" y="1924"/>
                      <a:pt x="1336" y="3689"/>
                      <a:pt x="611" y="5477"/>
                    </a:cubicBezTo>
                    <a:cubicBezTo>
                      <a:pt x="46" y="6994"/>
                      <a:pt x="0" y="8668"/>
                      <a:pt x="249" y="10230"/>
                    </a:cubicBezTo>
                    <a:cubicBezTo>
                      <a:pt x="453" y="11565"/>
                      <a:pt x="906" y="12833"/>
                      <a:pt x="1177" y="14168"/>
                    </a:cubicBezTo>
                    <a:cubicBezTo>
                      <a:pt x="1404" y="15141"/>
                      <a:pt x="1358" y="16137"/>
                      <a:pt x="1177" y="17110"/>
                    </a:cubicBezTo>
                    <a:cubicBezTo>
                      <a:pt x="1132" y="17540"/>
                      <a:pt x="1019" y="17880"/>
                      <a:pt x="838" y="18287"/>
                    </a:cubicBezTo>
                    <a:cubicBezTo>
                      <a:pt x="679" y="18717"/>
                      <a:pt x="702" y="19260"/>
                      <a:pt x="702" y="19758"/>
                    </a:cubicBezTo>
                    <a:cubicBezTo>
                      <a:pt x="702" y="21184"/>
                      <a:pt x="1177" y="22542"/>
                      <a:pt x="2264" y="23538"/>
                    </a:cubicBezTo>
                    <a:cubicBezTo>
                      <a:pt x="2829" y="24058"/>
                      <a:pt x="3486" y="24466"/>
                      <a:pt x="4097" y="24873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9"/>
              <p:cNvSpPr/>
              <p:nvPr/>
            </p:nvSpPr>
            <p:spPr>
              <a:xfrm>
                <a:off x="2859150" y="1169025"/>
                <a:ext cx="67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87" extrusionOk="0">
                    <a:moveTo>
                      <a:pt x="2196" y="537"/>
                    </a:moveTo>
                    <a:cubicBezTo>
                      <a:pt x="2218" y="537"/>
                      <a:pt x="2241" y="559"/>
                      <a:pt x="2241" y="605"/>
                    </a:cubicBezTo>
                    <a:cubicBezTo>
                      <a:pt x="2264" y="673"/>
                      <a:pt x="2241" y="763"/>
                      <a:pt x="2218" y="854"/>
                    </a:cubicBezTo>
                    <a:cubicBezTo>
                      <a:pt x="2105" y="1284"/>
                      <a:pt x="1788" y="1601"/>
                      <a:pt x="1336" y="1691"/>
                    </a:cubicBezTo>
                    <a:cubicBezTo>
                      <a:pt x="1064" y="1782"/>
                      <a:pt x="770" y="1827"/>
                      <a:pt x="430" y="1940"/>
                    </a:cubicBezTo>
                    <a:cubicBezTo>
                      <a:pt x="498" y="1329"/>
                      <a:pt x="860" y="808"/>
                      <a:pt x="1177" y="763"/>
                    </a:cubicBezTo>
                    <a:cubicBezTo>
                      <a:pt x="1426" y="650"/>
                      <a:pt x="1766" y="673"/>
                      <a:pt x="2105" y="559"/>
                    </a:cubicBezTo>
                    <a:cubicBezTo>
                      <a:pt x="2128" y="559"/>
                      <a:pt x="2150" y="537"/>
                      <a:pt x="2196" y="537"/>
                    </a:cubicBezTo>
                    <a:close/>
                    <a:moveTo>
                      <a:pt x="2448" y="0"/>
                    </a:moveTo>
                    <a:cubicBezTo>
                      <a:pt x="2413" y="0"/>
                      <a:pt x="2374" y="6"/>
                      <a:pt x="2331" y="16"/>
                    </a:cubicBezTo>
                    <a:cubicBezTo>
                      <a:pt x="2218" y="62"/>
                      <a:pt x="2105" y="84"/>
                      <a:pt x="2015" y="107"/>
                    </a:cubicBezTo>
                    <a:cubicBezTo>
                      <a:pt x="1585" y="220"/>
                      <a:pt x="1155" y="84"/>
                      <a:pt x="860" y="288"/>
                    </a:cubicBezTo>
                    <a:cubicBezTo>
                      <a:pt x="408" y="424"/>
                      <a:pt x="0" y="1646"/>
                      <a:pt x="68" y="2506"/>
                    </a:cubicBezTo>
                    <a:lnTo>
                      <a:pt x="68" y="2687"/>
                    </a:lnTo>
                    <a:cubicBezTo>
                      <a:pt x="114" y="2619"/>
                      <a:pt x="159" y="2574"/>
                      <a:pt x="204" y="2551"/>
                    </a:cubicBezTo>
                    <a:cubicBezTo>
                      <a:pt x="317" y="2438"/>
                      <a:pt x="430" y="2370"/>
                      <a:pt x="544" y="2347"/>
                    </a:cubicBezTo>
                    <a:cubicBezTo>
                      <a:pt x="996" y="2234"/>
                      <a:pt x="1426" y="2257"/>
                      <a:pt x="1720" y="2144"/>
                    </a:cubicBezTo>
                    <a:cubicBezTo>
                      <a:pt x="2241" y="2031"/>
                      <a:pt x="2513" y="1487"/>
                      <a:pt x="2626" y="763"/>
                    </a:cubicBezTo>
                    <a:cubicBezTo>
                      <a:pt x="2671" y="559"/>
                      <a:pt x="2694" y="356"/>
                      <a:pt x="2671" y="197"/>
                    </a:cubicBezTo>
                    <a:cubicBezTo>
                      <a:pt x="2636" y="59"/>
                      <a:pt x="2562" y="0"/>
                      <a:pt x="24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9"/>
              <p:cNvSpPr/>
              <p:nvPr/>
            </p:nvSpPr>
            <p:spPr>
              <a:xfrm>
                <a:off x="2864800" y="1173950"/>
                <a:ext cx="549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025" extrusionOk="0">
                    <a:moveTo>
                      <a:pt x="1223" y="906"/>
                    </a:moveTo>
                    <a:lnTo>
                      <a:pt x="1223" y="906"/>
                    </a:lnTo>
                    <a:cubicBezTo>
                      <a:pt x="1200" y="928"/>
                      <a:pt x="1178" y="951"/>
                      <a:pt x="1132" y="1019"/>
                    </a:cubicBezTo>
                    <a:lnTo>
                      <a:pt x="1110" y="1041"/>
                    </a:lnTo>
                    <a:cubicBezTo>
                      <a:pt x="974" y="1223"/>
                      <a:pt x="838" y="1381"/>
                      <a:pt x="634" y="1471"/>
                    </a:cubicBezTo>
                    <a:cubicBezTo>
                      <a:pt x="793" y="1223"/>
                      <a:pt x="997" y="1041"/>
                      <a:pt x="1223" y="906"/>
                    </a:cubicBezTo>
                    <a:close/>
                    <a:moveTo>
                      <a:pt x="1494" y="0"/>
                    </a:moveTo>
                    <a:cubicBezTo>
                      <a:pt x="1087" y="362"/>
                      <a:pt x="431" y="498"/>
                      <a:pt x="91" y="1562"/>
                    </a:cubicBezTo>
                    <a:cubicBezTo>
                      <a:pt x="1" y="1811"/>
                      <a:pt x="69" y="1969"/>
                      <a:pt x="204" y="2015"/>
                    </a:cubicBezTo>
                    <a:cubicBezTo>
                      <a:pt x="235" y="2022"/>
                      <a:pt x="260" y="2025"/>
                      <a:pt x="282" y="2025"/>
                    </a:cubicBezTo>
                    <a:cubicBezTo>
                      <a:pt x="328" y="2025"/>
                      <a:pt x="363" y="2015"/>
                      <a:pt x="408" y="2015"/>
                    </a:cubicBezTo>
                    <a:cubicBezTo>
                      <a:pt x="431" y="1969"/>
                      <a:pt x="453" y="1969"/>
                      <a:pt x="453" y="1969"/>
                    </a:cubicBezTo>
                    <a:cubicBezTo>
                      <a:pt x="1019" y="1924"/>
                      <a:pt x="1313" y="1788"/>
                      <a:pt x="1517" y="1449"/>
                    </a:cubicBezTo>
                    <a:cubicBezTo>
                      <a:pt x="1540" y="1449"/>
                      <a:pt x="1540" y="1404"/>
                      <a:pt x="1540" y="1404"/>
                    </a:cubicBezTo>
                    <a:cubicBezTo>
                      <a:pt x="1789" y="1109"/>
                      <a:pt x="2015" y="770"/>
                      <a:pt x="2196" y="227"/>
                    </a:cubicBezTo>
                    <a:cubicBezTo>
                      <a:pt x="2060" y="204"/>
                      <a:pt x="1970" y="159"/>
                      <a:pt x="1834" y="91"/>
                    </a:cubicBezTo>
                    <a:cubicBezTo>
                      <a:pt x="1811" y="114"/>
                      <a:pt x="1789" y="159"/>
                      <a:pt x="1766" y="227"/>
                    </a:cubicBezTo>
                    <a:cubicBezTo>
                      <a:pt x="1675" y="159"/>
                      <a:pt x="1585" y="91"/>
                      <a:pt x="1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9"/>
            <p:cNvGrpSpPr/>
            <p:nvPr/>
          </p:nvGrpSpPr>
          <p:grpSpPr>
            <a:xfrm flipH="1">
              <a:off x="1032868" y="156705"/>
              <a:ext cx="237508" cy="247359"/>
              <a:chOff x="2650925" y="4637475"/>
              <a:chExt cx="120550" cy="125550"/>
            </a:xfrm>
          </p:grpSpPr>
          <p:sp>
            <p:nvSpPr>
              <p:cNvPr id="2919" name="Google Shape;2919;p9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9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9"/>
            <p:cNvGrpSpPr/>
            <p:nvPr/>
          </p:nvGrpSpPr>
          <p:grpSpPr>
            <a:xfrm>
              <a:off x="2939097" y="51031"/>
              <a:ext cx="241941" cy="218741"/>
              <a:chOff x="2097025" y="4644575"/>
              <a:chExt cx="122800" cy="111025"/>
            </a:xfrm>
          </p:grpSpPr>
          <p:sp>
            <p:nvSpPr>
              <p:cNvPr id="2922" name="Google Shape;2922;p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4" name="Google Shape;2924;p9"/>
            <p:cNvGrpSpPr/>
            <p:nvPr/>
          </p:nvGrpSpPr>
          <p:grpSpPr>
            <a:xfrm>
              <a:off x="4424939" y="-85831"/>
              <a:ext cx="949833" cy="732422"/>
              <a:chOff x="4866600" y="2956225"/>
              <a:chExt cx="482100" cy="371750"/>
            </a:xfrm>
          </p:grpSpPr>
          <p:sp>
            <p:nvSpPr>
              <p:cNvPr id="2925" name="Google Shape;2925;p9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9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9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9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9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9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9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9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3" name="Google Shape;2933;p9"/>
            <p:cNvGrpSpPr/>
            <p:nvPr/>
          </p:nvGrpSpPr>
          <p:grpSpPr>
            <a:xfrm>
              <a:off x="7480363" y="-104325"/>
              <a:ext cx="520625" cy="3756728"/>
              <a:chOff x="3700500" y="670375"/>
              <a:chExt cx="264250" cy="1906775"/>
            </a:xfrm>
          </p:grpSpPr>
          <p:sp>
            <p:nvSpPr>
              <p:cNvPr id="2934" name="Google Shape;2934;p9"/>
              <p:cNvSpPr/>
              <p:nvPr/>
            </p:nvSpPr>
            <p:spPr>
              <a:xfrm>
                <a:off x="3719175" y="967425"/>
                <a:ext cx="701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871" fill="none" extrusionOk="0">
                    <a:moveTo>
                      <a:pt x="0" y="453"/>
                    </a:moveTo>
                    <a:cubicBezTo>
                      <a:pt x="0" y="363"/>
                      <a:pt x="0" y="250"/>
                      <a:pt x="68" y="159"/>
                    </a:cubicBezTo>
                    <a:cubicBezTo>
                      <a:pt x="158" y="23"/>
                      <a:pt x="317" y="1"/>
                      <a:pt x="453" y="23"/>
                    </a:cubicBezTo>
                    <a:cubicBezTo>
                      <a:pt x="611" y="46"/>
                      <a:pt x="747" y="159"/>
                      <a:pt x="860" y="250"/>
                    </a:cubicBezTo>
                    <a:cubicBezTo>
                      <a:pt x="1426" y="725"/>
                      <a:pt x="1856" y="1359"/>
                      <a:pt x="2150" y="2015"/>
                    </a:cubicBezTo>
                    <a:cubicBezTo>
                      <a:pt x="2444" y="2581"/>
                      <a:pt x="2806" y="3260"/>
                      <a:pt x="2490" y="3871"/>
                    </a:cubicBezTo>
                    <a:cubicBezTo>
                      <a:pt x="1675" y="3622"/>
                      <a:pt x="905" y="2739"/>
                      <a:pt x="498" y="2038"/>
                    </a:cubicBezTo>
                    <a:cubicBezTo>
                      <a:pt x="181" y="1585"/>
                      <a:pt x="0" y="1019"/>
                      <a:pt x="0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9"/>
              <p:cNvSpPr/>
              <p:nvPr/>
            </p:nvSpPr>
            <p:spPr>
              <a:xfrm>
                <a:off x="3718600" y="972525"/>
                <a:ext cx="6170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305" fill="none" extrusionOk="0">
                    <a:moveTo>
                      <a:pt x="0" y="453"/>
                    </a:moveTo>
                    <a:cubicBezTo>
                      <a:pt x="589" y="1358"/>
                      <a:pt x="1381" y="2399"/>
                      <a:pt x="2173" y="3169"/>
                    </a:cubicBezTo>
                    <a:cubicBezTo>
                      <a:pt x="2241" y="3214"/>
                      <a:pt x="2354" y="3305"/>
                      <a:pt x="2445" y="3214"/>
                    </a:cubicBezTo>
                    <a:cubicBezTo>
                      <a:pt x="2467" y="3191"/>
                      <a:pt x="2467" y="3124"/>
                      <a:pt x="2467" y="3078"/>
                    </a:cubicBezTo>
                    <a:cubicBezTo>
                      <a:pt x="2445" y="2422"/>
                      <a:pt x="1947" y="1947"/>
                      <a:pt x="1472" y="1494"/>
                    </a:cubicBezTo>
                    <a:cubicBezTo>
                      <a:pt x="1019" y="1041"/>
                      <a:pt x="544" y="498"/>
                      <a:pt x="136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9"/>
              <p:cNvSpPr/>
              <p:nvPr/>
            </p:nvSpPr>
            <p:spPr>
              <a:xfrm>
                <a:off x="3801200" y="840125"/>
                <a:ext cx="63975" cy="59425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377" fill="none" extrusionOk="0">
                    <a:moveTo>
                      <a:pt x="2196" y="23"/>
                    </a:moveTo>
                    <a:cubicBezTo>
                      <a:pt x="2241" y="23"/>
                      <a:pt x="2332" y="0"/>
                      <a:pt x="2377" y="23"/>
                    </a:cubicBezTo>
                    <a:cubicBezTo>
                      <a:pt x="2490" y="46"/>
                      <a:pt x="2558" y="204"/>
                      <a:pt x="2535" y="272"/>
                    </a:cubicBezTo>
                    <a:cubicBezTo>
                      <a:pt x="2535" y="385"/>
                      <a:pt x="2468" y="476"/>
                      <a:pt x="2422" y="589"/>
                    </a:cubicBezTo>
                    <a:cubicBezTo>
                      <a:pt x="2128" y="1042"/>
                      <a:pt x="1766" y="1449"/>
                      <a:pt x="1313" y="1743"/>
                    </a:cubicBezTo>
                    <a:cubicBezTo>
                      <a:pt x="951" y="2037"/>
                      <a:pt x="521" y="2377"/>
                      <a:pt x="1" y="2241"/>
                    </a:cubicBezTo>
                    <a:cubicBezTo>
                      <a:pt x="91" y="1607"/>
                      <a:pt x="612" y="951"/>
                      <a:pt x="1064" y="566"/>
                    </a:cubicBezTo>
                    <a:cubicBezTo>
                      <a:pt x="1404" y="317"/>
                      <a:pt x="1766" y="114"/>
                      <a:pt x="2196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9"/>
              <p:cNvSpPr/>
              <p:nvPr/>
            </p:nvSpPr>
            <p:spPr>
              <a:xfrm>
                <a:off x="3808550" y="841250"/>
                <a:ext cx="5152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06" fill="none" extrusionOk="0">
                    <a:moveTo>
                      <a:pt x="1721" y="1"/>
                    </a:moveTo>
                    <a:cubicBezTo>
                      <a:pt x="1155" y="544"/>
                      <a:pt x="499" y="1246"/>
                      <a:pt x="46" y="1902"/>
                    </a:cubicBezTo>
                    <a:cubicBezTo>
                      <a:pt x="24" y="1970"/>
                      <a:pt x="1" y="2038"/>
                      <a:pt x="46" y="2083"/>
                    </a:cubicBezTo>
                    <a:cubicBezTo>
                      <a:pt x="69" y="2106"/>
                      <a:pt x="114" y="2083"/>
                      <a:pt x="137" y="2083"/>
                    </a:cubicBezTo>
                    <a:cubicBezTo>
                      <a:pt x="589" y="1947"/>
                      <a:pt x="884" y="1562"/>
                      <a:pt x="1155" y="1178"/>
                    </a:cubicBezTo>
                    <a:cubicBezTo>
                      <a:pt x="1449" y="770"/>
                      <a:pt x="1744" y="385"/>
                      <a:pt x="2060" y="46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9"/>
              <p:cNvSpPr/>
              <p:nvPr/>
            </p:nvSpPr>
            <p:spPr>
              <a:xfrm>
                <a:off x="3781975" y="1725600"/>
                <a:ext cx="5772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242" fill="none" extrusionOk="0">
                    <a:moveTo>
                      <a:pt x="1947" y="23"/>
                    </a:moveTo>
                    <a:cubicBezTo>
                      <a:pt x="1992" y="23"/>
                      <a:pt x="2082" y="1"/>
                      <a:pt x="2128" y="23"/>
                    </a:cubicBezTo>
                    <a:cubicBezTo>
                      <a:pt x="2241" y="91"/>
                      <a:pt x="2309" y="204"/>
                      <a:pt x="2309" y="317"/>
                    </a:cubicBezTo>
                    <a:cubicBezTo>
                      <a:pt x="2309" y="431"/>
                      <a:pt x="2241" y="499"/>
                      <a:pt x="2218" y="589"/>
                    </a:cubicBezTo>
                    <a:cubicBezTo>
                      <a:pt x="1992" y="1019"/>
                      <a:pt x="1630" y="1381"/>
                      <a:pt x="1222" y="1675"/>
                    </a:cubicBezTo>
                    <a:cubicBezTo>
                      <a:pt x="883" y="1924"/>
                      <a:pt x="498" y="2241"/>
                      <a:pt x="0" y="2060"/>
                    </a:cubicBezTo>
                    <a:cubicBezTo>
                      <a:pt x="45" y="1449"/>
                      <a:pt x="521" y="838"/>
                      <a:pt x="951" y="476"/>
                    </a:cubicBezTo>
                    <a:cubicBezTo>
                      <a:pt x="1200" y="250"/>
                      <a:pt x="1539" y="91"/>
                      <a:pt x="1947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9"/>
              <p:cNvSpPr/>
              <p:nvPr/>
            </p:nvSpPr>
            <p:spPr>
              <a:xfrm>
                <a:off x="3764425" y="817500"/>
                <a:ext cx="43600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13" fill="none" extrusionOk="0">
                    <a:moveTo>
                      <a:pt x="182" y="317"/>
                    </a:moveTo>
                    <a:cubicBezTo>
                      <a:pt x="317" y="113"/>
                      <a:pt x="544" y="0"/>
                      <a:pt x="770" y="45"/>
                    </a:cubicBezTo>
                    <a:cubicBezTo>
                      <a:pt x="1064" y="113"/>
                      <a:pt x="1223" y="362"/>
                      <a:pt x="1336" y="611"/>
                    </a:cubicBezTo>
                    <a:cubicBezTo>
                      <a:pt x="1562" y="1132"/>
                      <a:pt x="1743" y="1924"/>
                      <a:pt x="1472" y="2467"/>
                    </a:cubicBezTo>
                    <a:cubicBezTo>
                      <a:pt x="1449" y="2512"/>
                      <a:pt x="838" y="2128"/>
                      <a:pt x="770" y="2060"/>
                    </a:cubicBezTo>
                    <a:cubicBezTo>
                      <a:pt x="453" y="1833"/>
                      <a:pt x="227" y="1584"/>
                      <a:pt x="91" y="1177"/>
                    </a:cubicBezTo>
                    <a:cubicBezTo>
                      <a:pt x="1" y="928"/>
                      <a:pt x="1" y="634"/>
                      <a:pt x="114" y="385"/>
                    </a:cubicBezTo>
                    <a:cubicBezTo>
                      <a:pt x="159" y="362"/>
                      <a:pt x="182" y="340"/>
                      <a:pt x="182" y="317"/>
                    </a:cubicBezTo>
                    <a:close/>
                  </a:path>
                </a:pathLst>
              </a:custGeom>
              <a:noFill/>
              <a:ln w="1132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9"/>
              <p:cNvSpPr/>
              <p:nvPr/>
            </p:nvSpPr>
            <p:spPr>
              <a:xfrm>
                <a:off x="3714650" y="1508900"/>
                <a:ext cx="53200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170" fill="none" extrusionOk="0">
                    <a:moveTo>
                      <a:pt x="181" y="408"/>
                    </a:moveTo>
                    <a:cubicBezTo>
                      <a:pt x="362" y="182"/>
                      <a:pt x="679" y="1"/>
                      <a:pt x="951" y="68"/>
                    </a:cubicBezTo>
                    <a:cubicBezTo>
                      <a:pt x="1290" y="159"/>
                      <a:pt x="1516" y="453"/>
                      <a:pt x="1652" y="770"/>
                    </a:cubicBezTo>
                    <a:cubicBezTo>
                      <a:pt x="1946" y="1404"/>
                      <a:pt x="2127" y="2422"/>
                      <a:pt x="1856" y="3101"/>
                    </a:cubicBezTo>
                    <a:cubicBezTo>
                      <a:pt x="1833" y="3169"/>
                      <a:pt x="996" y="2648"/>
                      <a:pt x="951" y="2603"/>
                    </a:cubicBezTo>
                    <a:cubicBezTo>
                      <a:pt x="566" y="2309"/>
                      <a:pt x="272" y="1992"/>
                      <a:pt x="113" y="1517"/>
                    </a:cubicBezTo>
                    <a:cubicBezTo>
                      <a:pt x="0" y="1200"/>
                      <a:pt x="0" y="838"/>
                      <a:pt x="136" y="521"/>
                    </a:cubicBezTo>
                    <a:cubicBezTo>
                      <a:pt x="136" y="453"/>
                      <a:pt x="158" y="431"/>
                      <a:pt x="181" y="40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9"/>
              <p:cNvSpPr/>
              <p:nvPr/>
            </p:nvSpPr>
            <p:spPr>
              <a:xfrm>
                <a:off x="3715200" y="1515700"/>
                <a:ext cx="46425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0" fill="none" extrusionOk="0">
                    <a:moveTo>
                      <a:pt x="1" y="679"/>
                    </a:moveTo>
                    <a:cubicBezTo>
                      <a:pt x="431" y="1200"/>
                      <a:pt x="929" y="1946"/>
                      <a:pt x="1517" y="2331"/>
                    </a:cubicBezTo>
                    <a:cubicBezTo>
                      <a:pt x="1585" y="2376"/>
                      <a:pt x="1675" y="2399"/>
                      <a:pt x="1721" y="2331"/>
                    </a:cubicBezTo>
                    <a:cubicBezTo>
                      <a:pt x="1743" y="2309"/>
                      <a:pt x="1743" y="2286"/>
                      <a:pt x="1789" y="2263"/>
                    </a:cubicBezTo>
                    <a:cubicBezTo>
                      <a:pt x="1834" y="1811"/>
                      <a:pt x="317" y="249"/>
                      <a:pt x="408" y="0"/>
                    </a:cubicBezTo>
                    <a:cubicBezTo>
                      <a:pt x="1042" y="136"/>
                      <a:pt x="1268" y="611"/>
                      <a:pt x="1856" y="131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9"/>
              <p:cNvSpPr/>
              <p:nvPr/>
            </p:nvSpPr>
            <p:spPr>
              <a:xfrm>
                <a:off x="3738975" y="1875550"/>
                <a:ext cx="53200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7" fill="none" extrusionOk="0">
                    <a:moveTo>
                      <a:pt x="91" y="430"/>
                    </a:moveTo>
                    <a:cubicBezTo>
                      <a:pt x="204" y="204"/>
                      <a:pt x="430" y="0"/>
                      <a:pt x="679" y="0"/>
                    </a:cubicBezTo>
                    <a:cubicBezTo>
                      <a:pt x="996" y="0"/>
                      <a:pt x="1222" y="226"/>
                      <a:pt x="1426" y="453"/>
                    </a:cubicBezTo>
                    <a:cubicBezTo>
                      <a:pt x="1765" y="928"/>
                      <a:pt x="2128" y="1743"/>
                      <a:pt x="1992" y="2376"/>
                    </a:cubicBezTo>
                    <a:cubicBezTo>
                      <a:pt x="1969" y="2467"/>
                      <a:pt x="1200" y="2173"/>
                      <a:pt x="1132" y="2150"/>
                    </a:cubicBezTo>
                    <a:cubicBezTo>
                      <a:pt x="747" y="1969"/>
                      <a:pt x="453" y="1788"/>
                      <a:pt x="227" y="1381"/>
                    </a:cubicBezTo>
                    <a:cubicBezTo>
                      <a:pt x="91" y="1132"/>
                      <a:pt x="0" y="815"/>
                      <a:pt x="91" y="543"/>
                    </a:cubicBezTo>
                    <a:cubicBezTo>
                      <a:pt x="68" y="498"/>
                      <a:pt x="68" y="453"/>
                      <a:pt x="91" y="430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9"/>
              <p:cNvSpPr/>
              <p:nvPr/>
            </p:nvSpPr>
            <p:spPr>
              <a:xfrm>
                <a:off x="3745750" y="1882325"/>
                <a:ext cx="362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861" fill="none" extrusionOk="0">
                    <a:moveTo>
                      <a:pt x="567" y="612"/>
                    </a:moveTo>
                    <a:cubicBezTo>
                      <a:pt x="250" y="340"/>
                      <a:pt x="1" y="114"/>
                      <a:pt x="1" y="1"/>
                    </a:cubicBezTo>
                    <a:cubicBezTo>
                      <a:pt x="521" y="1"/>
                      <a:pt x="838" y="385"/>
                      <a:pt x="1449" y="86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9"/>
              <p:cNvSpPr/>
              <p:nvPr/>
            </p:nvSpPr>
            <p:spPr>
              <a:xfrm>
                <a:off x="3740100" y="1897600"/>
                <a:ext cx="45275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78" fill="none" extrusionOk="0">
                    <a:moveTo>
                      <a:pt x="0" y="46"/>
                    </a:moveTo>
                    <a:cubicBezTo>
                      <a:pt x="453" y="408"/>
                      <a:pt x="1019" y="929"/>
                      <a:pt x="1607" y="1155"/>
                    </a:cubicBezTo>
                    <a:cubicBezTo>
                      <a:pt x="1653" y="1178"/>
                      <a:pt x="1743" y="1178"/>
                      <a:pt x="1766" y="1132"/>
                    </a:cubicBezTo>
                    <a:cubicBezTo>
                      <a:pt x="1811" y="1087"/>
                      <a:pt x="1811" y="1064"/>
                      <a:pt x="1811" y="1042"/>
                    </a:cubicBezTo>
                    <a:cubicBezTo>
                      <a:pt x="1766" y="816"/>
                      <a:pt x="1245" y="363"/>
                      <a:pt x="793" y="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9"/>
              <p:cNvSpPr/>
              <p:nvPr/>
            </p:nvSpPr>
            <p:spPr>
              <a:xfrm>
                <a:off x="3780275" y="1098700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85"/>
                      <a:pt x="3169" y="679"/>
                      <a:pt x="3101" y="974"/>
                    </a:cubicBezTo>
                    <a:cubicBezTo>
                      <a:pt x="3010" y="1313"/>
                      <a:pt x="2716" y="1539"/>
                      <a:pt x="2399" y="1675"/>
                    </a:cubicBezTo>
                    <a:cubicBezTo>
                      <a:pt x="1766" y="1969"/>
                      <a:pt x="747" y="2150"/>
                      <a:pt x="68" y="1879"/>
                    </a:cubicBezTo>
                    <a:cubicBezTo>
                      <a:pt x="0" y="1856"/>
                      <a:pt x="521" y="1019"/>
                      <a:pt x="566" y="974"/>
                    </a:cubicBezTo>
                    <a:cubicBezTo>
                      <a:pt x="860" y="566"/>
                      <a:pt x="1177" y="295"/>
                      <a:pt x="1652" y="113"/>
                    </a:cubicBezTo>
                    <a:cubicBezTo>
                      <a:pt x="1969" y="0"/>
                      <a:pt x="2331" y="0"/>
                      <a:pt x="2648" y="159"/>
                    </a:cubicBezTo>
                    <a:cubicBezTo>
                      <a:pt x="2716" y="159"/>
                      <a:pt x="2739" y="181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9"/>
              <p:cNvSpPr/>
              <p:nvPr/>
            </p:nvSpPr>
            <p:spPr>
              <a:xfrm>
                <a:off x="3764425" y="681700"/>
                <a:ext cx="200325" cy="1895450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18" fill="none" extrusionOk="0">
                    <a:moveTo>
                      <a:pt x="2649" y="1"/>
                    </a:moveTo>
                    <a:cubicBezTo>
                      <a:pt x="1811" y="4640"/>
                      <a:pt x="1359" y="9370"/>
                      <a:pt x="974" y="14032"/>
                    </a:cubicBezTo>
                    <a:cubicBezTo>
                      <a:pt x="69" y="25326"/>
                      <a:pt x="1" y="36687"/>
                      <a:pt x="906" y="47980"/>
                    </a:cubicBezTo>
                    <a:cubicBezTo>
                      <a:pt x="1223" y="51851"/>
                      <a:pt x="1653" y="55721"/>
                      <a:pt x="2219" y="59568"/>
                    </a:cubicBezTo>
                    <a:cubicBezTo>
                      <a:pt x="2784" y="63370"/>
                      <a:pt x="3237" y="67353"/>
                      <a:pt x="4097" y="71088"/>
                    </a:cubicBezTo>
                    <a:cubicBezTo>
                      <a:pt x="4255" y="71744"/>
                      <a:pt x="4504" y="72355"/>
                      <a:pt x="4980" y="72808"/>
                    </a:cubicBezTo>
                    <a:cubicBezTo>
                      <a:pt x="5478" y="73260"/>
                      <a:pt x="6202" y="73487"/>
                      <a:pt x="6790" y="73215"/>
                    </a:cubicBezTo>
                    <a:cubicBezTo>
                      <a:pt x="7537" y="72876"/>
                      <a:pt x="7763" y="71789"/>
                      <a:pt x="7243" y="71178"/>
                    </a:cubicBezTo>
                    <a:cubicBezTo>
                      <a:pt x="6745" y="70545"/>
                      <a:pt x="5636" y="70590"/>
                      <a:pt x="5183" y="71224"/>
                    </a:cubicBezTo>
                    <a:cubicBezTo>
                      <a:pt x="4957" y="71540"/>
                      <a:pt x="4867" y="71948"/>
                      <a:pt x="4867" y="72332"/>
                    </a:cubicBezTo>
                    <a:cubicBezTo>
                      <a:pt x="4844" y="74053"/>
                      <a:pt x="6292" y="75682"/>
                      <a:pt x="8012" y="7581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9"/>
              <p:cNvSpPr/>
              <p:nvPr/>
            </p:nvSpPr>
            <p:spPr>
              <a:xfrm>
                <a:off x="3700500" y="1489100"/>
                <a:ext cx="148250" cy="876450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35058" fill="none" extrusionOk="0">
                    <a:moveTo>
                      <a:pt x="3010" y="0"/>
                    </a:moveTo>
                    <a:cubicBezTo>
                      <a:pt x="3010" y="0"/>
                      <a:pt x="0" y="11294"/>
                      <a:pt x="5930" y="3505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9"/>
              <p:cNvSpPr/>
              <p:nvPr/>
            </p:nvSpPr>
            <p:spPr>
              <a:xfrm>
                <a:off x="3775750" y="670375"/>
                <a:ext cx="56600" cy="818750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2750" fill="none" extrusionOk="0">
                    <a:moveTo>
                      <a:pt x="2263" y="1"/>
                    </a:moveTo>
                    <a:cubicBezTo>
                      <a:pt x="2263" y="1"/>
                      <a:pt x="1698" y="15889"/>
                      <a:pt x="0" y="32749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9" name="Google Shape;2949;p9"/>
            <p:cNvGrpSpPr/>
            <p:nvPr/>
          </p:nvGrpSpPr>
          <p:grpSpPr>
            <a:xfrm>
              <a:off x="720004" y="2088850"/>
              <a:ext cx="1239650" cy="1639847"/>
              <a:chOff x="4119175" y="4625900"/>
              <a:chExt cx="629200" cy="832325"/>
            </a:xfrm>
          </p:grpSpPr>
          <p:sp>
            <p:nvSpPr>
              <p:cNvPr id="2950" name="Google Shape;2950;p9"/>
              <p:cNvSpPr/>
              <p:nvPr/>
            </p:nvSpPr>
            <p:spPr>
              <a:xfrm>
                <a:off x="4522600" y="4958400"/>
                <a:ext cx="140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9577" extrusionOk="0">
                    <a:moveTo>
                      <a:pt x="4315" y="1"/>
                    </a:moveTo>
                    <a:cubicBezTo>
                      <a:pt x="4176" y="1"/>
                      <a:pt x="4030" y="53"/>
                      <a:pt x="3893" y="121"/>
                    </a:cubicBezTo>
                    <a:cubicBezTo>
                      <a:pt x="3441" y="348"/>
                      <a:pt x="3146" y="823"/>
                      <a:pt x="2920" y="1275"/>
                    </a:cubicBezTo>
                    <a:cubicBezTo>
                      <a:pt x="2151" y="2611"/>
                      <a:pt x="1426" y="3991"/>
                      <a:pt x="861" y="5440"/>
                    </a:cubicBezTo>
                    <a:cubicBezTo>
                      <a:pt x="634" y="6028"/>
                      <a:pt x="431" y="6639"/>
                      <a:pt x="295" y="7273"/>
                    </a:cubicBezTo>
                    <a:cubicBezTo>
                      <a:pt x="159" y="7952"/>
                      <a:pt x="1" y="8608"/>
                      <a:pt x="498" y="9129"/>
                    </a:cubicBezTo>
                    <a:cubicBezTo>
                      <a:pt x="771" y="9444"/>
                      <a:pt x="1032" y="9577"/>
                      <a:pt x="1280" y="9577"/>
                    </a:cubicBezTo>
                    <a:cubicBezTo>
                      <a:pt x="1691" y="9577"/>
                      <a:pt x="2070" y="9215"/>
                      <a:pt x="2422" y="8721"/>
                    </a:cubicBezTo>
                    <a:cubicBezTo>
                      <a:pt x="3350" y="7386"/>
                      <a:pt x="4052" y="5892"/>
                      <a:pt x="4482" y="4331"/>
                    </a:cubicBezTo>
                    <a:cubicBezTo>
                      <a:pt x="4753" y="3358"/>
                      <a:pt x="5613" y="823"/>
                      <a:pt x="4572" y="76"/>
                    </a:cubicBezTo>
                    <a:cubicBezTo>
                      <a:pt x="4492" y="23"/>
                      <a:pt x="4405" y="1"/>
                      <a:pt x="4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9"/>
              <p:cNvSpPr/>
              <p:nvPr/>
            </p:nvSpPr>
            <p:spPr>
              <a:xfrm>
                <a:off x="4516375" y="4960275"/>
                <a:ext cx="140350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10027" fill="none" extrusionOk="0">
                    <a:moveTo>
                      <a:pt x="861" y="5501"/>
                    </a:moveTo>
                    <a:cubicBezTo>
                      <a:pt x="634" y="6089"/>
                      <a:pt x="431" y="6723"/>
                      <a:pt x="295" y="7334"/>
                    </a:cubicBezTo>
                    <a:cubicBezTo>
                      <a:pt x="136" y="8013"/>
                      <a:pt x="1" y="8669"/>
                      <a:pt x="476" y="9212"/>
                    </a:cubicBezTo>
                    <a:cubicBezTo>
                      <a:pt x="1223" y="10027"/>
                      <a:pt x="1834" y="9574"/>
                      <a:pt x="2400" y="8782"/>
                    </a:cubicBezTo>
                    <a:cubicBezTo>
                      <a:pt x="3350" y="7447"/>
                      <a:pt x="4052" y="5953"/>
                      <a:pt x="4482" y="4392"/>
                    </a:cubicBezTo>
                    <a:cubicBezTo>
                      <a:pt x="4753" y="3441"/>
                      <a:pt x="5613" y="884"/>
                      <a:pt x="4550" y="159"/>
                    </a:cubicBezTo>
                    <a:cubicBezTo>
                      <a:pt x="4369" y="1"/>
                      <a:pt x="4097" y="69"/>
                      <a:pt x="3871" y="182"/>
                    </a:cubicBezTo>
                    <a:cubicBezTo>
                      <a:pt x="3418" y="408"/>
                      <a:pt x="3146" y="884"/>
                      <a:pt x="2920" y="1336"/>
                    </a:cubicBezTo>
                    <a:cubicBezTo>
                      <a:pt x="2151" y="2672"/>
                      <a:pt x="1381" y="4029"/>
                      <a:pt x="861" y="550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9"/>
              <p:cNvSpPr/>
              <p:nvPr/>
            </p:nvSpPr>
            <p:spPr>
              <a:xfrm>
                <a:off x="4495450" y="5381800"/>
                <a:ext cx="8602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3057" fill="none" extrusionOk="0">
                    <a:moveTo>
                      <a:pt x="1154" y="2830"/>
                    </a:moveTo>
                    <a:cubicBezTo>
                      <a:pt x="1494" y="3011"/>
                      <a:pt x="1924" y="3056"/>
                      <a:pt x="2309" y="2920"/>
                    </a:cubicBezTo>
                    <a:cubicBezTo>
                      <a:pt x="3237" y="2626"/>
                      <a:pt x="3440" y="1698"/>
                      <a:pt x="3327" y="793"/>
                    </a:cubicBezTo>
                    <a:cubicBezTo>
                      <a:pt x="3078" y="1"/>
                      <a:pt x="1268" y="69"/>
                      <a:pt x="679" y="363"/>
                    </a:cubicBezTo>
                    <a:cubicBezTo>
                      <a:pt x="0" y="748"/>
                      <a:pt x="181" y="1608"/>
                      <a:pt x="498" y="2151"/>
                    </a:cubicBezTo>
                    <a:cubicBezTo>
                      <a:pt x="611" y="2468"/>
                      <a:pt x="860" y="2694"/>
                      <a:pt x="115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9"/>
              <p:cNvSpPr/>
              <p:nvPr/>
            </p:nvSpPr>
            <p:spPr>
              <a:xfrm>
                <a:off x="4399825" y="5117575"/>
                <a:ext cx="269900" cy="297650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11906" fill="none" extrusionOk="0">
                    <a:moveTo>
                      <a:pt x="6247" y="11113"/>
                    </a:moveTo>
                    <a:cubicBezTo>
                      <a:pt x="3984" y="10977"/>
                      <a:pt x="4391" y="11905"/>
                      <a:pt x="2648" y="11249"/>
                    </a:cubicBezTo>
                    <a:cubicBezTo>
                      <a:pt x="1223" y="10728"/>
                      <a:pt x="385" y="8623"/>
                      <a:pt x="136" y="7062"/>
                    </a:cubicBezTo>
                    <a:cubicBezTo>
                      <a:pt x="46" y="6496"/>
                      <a:pt x="23" y="5908"/>
                      <a:pt x="23" y="5319"/>
                    </a:cubicBezTo>
                    <a:cubicBezTo>
                      <a:pt x="0" y="4685"/>
                      <a:pt x="0" y="4074"/>
                      <a:pt x="114" y="3441"/>
                    </a:cubicBezTo>
                    <a:cubicBezTo>
                      <a:pt x="385" y="2128"/>
                      <a:pt x="1268" y="1404"/>
                      <a:pt x="2490" y="1019"/>
                    </a:cubicBezTo>
                    <a:cubicBezTo>
                      <a:pt x="5568" y="1"/>
                      <a:pt x="9053" y="1585"/>
                      <a:pt x="10207" y="4346"/>
                    </a:cubicBezTo>
                    <a:cubicBezTo>
                      <a:pt x="10796" y="5772"/>
                      <a:pt x="10796" y="6564"/>
                      <a:pt x="10388" y="8239"/>
                    </a:cubicBezTo>
                    <a:cubicBezTo>
                      <a:pt x="9936" y="10072"/>
                      <a:pt x="7582" y="11204"/>
                      <a:pt x="6247" y="1111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9"/>
              <p:cNvSpPr/>
              <p:nvPr/>
            </p:nvSpPr>
            <p:spPr>
              <a:xfrm>
                <a:off x="4606900" y="4632550"/>
                <a:ext cx="1305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23615" extrusionOk="0">
                    <a:moveTo>
                      <a:pt x="2994" y="0"/>
                    </a:moveTo>
                    <a:cubicBezTo>
                      <a:pt x="2643" y="0"/>
                      <a:pt x="2291" y="98"/>
                      <a:pt x="1970" y="323"/>
                    </a:cubicBezTo>
                    <a:cubicBezTo>
                      <a:pt x="567" y="1341"/>
                      <a:pt x="883" y="3514"/>
                      <a:pt x="1223" y="5008"/>
                    </a:cubicBezTo>
                    <a:cubicBezTo>
                      <a:pt x="1811" y="7769"/>
                      <a:pt x="2490" y="10281"/>
                      <a:pt x="2309" y="13155"/>
                    </a:cubicBezTo>
                    <a:cubicBezTo>
                      <a:pt x="2151" y="15916"/>
                      <a:pt x="1472" y="18655"/>
                      <a:pt x="250" y="21190"/>
                    </a:cubicBezTo>
                    <a:cubicBezTo>
                      <a:pt x="1" y="21710"/>
                      <a:pt x="815" y="22932"/>
                      <a:pt x="1042" y="23453"/>
                    </a:cubicBezTo>
                    <a:cubicBezTo>
                      <a:pt x="1062" y="23515"/>
                      <a:pt x="1139" y="23614"/>
                      <a:pt x="1239" y="23614"/>
                    </a:cubicBezTo>
                    <a:cubicBezTo>
                      <a:pt x="1248" y="23614"/>
                      <a:pt x="1258" y="23613"/>
                      <a:pt x="1268" y="23611"/>
                    </a:cubicBezTo>
                    <a:cubicBezTo>
                      <a:pt x="1336" y="23589"/>
                      <a:pt x="1359" y="23521"/>
                      <a:pt x="1381" y="23475"/>
                    </a:cubicBezTo>
                    <a:cubicBezTo>
                      <a:pt x="2626" y="20850"/>
                      <a:pt x="3418" y="18021"/>
                      <a:pt x="3735" y="15124"/>
                    </a:cubicBezTo>
                    <a:cubicBezTo>
                      <a:pt x="3984" y="12997"/>
                      <a:pt x="3893" y="10847"/>
                      <a:pt x="3667" y="8719"/>
                    </a:cubicBezTo>
                    <a:cubicBezTo>
                      <a:pt x="3441" y="6818"/>
                      <a:pt x="2309" y="4962"/>
                      <a:pt x="2603" y="3016"/>
                    </a:cubicBezTo>
                    <a:cubicBezTo>
                      <a:pt x="2649" y="2677"/>
                      <a:pt x="2739" y="2337"/>
                      <a:pt x="2966" y="2088"/>
                    </a:cubicBezTo>
                    <a:cubicBezTo>
                      <a:pt x="3205" y="1798"/>
                      <a:pt x="3465" y="1677"/>
                      <a:pt x="3735" y="1677"/>
                    </a:cubicBezTo>
                    <a:cubicBezTo>
                      <a:pt x="3950" y="1677"/>
                      <a:pt x="4171" y="1754"/>
                      <a:pt x="4391" y="1884"/>
                    </a:cubicBezTo>
                    <a:cubicBezTo>
                      <a:pt x="4561" y="1990"/>
                      <a:pt x="4702" y="2035"/>
                      <a:pt x="4814" y="2035"/>
                    </a:cubicBezTo>
                    <a:cubicBezTo>
                      <a:pt x="5136" y="2035"/>
                      <a:pt x="5221" y="1665"/>
                      <a:pt x="5070" y="1296"/>
                    </a:cubicBezTo>
                    <a:cubicBezTo>
                      <a:pt x="5025" y="1183"/>
                      <a:pt x="4957" y="1092"/>
                      <a:pt x="4889" y="979"/>
                    </a:cubicBezTo>
                    <a:cubicBezTo>
                      <a:pt x="4420" y="403"/>
                      <a:pt x="3706" y="0"/>
                      <a:pt x="29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9"/>
              <p:cNvSpPr/>
              <p:nvPr/>
            </p:nvSpPr>
            <p:spPr>
              <a:xfrm>
                <a:off x="4617100" y="4625900"/>
                <a:ext cx="131275" cy="59412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3765" fill="none" extrusionOk="0">
                    <a:moveTo>
                      <a:pt x="5047" y="1653"/>
                    </a:moveTo>
                    <a:cubicBezTo>
                      <a:pt x="5024" y="1539"/>
                      <a:pt x="4934" y="1449"/>
                      <a:pt x="4889" y="1336"/>
                    </a:cubicBezTo>
                    <a:cubicBezTo>
                      <a:pt x="4187" y="476"/>
                      <a:pt x="2942" y="0"/>
                      <a:pt x="1969" y="679"/>
                    </a:cubicBezTo>
                    <a:cubicBezTo>
                      <a:pt x="566" y="1698"/>
                      <a:pt x="521" y="3916"/>
                      <a:pt x="837" y="5387"/>
                    </a:cubicBezTo>
                    <a:cubicBezTo>
                      <a:pt x="1426" y="8148"/>
                      <a:pt x="1788" y="11565"/>
                      <a:pt x="1630" y="14440"/>
                    </a:cubicBezTo>
                    <a:cubicBezTo>
                      <a:pt x="1471" y="17201"/>
                      <a:pt x="1426" y="19011"/>
                      <a:pt x="249" y="21523"/>
                    </a:cubicBezTo>
                    <a:cubicBezTo>
                      <a:pt x="0" y="22067"/>
                      <a:pt x="272" y="23085"/>
                      <a:pt x="498" y="23560"/>
                    </a:cubicBezTo>
                    <a:cubicBezTo>
                      <a:pt x="521" y="23651"/>
                      <a:pt x="611" y="23764"/>
                      <a:pt x="724" y="23741"/>
                    </a:cubicBezTo>
                    <a:cubicBezTo>
                      <a:pt x="792" y="23719"/>
                      <a:pt x="815" y="23651"/>
                      <a:pt x="837" y="23606"/>
                    </a:cubicBezTo>
                    <a:cubicBezTo>
                      <a:pt x="2082" y="20958"/>
                      <a:pt x="2852" y="18921"/>
                      <a:pt x="3191" y="16047"/>
                    </a:cubicBezTo>
                    <a:cubicBezTo>
                      <a:pt x="3440" y="13919"/>
                      <a:pt x="3915" y="11973"/>
                      <a:pt x="3553" y="9166"/>
                    </a:cubicBezTo>
                    <a:cubicBezTo>
                      <a:pt x="3304" y="7265"/>
                      <a:pt x="2309" y="5296"/>
                      <a:pt x="2603" y="3373"/>
                    </a:cubicBezTo>
                    <a:cubicBezTo>
                      <a:pt x="2648" y="3033"/>
                      <a:pt x="2739" y="2694"/>
                      <a:pt x="2965" y="2445"/>
                    </a:cubicBezTo>
                    <a:cubicBezTo>
                      <a:pt x="3395" y="1924"/>
                      <a:pt x="3893" y="1947"/>
                      <a:pt x="4368" y="2241"/>
                    </a:cubicBezTo>
                    <a:cubicBezTo>
                      <a:pt x="5002" y="2603"/>
                      <a:pt x="5251" y="2128"/>
                      <a:pt x="5047" y="165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9"/>
              <p:cNvSpPr/>
              <p:nvPr/>
            </p:nvSpPr>
            <p:spPr>
              <a:xfrm>
                <a:off x="4398125" y="5127350"/>
                <a:ext cx="273875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11161" extrusionOk="0">
                    <a:moveTo>
                      <a:pt x="4443" y="1"/>
                    </a:moveTo>
                    <a:cubicBezTo>
                      <a:pt x="3792" y="1"/>
                      <a:pt x="3133" y="100"/>
                      <a:pt x="2490" y="311"/>
                    </a:cubicBezTo>
                    <a:cubicBezTo>
                      <a:pt x="1291" y="696"/>
                      <a:pt x="408" y="1420"/>
                      <a:pt x="114" y="2733"/>
                    </a:cubicBezTo>
                    <a:cubicBezTo>
                      <a:pt x="0" y="3367"/>
                      <a:pt x="0" y="3978"/>
                      <a:pt x="46" y="4611"/>
                    </a:cubicBezTo>
                    <a:cubicBezTo>
                      <a:pt x="46" y="5200"/>
                      <a:pt x="68" y="5811"/>
                      <a:pt x="159" y="6377"/>
                    </a:cubicBezTo>
                    <a:cubicBezTo>
                      <a:pt x="408" y="7916"/>
                      <a:pt x="1132" y="9477"/>
                      <a:pt x="2354" y="10405"/>
                    </a:cubicBezTo>
                    <a:cubicBezTo>
                      <a:pt x="3063" y="10934"/>
                      <a:pt x="3900" y="11161"/>
                      <a:pt x="4774" y="11161"/>
                    </a:cubicBezTo>
                    <a:cubicBezTo>
                      <a:pt x="5659" y="11161"/>
                      <a:pt x="6581" y="10928"/>
                      <a:pt x="7446" y="10541"/>
                    </a:cubicBezTo>
                    <a:cubicBezTo>
                      <a:pt x="7990" y="10292"/>
                      <a:pt x="8488" y="9975"/>
                      <a:pt x="8940" y="9613"/>
                    </a:cubicBezTo>
                    <a:cubicBezTo>
                      <a:pt x="9370" y="9274"/>
                      <a:pt x="9732" y="8889"/>
                      <a:pt x="10004" y="8436"/>
                    </a:cubicBezTo>
                    <a:cubicBezTo>
                      <a:pt x="10954" y="6965"/>
                      <a:pt x="10819" y="5064"/>
                      <a:pt x="10230" y="3638"/>
                    </a:cubicBezTo>
                    <a:cubicBezTo>
                      <a:pt x="9297" y="1450"/>
                      <a:pt x="6929" y="1"/>
                      <a:pt x="4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9"/>
              <p:cNvSpPr/>
              <p:nvPr/>
            </p:nvSpPr>
            <p:spPr>
              <a:xfrm>
                <a:off x="4445075" y="5178575"/>
                <a:ext cx="170900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6970" extrusionOk="0">
                    <a:moveTo>
                      <a:pt x="2789" y="1"/>
                    </a:moveTo>
                    <a:cubicBezTo>
                      <a:pt x="2387" y="1"/>
                      <a:pt x="1981" y="60"/>
                      <a:pt x="1585" y="186"/>
                    </a:cubicBezTo>
                    <a:cubicBezTo>
                      <a:pt x="816" y="435"/>
                      <a:pt x="250" y="888"/>
                      <a:pt x="91" y="1725"/>
                    </a:cubicBezTo>
                    <a:cubicBezTo>
                      <a:pt x="1" y="2110"/>
                      <a:pt x="24" y="2472"/>
                      <a:pt x="24" y="2879"/>
                    </a:cubicBezTo>
                    <a:cubicBezTo>
                      <a:pt x="46" y="3241"/>
                      <a:pt x="46" y="3603"/>
                      <a:pt x="114" y="3988"/>
                    </a:cubicBezTo>
                    <a:cubicBezTo>
                      <a:pt x="250" y="4939"/>
                      <a:pt x="703" y="5935"/>
                      <a:pt x="1472" y="6500"/>
                    </a:cubicBezTo>
                    <a:cubicBezTo>
                      <a:pt x="1913" y="6828"/>
                      <a:pt x="2434" y="6970"/>
                      <a:pt x="2980" y="6970"/>
                    </a:cubicBezTo>
                    <a:cubicBezTo>
                      <a:pt x="3526" y="6970"/>
                      <a:pt x="4097" y="6828"/>
                      <a:pt x="4641" y="6591"/>
                    </a:cubicBezTo>
                    <a:cubicBezTo>
                      <a:pt x="4980" y="6432"/>
                      <a:pt x="5297" y="6229"/>
                      <a:pt x="5568" y="6025"/>
                    </a:cubicBezTo>
                    <a:cubicBezTo>
                      <a:pt x="5817" y="5821"/>
                      <a:pt x="6044" y="5572"/>
                      <a:pt x="6247" y="5278"/>
                    </a:cubicBezTo>
                    <a:cubicBezTo>
                      <a:pt x="6836" y="4350"/>
                      <a:pt x="6768" y="3151"/>
                      <a:pt x="6383" y="2291"/>
                    </a:cubicBezTo>
                    <a:cubicBezTo>
                      <a:pt x="5826" y="889"/>
                      <a:pt x="4341" y="1"/>
                      <a:pt x="27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9"/>
              <p:cNvSpPr/>
              <p:nvPr/>
            </p:nvSpPr>
            <p:spPr>
              <a:xfrm>
                <a:off x="4162175" y="5248275"/>
                <a:ext cx="296525" cy="81150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3246" extrusionOk="0">
                    <a:moveTo>
                      <a:pt x="4594" y="63"/>
                    </a:moveTo>
                    <a:cubicBezTo>
                      <a:pt x="4459" y="63"/>
                      <a:pt x="4323" y="65"/>
                      <a:pt x="4188" y="69"/>
                    </a:cubicBezTo>
                    <a:cubicBezTo>
                      <a:pt x="3192" y="91"/>
                      <a:pt x="476" y="1"/>
                      <a:pt x="69" y="1223"/>
                    </a:cubicBezTo>
                    <a:cubicBezTo>
                      <a:pt x="1" y="1449"/>
                      <a:pt x="137" y="1698"/>
                      <a:pt x="273" y="1879"/>
                    </a:cubicBezTo>
                    <a:cubicBezTo>
                      <a:pt x="612" y="2241"/>
                      <a:pt x="1155" y="2354"/>
                      <a:pt x="1653" y="2468"/>
                    </a:cubicBezTo>
                    <a:cubicBezTo>
                      <a:pt x="3192" y="2739"/>
                      <a:pt x="4731" y="3079"/>
                      <a:pt x="6270" y="3192"/>
                    </a:cubicBezTo>
                    <a:cubicBezTo>
                      <a:pt x="6495" y="3216"/>
                      <a:pt x="7144" y="3246"/>
                      <a:pt x="7904" y="3246"/>
                    </a:cubicBezTo>
                    <a:cubicBezTo>
                      <a:pt x="9284" y="3246"/>
                      <a:pt x="11032" y="3148"/>
                      <a:pt x="11294" y="2739"/>
                    </a:cubicBezTo>
                    <a:cubicBezTo>
                      <a:pt x="11860" y="1811"/>
                      <a:pt x="9869" y="1042"/>
                      <a:pt x="8986" y="770"/>
                    </a:cubicBezTo>
                    <a:cubicBezTo>
                      <a:pt x="7595" y="293"/>
                      <a:pt x="6091" y="63"/>
                      <a:pt x="4594" y="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9"/>
              <p:cNvSpPr/>
              <p:nvPr/>
            </p:nvSpPr>
            <p:spPr>
              <a:xfrm>
                <a:off x="4182550" y="5255075"/>
                <a:ext cx="26255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10502" h="3305" fill="none" extrusionOk="0">
                    <a:moveTo>
                      <a:pt x="6292" y="3237"/>
                    </a:moveTo>
                    <a:cubicBezTo>
                      <a:pt x="6903" y="3305"/>
                      <a:pt x="7560" y="3305"/>
                      <a:pt x="8216" y="3237"/>
                    </a:cubicBezTo>
                    <a:cubicBezTo>
                      <a:pt x="8895" y="3169"/>
                      <a:pt x="9574" y="3123"/>
                      <a:pt x="9936" y="2512"/>
                    </a:cubicBezTo>
                    <a:cubicBezTo>
                      <a:pt x="10502" y="1562"/>
                      <a:pt x="9868" y="1087"/>
                      <a:pt x="9008" y="770"/>
                    </a:cubicBezTo>
                    <a:cubicBezTo>
                      <a:pt x="7469" y="272"/>
                      <a:pt x="5840" y="46"/>
                      <a:pt x="4188" y="68"/>
                    </a:cubicBezTo>
                    <a:cubicBezTo>
                      <a:pt x="3192" y="91"/>
                      <a:pt x="476" y="0"/>
                      <a:pt x="91" y="1222"/>
                    </a:cubicBezTo>
                    <a:cubicBezTo>
                      <a:pt x="1" y="1449"/>
                      <a:pt x="136" y="1720"/>
                      <a:pt x="295" y="1879"/>
                    </a:cubicBezTo>
                    <a:cubicBezTo>
                      <a:pt x="634" y="2241"/>
                      <a:pt x="1155" y="2354"/>
                      <a:pt x="1675" y="2467"/>
                    </a:cubicBezTo>
                    <a:cubicBezTo>
                      <a:pt x="3192" y="2784"/>
                      <a:pt x="4731" y="3123"/>
                      <a:pt x="6292" y="323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9"/>
              <p:cNvSpPr/>
              <p:nvPr/>
            </p:nvSpPr>
            <p:spPr>
              <a:xfrm>
                <a:off x="4211400" y="4885600"/>
                <a:ext cx="3536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5527" fill="none" extrusionOk="0">
                    <a:moveTo>
                      <a:pt x="10231" y="1811"/>
                    </a:moveTo>
                    <a:cubicBezTo>
                      <a:pt x="10638" y="2037"/>
                      <a:pt x="11045" y="2309"/>
                      <a:pt x="11407" y="2626"/>
                    </a:cubicBezTo>
                    <a:cubicBezTo>
                      <a:pt x="11837" y="2965"/>
                      <a:pt x="12222" y="3373"/>
                      <a:pt x="12562" y="3780"/>
                    </a:cubicBezTo>
                    <a:cubicBezTo>
                      <a:pt x="13422" y="4866"/>
                      <a:pt x="13761" y="6156"/>
                      <a:pt x="13965" y="7514"/>
                    </a:cubicBezTo>
                    <a:cubicBezTo>
                      <a:pt x="14146" y="8963"/>
                      <a:pt x="13965" y="10321"/>
                      <a:pt x="13173" y="11475"/>
                    </a:cubicBezTo>
                    <a:cubicBezTo>
                      <a:pt x="12765" y="12041"/>
                      <a:pt x="12313" y="12561"/>
                      <a:pt x="11837" y="13014"/>
                    </a:cubicBezTo>
                    <a:cubicBezTo>
                      <a:pt x="11317" y="13489"/>
                      <a:pt x="10751" y="13897"/>
                      <a:pt x="10140" y="14236"/>
                    </a:cubicBezTo>
                    <a:cubicBezTo>
                      <a:pt x="9438" y="14621"/>
                      <a:pt x="8646" y="14938"/>
                      <a:pt x="7832" y="15141"/>
                    </a:cubicBezTo>
                    <a:cubicBezTo>
                      <a:pt x="6474" y="15481"/>
                      <a:pt x="5003" y="15526"/>
                      <a:pt x="3758" y="14757"/>
                    </a:cubicBezTo>
                    <a:cubicBezTo>
                      <a:pt x="2694" y="14078"/>
                      <a:pt x="1789" y="13331"/>
                      <a:pt x="1178" y="12222"/>
                    </a:cubicBezTo>
                    <a:cubicBezTo>
                      <a:pt x="567" y="11181"/>
                      <a:pt x="227" y="9959"/>
                      <a:pt x="137" y="8759"/>
                    </a:cubicBezTo>
                    <a:cubicBezTo>
                      <a:pt x="1" y="6768"/>
                      <a:pt x="567" y="4640"/>
                      <a:pt x="1993" y="3169"/>
                    </a:cubicBezTo>
                    <a:cubicBezTo>
                      <a:pt x="2128" y="3033"/>
                      <a:pt x="2128" y="2852"/>
                      <a:pt x="1902" y="2830"/>
                    </a:cubicBezTo>
                    <a:cubicBezTo>
                      <a:pt x="1608" y="2807"/>
                      <a:pt x="1314" y="2830"/>
                      <a:pt x="1019" y="2920"/>
                    </a:cubicBezTo>
                    <a:cubicBezTo>
                      <a:pt x="1381" y="2581"/>
                      <a:pt x="1879" y="2377"/>
                      <a:pt x="2377" y="2400"/>
                    </a:cubicBezTo>
                    <a:cubicBezTo>
                      <a:pt x="2128" y="2196"/>
                      <a:pt x="2174" y="1585"/>
                      <a:pt x="2264" y="1291"/>
                    </a:cubicBezTo>
                    <a:cubicBezTo>
                      <a:pt x="2332" y="1064"/>
                      <a:pt x="2468" y="906"/>
                      <a:pt x="2604" y="725"/>
                    </a:cubicBezTo>
                    <a:cubicBezTo>
                      <a:pt x="2898" y="431"/>
                      <a:pt x="3260" y="136"/>
                      <a:pt x="3645" y="1"/>
                    </a:cubicBezTo>
                    <a:cubicBezTo>
                      <a:pt x="3464" y="317"/>
                      <a:pt x="3237" y="657"/>
                      <a:pt x="3079" y="1019"/>
                    </a:cubicBezTo>
                    <a:cubicBezTo>
                      <a:pt x="2966" y="1336"/>
                      <a:pt x="2898" y="1630"/>
                      <a:pt x="2920" y="1970"/>
                    </a:cubicBezTo>
                    <a:cubicBezTo>
                      <a:pt x="2920" y="2173"/>
                      <a:pt x="3011" y="2173"/>
                      <a:pt x="3169" y="2128"/>
                    </a:cubicBezTo>
                    <a:cubicBezTo>
                      <a:pt x="3305" y="2060"/>
                      <a:pt x="3464" y="1947"/>
                      <a:pt x="3599" y="1856"/>
                    </a:cubicBezTo>
                    <a:cubicBezTo>
                      <a:pt x="4052" y="1607"/>
                      <a:pt x="4527" y="1404"/>
                      <a:pt x="5048" y="1268"/>
                    </a:cubicBezTo>
                    <a:cubicBezTo>
                      <a:pt x="6768" y="770"/>
                      <a:pt x="8669" y="951"/>
                      <a:pt x="10231" y="181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9"/>
              <p:cNvSpPr/>
              <p:nvPr/>
            </p:nvSpPr>
            <p:spPr>
              <a:xfrm>
                <a:off x="4425850" y="4880275"/>
                <a:ext cx="155050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7004" extrusionOk="0">
                    <a:moveTo>
                      <a:pt x="3308" y="1"/>
                    </a:moveTo>
                    <a:cubicBezTo>
                      <a:pt x="3212" y="1"/>
                      <a:pt x="3113" y="4"/>
                      <a:pt x="3011" y="10"/>
                    </a:cubicBezTo>
                    <a:cubicBezTo>
                      <a:pt x="2151" y="100"/>
                      <a:pt x="1358" y="462"/>
                      <a:pt x="770" y="1051"/>
                    </a:cubicBezTo>
                    <a:cubicBezTo>
                      <a:pt x="182" y="1617"/>
                      <a:pt x="0" y="2409"/>
                      <a:pt x="68" y="3246"/>
                    </a:cubicBezTo>
                    <a:cubicBezTo>
                      <a:pt x="182" y="4717"/>
                      <a:pt x="1268" y="6143"/>
                      <a:pt x="2603" y="6777"/>
                    </a:cubicBezTo>
                    <a:cubicBezTo>
                      <a:pt x="2912" y="6909"/>
                      <a:pt x="3250" y="7003"/>
                      <a:pt x="3591" y="7003"/>
                    </a:cubicBezTo>
                    <a:cubicBezTo>
                      <a:pt x="3775" y="7003"/>
                      <a:pt x="3960" y="6976"/>
                      <a:pt x="4142" y="6913"/>
                    </a:cubicBezTo>
                    <a:cubicBezTo>
                      <a:pt x="4957" y="6641"/>
                      <a:pt x="5658" y="5849"/>
                      <a:pt x="5953" y="5012"/>
                    </a:cubicBezTo>
                    <a:cubicBezTo>
                      <a:pt x="6134" y="4378"/>
                      <a:pt x="6202" y="3608"/>
                      <a:pt x="6111" y="2839"/>
                    </a:cubicBezTo>
                    <a:cubicBezTo>
                      <a:pt x="5998" y="1956"/>
                      <a:pt x="5545" y="1141"/>
                      <a:pt x="4934" y="598"/>
                    </a:cubicBezTo>
                    <a:cubicBezTo>
                      <a:pt x="4442" y="145"/>
                      <a:pt x="3949" y="1"/>
                      <a:pt x="3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9"/>
              <p:cNvSpPr/>
              <p:nvPr/>
            </p:nvSpPr>
            <p:spPr>
              <a:xfrm>
                <a:off x="4427550" y="4873725"/>
                <a:ext cx="154475" cy="178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7130" fill="none" extrusionOk="0">
                    <a:moveTo>
                      <a:pt x="6111" y="2875"/>
                    </a:moveTo>
                    <a:cubicBezTo>
                      <a:pt x="6179" y="3644"/>
                      <a:pt x="6134" y="4414"/>
                      <a:pt x="5930" y="5047"/>
                    </a:cubicBezTo>
                    <a:cubicBezTo>
                      <a:pt x="5658" y="5885"/>
                      <a:pt x="4934" y="6677"/>
                      <a:pt x="4119" y="6948"/>
                    </a:cubicBezTo>
                    <a:cubicBezTo>
                      <a:pt x="3621" y="7129"/>
                      <a:pt x="3078" y="7016"/>
                      <a:pt x="2603" y="6813"/>
                    </a:cubicBezTo>
                    <a:cubicBezTo>
                      <a:pt x="1268" y="6179"/>
                      <a:pt x="159" y="4753"/>
                      <a:pt x="46" y="3282"/>
                    </a:cubicBezTo>
                    <a:cubicBezTo>
                      <a:pt x="0" y="2445"/>
                      <a:pt x="159" y="1652"/>
                      <a:pt x="747" y="1087"/>
                    </a:cubicBezTo>
                    <a:cubicBezTo>
                      <a:pt x="1358" y="498"/>
                      <a:pt x="2150" y="136"/>
                      <a:pt x="2988" y="46"/>
                    </a:cubicBezTo>
                    <a:cubicBezTo>
                      <a:pt x="3780" y="0"/>
                      <a:pt x="4346" y="113"/>
                      <a:pt x="4912" y="634"/>
                    </a:cubicBezTo>
                    <a:cubicBezTo>
                      <a:pt x="5568" y="1177"/>
                      <a:pt x="5998" y="1992"/>
                      <a:pt x="6111" y="287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9"/>
              <p:cNvSpPr/>
              <p:nvPr/>
            </p:nvSpPr>
            <p:spPr>
              <a:xfrm>
                <a:off x="4440550" y="4912625"/>
                <a:ext cx="108675" cy="1271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5087" extrusionOk="0">
                    <a:moveTo>
                      <a:pt x="2298" y="1"/>
                    </a:moveTo>
                    <a:cubicBezTo>
                      <a:pt x="1985" y="1"/>
                      <a:pt x="1679" y="58"/>
                      <a:pt x="1449" y="164"/>
                    </a:cubicBezTo>
                    <a:cubicBezTo>
                      <a:pt x="612" y="526"/>
                      <a:pt x="1" y="1545"/>
                      <a:pt x="69" y="2473"/>
                    </a:cubicBezTo>
                    <a:cubicBezTo>
                      <a:pt x="114" y="3491"/>
                      <a:pt x="906" y="4487"/>
                      <a:pt x="1811" y="4917"/>
                    </a:cubicBezTo>
                    <a:cubicBezTo>
                      <a:pt x="2035" y="5021"/>
                      <a:pt x="2288" y="5086"/>
                      <a:pt x="2531" y="5086"/>
                    </a:cubicBezTo>
                    <a:cubicBezTo>
                      <a:pt x="2658" y="5086"/>
                      <a:pt x="2782" y="5069"/>
                      <a:pt x="2898" y="5030"/>
                    </a:cubicBezTo>
                    <a:cubicBezTo>
                      <a:pt x="3486" y="4849"/>
                      <a:pt x="3962" y="4283"/>
                      <a:pt x="4165" y="3718"/>
                    </a:cubicBezTo>
                    <a:cubicBezTo>
                      <a:pt x="4301" y="3265"/>
                      <a:pt x="4346" y="2722"/>
                      <a:pt x="4278" y="2224"/>
                    </a:cubicBezTo>
                    <a:cubicBezTo>
                      <a:pt x="4188" y="1567"/>
                      <a:pt x="3939" y="934"/>
                      <a:pt x="3554" y="459"/>
                    </a:cubicBezTo>
                    <a:cubicBezTo>
                      <a:pt x="3292" y="141"/>
                      <a:pt x="2786" y="1"/>
                      <a:pt x="2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9"/>
              <p:cNvSpPr/>
              <p:nvPr/>
            </p:nvSpPr>
            <p:spPr>
              <a:xfrm>
                <a:off x="4126550" y="5075000"/>
                <a:ext cx="1912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6095" extrusionOk="0">
                    <a:moveTo>
                      <a:pt x="3572" y="0"/>
                    </a:moveTo>
                    <a:cubicBezTo>
                      <a:pt x="3505" y="0"/>
                      <a:pt x="3439" y="2"/>
                      <a:pt x="3372" y="6"/>
                    </a:cubicBezTo>
                    <a:cubicBezTo>
                      <a:pt x="2014" y="97"/>
                      <a:pt x="679" y="1115"/>
                      <a:pt x="294" y="2405"/>
                    </a:cubicBezTo>
                    <a:cubicBezTo>
                      <a:pt x="0" y="3311"/>
                      <a:pt x="272" y="4850"/>
                      <a:pt x="1109" y="5370"/>
                    </a:cubicBezTo>
                    <a:cubicBezTo>
                      <a:pt x="1811" y="5868"/>
                      <a:pt x="2784" y="6094"/>
                      <a:pt x="3712" y="6094"/>
                    </a:cubicBezTo>
                    <a:cubicBezTo>
                      <a:pt x="4481" y="6094"/>
                      <a:pt x="5228" y="5936"/>
                      <a:pt x="5862" y="5642"/>
                    </a:cubicBezTo>
                    <a:cubicBezTo>
                      <a:pt x="6654" y="5257"/>
                      <a:pt x="7356" y="4465"/>
                      <a:pt x="7537" y="3582"/>
                    </a:cubicBezTo>
                    <a:cubicBezTo>
                      <a:pt x="7650" y="3084"/>
                      <a:pt x="7469" y="2541"/>
                      <a:pt x="7197" y="2088"/>
                    </a:cubicBezTo>
                    <a:cubicBezTo>
                      <a:pt x="6462" y="900"/>
                      <a:pt x="4985" y="0"/>
                      <a:pt x="3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9"/>
              <p:cNvSpPr/>
              <p:nvPr/>
            </p:nvSpPr>
            <p:spPr>
              <a:xfrm>
                <a:off x="4119175" y="5074575"/>
                <a:ext cx="1907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6157" fill="none" extrusionOk="0">
                    <a:moveTo>
                      <a:pt x="3690" y="6157"/>
                    </a:moveTo>
                    <a:cubicBezTo>
                      <a:pt x="4459" y="6157"/>
                      <a:pt x="5229" y="6021"/>
                      <a:pt x="5840" y="5704"/>
                    </a:cubicBezTo>
                    <a:cubicBezTo>
                      <a:pt x="6632" y="5342"/>
                      <a:pt x="7356" y="4550"/>
                      <a:pt x="7515" y="3667"/>
                    </a:cubicBezTo>
                    <a:cubicBezTo>
                      <a:pt x="7628" y="3169"/>
                      <a:pt x="7469" y="2626"/>
                      <a:pt x="7175" y="2173"/>
                    </a:cubicBezTo>
                    <a:cubicBezTo>
                      <a:pt x="6406" y="929"/>
                      <a:pt x="4822" y="1"/>
                      <a:pt x="3350" y="69"/>
                    </a:cubicBezTo>
                    <a:cubicBezTo>
                      <a:pt x="1993" y="159"/>
                      <a:pt x="680" y="1177"/>
                      <a:pt x="272" y="2490"/>
                    </a:cubicBezTo>
                    <a:cubicBezTo>
                      <a:pt x="1" y="3395"/>
                      <a:pt x="250" y="4912"/>
                      <a:pt x="1087" y="5455"/>
                    </a:cubicBezTo>
                    <a:cubicBezTo>
                      <a:pt x="1789" y="5930"/>
                      <a:pt x="2739" y="6157"/>
                      <a:pt x="3690" y="61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9"/>
              <p:cNvSpPr/>
              <p:nvPr/>
            </p:nvSpPr>
            <p:spPr>
              <a:xfrm>
                <a:off x="4167850" y="5089175"/>
                <a:ext cx="15107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4804" extrusionOk="0">
                    <a:moveTo>
                      <a:pt x="2841" y="1"/>
                    </a:moveTo>
                    <a:cubicBezTo>
                      <a:pt x="2791" y="1"/>
                      <a:pt x="2742" y="2"/>
                      <a:pt x="2693" y="5"/>
                    </a:cubicBezTo>
                    <a:cubicBezTo>
                      <a:pt x="1607" y="50"/>
                      <a:pt x="566" y="865"/>
                      <a:pt x="227" y="1884"/>
                    </a:cubicBezTo>
                    <a:cubicBezTo>
                      <a:pt x="0" y="2608"/>
                      <a:pt x="204" y="3807"/>
                      <a:pt x="883" y="4237"/>
                    </a:cubicBezTo>
                    <a:cubicBezTo>
                      <a:pt x="1471" y="4622"/>
                      <a:pt x="2241" y="4780"/>
                      <a:pt x="2965" y="4803"/>
                    </a:cubicBezTo>
                    <a:cubicBezTo>
                      <a:pt x="3553" y="4803"/>
                      <a:pt x="4142" y="4690"/>
                      <a:pt x="4662" y="4464"/>
                    </a:cubicBezTo>
                    <a:cubicBezTo>
                      <a:pt x="5274" y="4192"/>
                      <a:pt x="5839" y="3536"/>
                      <a:pt x="5975" y="2857"/>
                    </a:cubicBezTo>
                    <a:cubicBezTo>
                      <a:pt x="6043" y="2449"/>
                      <a:pt x="5907" y="1997"/>
                      <a:pt x="5704" y="1657"/>
                    </a:cubicBezTo>
                    <a:cubicBezTo>
                      <a:pt x="5140" y="725"/>
                      <a:pt x="3954" y="1"/>
                      <a:pt x="28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9"/>
              <p:cNvSpPr/>
              <p:nvPr/>
            </p:nvSpPr>
            <p:spPr>
              <a:xfrm>
                <a:off x="4205750" y="4891250"/>
                <a:ext cx="361575" cy="384400"/>
              </a:xfrm>
              <a:custGeom>
                <a:avLst/>
                <a:gdLst/>
                <a:ahLst/>
                <a:cxnLst/>
                <a:rect l="l" t="t" r="r" b="b"/>
                <a:pathLst>
                  <a:path w="14463" h="15376" extrusionOk="0">
                    <a:moveTo>
                      <a:pt x="3667" y="1"/>
                    </a:moveTo>
                    <a:cubicBezTo>
                      <a:pt x="3260" y="137"/>
                      <a:pt x="2898" y="431"/>
                      <a:pt x="2603" y="725"/>
                    </a:cubicBezTo>
                    <a:cubicBezTo>
                      <a:pt x="2467" y="906"/>
                      <a:pt x="2332" y="1065"/>
                      <a:pt x="2264" y="1291"/>
                    </a:cubicBezTo>
                    <a:cubicBezTo>
                      <a:pt x="2196" y="1585"/>
                      <a:pt x="2128" y="2196"/>
                      <a:pt x="2377" y="2400"/>
                    </a:cubicBezTo>
                    <a:cubicBezTo>
                      <a:pt x="2349" y="2399"/>
                      <a:pt x="2322" y="2398"/>
                      <a:pt x="2294" y="2398"/>
                    </a:cubicBezTo>
                    <a:cubicBezTo>
                      <a:pt x="1826" y="2398"/>
                      <a:pt x="1382" y="2578"/>
                      <a:pt x="1019" y="2920"/>
                    </a:cubicBezTo>
                    <a:cubicBezTo>
                      <a:pt x="1244" y="2851"/>
                      <a:pt x="1482" y="2822"/>
                      <a:pt x="1703" y="2822"/>
                    </a:cubicBezTo>
                    <a:cubicBezTo>
                      <a:pt x="1771" y="2822"/>
                      <a:pt x="1838" y="2825"/>
                      <a:pt x="1902" y="2830"/>
                    </a:cubicBezTo>
                    <a:cubicBezTo>
                      <a:pt x="2128" y="2852"/>
                      <a:pt x="2128" y="3034"/>
                      <a:pt x="1992" y="3169"/>
                    </a:cubicBezTo>
                    <a:cubicBezTo>
                      <a:pt x="566" y="4640"/>
                      <a:pt x="1" y="6768"/>
                      <a:pt x="159" y="8759"/>
                    </a:cubicBezTo>
                    <a:cubicBezTo>
                      <a:pt x="227" y="9959"/>
                      <a:pt x="566" y="11181"/>
                      <a:pt x="1177" y="12222"/>
                    </a:cubicBezTo>
                    <a:cubicBezTo>
                      <a:pt x="1789" y="13331"/>
                      <a:pt x="2694" y="14078"/>
                      <a:pt x="3780" y="14757"/>
                    </a:cubicBezTo>
                    <a:cubicBezTo>
                      <a:pt x="4501" y="15203"/>
                      <a:pt x="5299" y="15375"/>
                      <a:pt x="6106" y="15375"/>
                    </a:cubicBezTo>
                    <a:cubicBezTo>
                      <a:pt x="6692" y="15375"/>
                      <a:pt x="7283" y="15284"/>
                      <a:pt x="7854" y="15142"/>
                    </a:cubicBezTo>
                    <a:cubicBezTo>
                      <a:pt x="8646" y="14938"/>
                      <a:pt x="9438" y="14621"/>
                      <a:pt x="10140" y="14236"/>
                    </a:cubicBezTo>
                    <a:cubicBezTo>
                      <a:pt x="10751" y="13897"/>
                      <a:pt x="11317" y="13490"/>
                      <a:pt x="11837" y="13014"/>
                    </a:cubicBezTo>
                    <a:cubicBezTo>
                      <a:pt x="12312" y="12562"/>
                      <a:pt x="12765" y="12041"/>
                      <a:pt x="13172" y="11475"/>
                    </a:cubicBezTo>
                    <a:cubicBezTo>
                      <a:pt x="13965" y="10321"/>
                      <a:pt x="14462" y="8963"/>
                      <a:pt x="14259" y="7515"/>
                    </a:cubicBezTo>
                    <a:cubicBezTo>
                      <a:pt x="14100" y="6134"/>
                      <a:pt x="13444" y="4867"/>
                      <a:pt x="12607" y="3780"/>
                    </a:cubicBezTo>
                    <a:cubicBezTo>
                      <a:pt x="12267" y="3373"/>
                      <a:pt x="11860" y="2966"/>
                      <a:pt x="11430" y="2626"/>
                    </a:cubicBezTo>
                    <a:cubicBezTo>
                      <a:pt x="11068" y="2309"/>
                      <a:pt x="10683" y="2038"/>
                      <a:pt x="10253" y="1811"/>
                    </a:cubicBezTo>
                    <a:cubicBezTo>
                      <a:pt x="9264" y="1267"/>
                      <a:pt x="8139" y="994"/>
                      <a:pt x="7004" y="994"/>
                    </a:cubicBezTo>
                    <a:cubicBezTo>
                      <a:pt x="6347" y="994"/>
                      <a:pt x="5687" y="1086"/>
                      <a:pt x="5048" y="1268"/>
                    </a:cubicBezTo>
                    <a:cubicBezTo>
                      <a:pt x="4527" y="1404"/>
                      <a:pt x="4052" y="1608"/>
                      <a:pt x="3599" y="1857"/>
                    </a:cubicBezTo>
                    <a:cubicBezTo>
                      <a:pt x="3463" y="1947"/>
                      <a:pt x="3305" y="2060"/>
                      <a:pt x="3169" y="2128"/>
                    </a:cubicBezTo>
                    <a:cubicBezTo>
                      <a:pt x="3118" y="2143"/>
                      <a:pt x="3075" y="2153"/>
                      <a:pt x="3038" y="2153"/>
                    </a:cubicBezTo>
                    <a:cubicBezTo>
                      <a:pt x="2962" y="2153"/>
                      <a:pt x="2920" y="2108"/>
                      <a:pt x="2920" y="1970"/>
                    </a:cubicBezTo>
                    <a:cubicBezTo>
                      <a:pt x="2898" y="1630"/>
                      <a:pt x="2988" y="1336"/>
                      <a:pt x="3101" y="1019"/>
                    </a:cubicBezTo>
                    <a:cubicBezTo>
                      <a:pt x="3237" y="657"/>
                      <a:pt x="3463" y="318"/>
                      <a:pt x="3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9"/>
              <p:cNvSpPr/>
              <p:nvPr/>
            </p:nvSpPr>
            <p:spPr>
              <a:xfrm>
                <a:off x="4360225" y="5079100"/>
                <a:ext cx="209350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7899" extrusionOk="0">
                    <a:moveTo>
                      <a:pt x="8125" y="1"/>
                    </a:moveTo>
                    <a:lnTo>
                      <a:pt x="8125" y="1"/>
                    </a:lnTo>
                    <a:cubicBezTo>
                      <a:pt x="8148" y="1064"/>
                      <a:pt x="7831" y="2083"/>
                      <a:pt x="7356" y="2943"/>
                    </a:cubicBezTo>
                    <a:cubicBezTo>
                      <a:pt x="6880" y="3848"/>
                      <a:pt x="6201" y="4640"/>
                      <a:pt x="5454" y="5319"/>
                    </a:cubicBezTo>
                    <a:cubicBezTo>
                      <a:pt x="4753" y="6043"/>
                      <a:pt x="3870" y="6564"/>
                      <a:pt x="2942" y="6994"/>
                    </a:cubicBezTo>
                    <a:cubicBezTo>
                      <a:pt x="2037" y="7424"/>
                      <a:pt x="1041" y="7741"/>
                      <a:pt x="0" y="7877"/>
                    </a:cubicBezTo>
                    <a:cubicBezTo>
                      <a:pt x="166" y="7891"/>
                      <a:pt x="334" y="7898"/>
                      <a:pt x="502" y="7898"/>
                    </a:cubicBezTo>
                    <a:cubicBezTo>
                      <a:pt x="1385" y="7898"/>
                      <a:pt x="2283" y="7706"/>
                      <a:pt x="3101" y="7401"/>
                    </a:cubicBezTo>
                    <a:cubicBezTo>
                      <a:pt x="4097" y="6994"/>
                      <a:pt x="5070" y="6451"/>
                      <a:pt x="5862" y="5727"/>
                    </a:cubicBezTo>
                    <a:cubicBezTo>
                      <a:pt x="6609" y="4980"/>
                      <a:pt x="7288" y="4142"/>
                      <a:pt x="7740" y="3147"/>
                    </a:cubicBezTo>
                    <a:cubicBezTo>
                      <a:pt x="8193" y="2151"/>
                      <a:pt x="8374" y="1019"/>
                      <a:pt x="8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9"/>
              <p:cNvSpPr/>
              <p:nvPr/>
            </p:nvSpPr>
            <p:spPr>
              <a:xfrm>
                <a:off x="4240825" y="4963725"/>
                <a:ext cx="297650" cy="282700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11308" extrusionOk="0">
                    <a:moveTo>
                      <a:pt x="7168" y="0"/>
                    </a:moveTo>
                    <a:cubicBezTo>
                      <a:pt x="6477" y="0"/>
                      <a:pt x="5813" y="215"/>
                      <a:pt x="5274" y="723"/>
                    </a:cubicBezTo>
                    <a:cubicBezTo>
                      <a:pt x="4912" y="1040"/>
                      <a:pt x="4640" y="1447"/>
                      <a:pt x="4527" y="2081"/>
                    </a:cubicBezTo>
                    <a:cubicBezTo>
                      <a:pt x="4437" y="2466"/>
                      <a:pt x="4527" y="3099"/>
                      <a:pt x="4527" y="3099"/>
                    </a:cubicBezTo>
                    <a:cubicBezTo>
                      <a:pt x="4527" y="3099"/>
                      <a:pt x="3758" y="3009"/>
                      <a:pt x="3396" y="2986"/>
                    </a:cubicBezTo>
                    <a:cubicBezTo>
                      <a:pt x="3258" y="2975"/>
                      <a:pt x="3120" y="2969"/>
                      <a:pt x="2983" y="2969"/>
                    </a:cubicBezTo>
                    <a:cubicBezTo>
                      <a:pt x="2282" y="2969"/>
                      <a:pt x="1591" y="3132"/>
                      <a:pt x="1042" y="3643"/>
                    </a:cubicBezTo>
                    <a:cubicBezTo>
                      <a:pt x="476" y="4140"/>
                      <a:pt x="137" y="4933"/>
                      <a:pt x="69" y="5702"/>
                    </a:cubicBezTo>
                    <a:cubicBezTo>
                      <a:pt x="1" y="6720"/>
                      <a:pt x="340" y="7739"/>
                      <a:pt x="838" y="8644"/>
                    </a:cubicBezTo>
                    <a:cubicBezTo>
                      <a:pt x="1359" y="9572"/>
                      <a:pt x="2106" y="10228"/>
                      <a:pt x="3011" y="10794"/>
                    </a:cubicBezTo>
                    <a:cubicBezTo>
                      <a:pt x="3591" y="11168"/>
                      <a:pt x="4245" y="11307"/>
                      <a:pt x="4909" y="11307"/>
                    </a:cubicBezTo>
                    <a:cubicBezTo>
                      <a:pt x="5411" y="11307"/>
                      <a:pt x="5919" y="11228"/>
                      <a:pt x="6406" y="11111"/>
                    </a:cubicBezTo>
                    <a:cubicBezTo>
                      <a:pt x="7062" y="10930"/>
                      <a:pt x="7718" y="10681"/>
                      <a:pt x="8307" y="10342"/>
                    </a:cubicBezTo>
                    <a:cubicBezTo>
                      <a:pt x="8827" y="10047"/>
                      <a:pt x="9303" y="9708"/>
                      <a:pt x="9733" y="9323"/>
                    </a:cubicBezTo>
                    <a:cubicBezTo>
                      <a:pt x="10117" y="8961"/>
                      <a:pt x="10525" y="8531"/>
                      <a:pt x="10819" y="8056"/>
                    </a:cubicBezTo>
                    <a:cubicBezTo>
                      <a:pt x="11475" y="7083"/>
                      <a:pt x="11905" y="5951"/>
                      <a:pt x="11724" y="4729"/>
                    </a:cubicBezTo>
                    <a:cubicBezTo>
                      <a:pt x="11566" y="3597"/>
                      <a:pt x="11023" y="2534"/>
                      <a:pt x="10321" y="1628"/>
                    </a:cubicBezTo>
                    <a:cubicBezTo>
                      <a:pt x="9755" y="927"/>
                      <a:pt x="8940" y="361"/>
                      <a:pt x="8148" y="135"/>
                    </a:cubicBezTo>
                    <a:cubicBezTo>
                      <a:pt x="7823" y="48"/>
                      <a:pt x="7492" y="0"/>
                      <a:pt x="71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9"/>
              <p:cNvSpPr/>
              <p:nvPr/>
            </p:nvSpPr>
            <p:spPr>
              <a:xfrm>
                <a:off x="4297975" y="5151025"/>
                <a:ext cx="60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1920" extrusionOk="0">
                    <a:moveTo>
                      <a:pt x="1520" y="1"/>
                    </a:moveTo>
                    <a:cubicBezTo>
                      <a:pt x="1260" y="1"/>
                      <a:pt x="966" y="97"/>
                      <a:pt x="702" y="292"/>
                    </a:cubicBezTo>
                    <a:cubicBezTo>
                      <a:pt x="204" y="700"/>
                      <a:pt x="1" y="1288"/>
                      <a:pt x="272" y="1650"/>
                    </a:cubicBezTo>
                    <a:cubicBezTo>
                      <a:pt x="413" y="1834"/>
                      <a:pt x="625" y="1919"/>
                      <a:pt x="866" y="1919"/>
                    </a:cubicBezTo>
                    <a:cubicBezTo>
                      <a:pt x="1129" y="1919"/>
                      <a:pt x="1426" y="1817"/>
                      <a:pt x="1698" y="1627"/>
                    </a:cubicBezTo>
                    <a:cubicBezTo>
                      <a:pt x="2196" y="1243"/>
                      <a:pt x="2400" y="632"/>
                      <a:pt x="2128" y="270"/>
                    </a:cubicBezTo>
                    <a:cubicBezTo>
                      <a:pt x="1994" y="91"/>
                      <a:pt x="1773" y="1"/>
                      <a:pt x="1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9"/>
              <p:cNvSpPr/>
              <p:nvPr/>
            </p:nvSpPr>
            <p:spPr>
              <a:xfrm>
                <a:off x="4294575" y="5111900"/>
                <a:ext cx="566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75" extrusionOk="0">
                    <a:moveTo>
                      <a:pt x="1110" y="1"/>
                    </a:moveTo>
                    <a:cubicBezTo>
                      <a:pt x="1095" y="1"/>
                      <a:pt x="1080" y="1"/>
                      <a:pt x="1065" y="1"/>
                    </a:cubicBezTo>
                    <a:cubicBezTo>
                      <a:pt x="453" y="24"/>
                      <a:pt x="1" y="522"/>
                      <a:pt x="23" y="1156"/>
                    </a:cubicBezTo>
                    <a:cubicBezTo>
                      <a:pt x="46" y="1676"/>
                      <a:pt x="408" y="2061"/>
                      <a:pt x="861" y="2174"/>
                    </a:cubicBezTo>
                    <a:cubicBezTo>
                      <a:pt x="1087" y="1789"/>
                      <a:pt x="1630" y="1450"/>
                      <a:pt x="2264" y="1223"/>
                    </a:cubicBezTo>
                    <a:lnTo>
                      <a:pt x="2264" y="1042"/>
                    </a:lnTo>
                    <a:cubicBezTo>
                      <a:pt x="2198" y="446"/>
                      <a:pt x="1722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9"/>
              <p:cNvSpPr/>
              <p:nvPr/>
            </p:nvSpPr>
            <p:spPr>
              <a:xfrm>
                <a:off x="4312125" y="5140775"/>
                <a:ext cx="4812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359" fill="none" extrusionOk="0">
                    <a:moveTo>
                      <a:pt x="0" y="1359"/>
                    </a:moveTo>
                    <a:cubicBezTo>
                      <a:pt x="0" y="1359"/>
                      <a:pt x="385" y="136"/>
                      <a:pt x="1924" y="1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9"/>
              <p:cNvSpPr/>
              <p:nvPr/>
            </p:nvSpPr>
            <p:spPr>
              <a:xfrm>
                <a:off x="4300800" y="5131725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37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7" y="702"/>
                      <a:pt x="702" y="544"/>
                      <a:pt x="702" y="340"/>
                    </a:cubicBezTo>
                    <a:cubicBezTo>
                      <a:pt x="680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9"/>
              <p:cNvSpPr/>
              <p:nvPr/>
            </p:nvSpPr>
            <p:spPr>
              <a:xfrm>
                <a:off x="4434325" y="5035175"/>
                <a:ext cx="611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863" extrusionOk="0">
                    <a:moveTo>
                      <a:pt x="1546" y="0"/>
                    </a:moveTo>
                    <a:cubicBezTo>
                      <a:pt x="1303" y="0"/>
                      <a:pt x="1029" y="80"/>
                      <a:pt x="770" y="241"/>
                    </a:cubicBezTo>
                    <a:cubicBezTo>
                      <a:pt x="227" y="581"/>
                      <a:pt x="1" y="1169"/>
                      <a:pt x="250" y="1577"/>
                    </a:cubicBezTo>
                    <a:cubicBezTo>
                      <a:pt x="392" y="1766"/>
                      <a:pt x="628" y="1863"/>
                      <a:pt x="898" y="1863"/>
                    </a:cubicBezTo>
                    <a:cubicBezTo>
                      <a:pt x="1143" y="1863"/>
                      <a:pt x="1417" y="1783"/>
                      <a:pt x="1676" y="1622"/>
                    </a:cubicBezTo>
                    <a:cubicBezTo>
                      <a:pt x="2219" y="1282"/>
                      <a:pt x="2445" y="671"/>
                      <a:pt x="2174" y="287"/>
                    </a:cubicBezTo>
                    <a:cubicBezTo>
                      <a:pt x="2043" y="97"/>
                      <a:pt x="1813" y="0"/>
                      <a:pt x="1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9"/>
              <p:cNvSpPr/>
              <p:nvPr/>
            </p:nvSpPr>
            <p:spPr>
              <a:xfrm>
                <a:off x="4402075" y="5014225"/>
                <a:ext cx="60000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2189" extrusionOk="0">
                    <a:moveTo>
                      <a:pt x="1226" y="0"/>
                    </a:moveTo>
                    <a:cubicBezTo>
                      <a:pt x="798" y="0"/>
                      <a:pt x="397" y="247"/>
                      <a:pt x="227" y="672"/>
                    </a:cubicBezTo>
                    <a:cubicBezTo>
                      <a:pt x="1" y="1215"/>
                      <a:pt x="250" y="1871"/>
                      <a:pt x="816" y="2120"/>
                    </a:cubicBezTo>
                    <a:cubicBezTo>
                      <a:pt x="861" y="2143"/>
                      <a:pt x="929" y="2143"/>
                      <a:pt x="974" y="2188"/>
                    </a:cubicBezTo>
                    <a:cubicBezTo>
                      <a:pt x="1404" y="1668"/>
                      <a:pt x="1879" y="1283"/>
                      <a:pt x="2332" y="1215"/>
                    </a:cubicBezTo>
                    <a:cubicBezTo>
                      <a:pt x="2400" y="740"/>
                      <a:pt x="2106" y="287"/>
                      <a:pt x="1653" y="84"/>
                    </a:cubicBezTo>
                    <a:cubicBezTo>
                      <a:pt x="1513" y="27"/>
                      <a:pt x="1368" y="0"/>
                      <a:pt x="1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9"/>
              <p:cNvSpPr/>
              <p:nvPr/>
            </p:nvSpPr>
            <p:spPr>
              <a:xfrm>
                <a:off x="4421900" y="5042325"/>
                <a:ext cx="4810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404" fill="none" extrusionOk="0">
                    <a:moveTo>
                      <a:pt x="1924" y="46"/>
                    </a:moveTo>
                    <a:cubicBezTo>
                      <a:pt x="1924" y="46"/>
                      <a:pt x="611" y="1"/>
                      <a:pt x="0" y="140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9"/>
              <p:cNvSpPr/>
              <p:nvPr/>
            </p:nvSpPr>
            <p:spPr>
              <a:xfrm>
                <a:off x="4428675" y="5019950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70" y="0"/>
                    </a:moveTo>
                    <a:cubicBezTo>
                      <a:pt x="232" y="0"/>
                      <a:pt x="102" y="84"/>
                      <a:pt x="69" y="217"/>
                    </a:cubicBezTo>
                    <a:cubicBezTo>
                      <a:pt x="1" y="398"/>
                      <a:pt x="91" y="624"/>
                      <a:pt x="250" y="669"/>
                    </a:cubicBezTo>
                    <a:cubicBezTo>
                      <a:pt x="298" y="694"/>
                      <a:pt x="350" y="705"/>
                      <a:pt x="401" y="705"/>
                    </a:cubicBezTo>
                    <a:cubicBezTo>
                      <a:pt x="539" y="705"/>
                      <a:pt x="669" y="621"/>
                      <a:pt x="702" y="488"/>
                    </a:cubicBezTo>
                    <a:cubicBezTo>
                      <a:pt x="793" y="307"/>
                      <a:pt x="702" y="81"/>
                      <a:pt x="521" y="36"/>
                    </a:cubicBezTo>
                    <a:cubicBezTo>
                      <a:pt x="473" y="11"/>
                      <a:pt x="421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9"/>
              <p:cNvSpPr/>
              <p:nvPr/>
            </p:nvSpPr>
            <p:spPr>
              <a:xfrm>
                <a:off x="4394725" y="5108950"/>
                <a:ext cx="169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78" extrusionOk="0">
                    <a:moveTo>
                      <a:pt x="620" y="0"/>
                    </a:moveTo>
                    <a:cubicBezTo>
                      <a:pt x="611" y="0"/>
                      <a:pt x="601" y="2"/>
                      <a:pt x="589" y="6"/>
                    </a:cubicBezTo>
                    <a:cubicBezTo>
                      <a:pt x="544" y="6"/>
                      <a:pt x="453" y="97"/>
                      <a:pt x="408" y="119"/>
                    </a:cubicBezTo>
                    <a:lnTo>
                      <a:pt x="204" y="323"/>
                    </a:lnTo>
                    <a:cubicBezTo>
                      <a:pt x="182" y="346"/>
                      <a:pt x="1" y="481"/>
                      <a:pt x="23" y="549"/>
                    </a:cubicBezTo>
                    <a:cubicBezTo>
                      <a:pt x="46" y="572"/>
                      <a:pt x="86" y="578"/>
                      <a:pt x="125" y="578"/>
                    </a:cubicBezTo>
                    <a:cubicBezTo>
                      <a:pt x="165" y="578"/>
                      <a:pt x="204" y="572"/>
                      <a:pt x="227" y="572"/>
                    </a:cubicBezTo>
                    <a:cubicBezTo>
                      <a:pt x="318" y="572"/>
                      <a:pt x="408" y="549"/>
                      <a:pt x="476" y="504"/>
                    </a:cubicBezTo>
                    <a:cubicBezTo>
                      <a:pt x="567" y="459"/>
                      <a:pt x="634" y="368"/>
                      <a:pt x="634" y="255"/>
                    </a:cubicBezTo>
                    <a:cubicBezTo>
                      <a:pt x="634" y="233"/>
                      <a:pt x="657" y="165"/>
                      <a:pt x="657" y="119"/>
                    </a:cubicBezTo>
                    <a:cubicBezTo>
                      <a:pt x="676" y="44"/>
                      <a:pt x="663" y="0"/>
                      <a:pt x="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9"/>
              <p:cNvSpPr/>
              <p:nvPr/>
            </p:nvSpPr>
            <p:spPr>
              <a:xfrm>
                <a:off x="4440000" y="5128325"/>
                <a:ext cx="2152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01" fill="none" extrusionOk="0">
                    <a:moveTo>
                      <a:pt x="0" y="1200"/>
                    </a:moveTo>
                    <a:cubicBezTo>
                      <a:pt x="543" y="1064"/>
                      <a:pt x="860" y="634"/>
                      <a:pt x="792" y="1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9"/>
              <p:cNvSpPr/>
              <p:nvPr/>
            </p:nvSpPr>
            <p:spPr>
              <a:xfrm>
                <a:off x="4490350" y="5386650"/>
                <a:ext cx="86025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2840" extrusionOk="0">
                    <a:moveTo>
                      <a:pt x="1824" y="0"/>
                    </a:moveTo>
                    <a:cubicBezTo>
                      <a:pt x="1365" y="0"/>
                      <a:pt x="920" y="85"/>
                      <a:pt x="679" y="214"/>
                    </a:cubicBezTo>
                    <a:cubicBezTo>
                      <a:pt x="1" y="576"/>
                      <a:pt x="204" y="1459"/>
                      <a:pt x="498" y="1980"/>
                    </a:cubicBezTo>
                    <a:cubicBezTo>
                      <a:pt x="612" y="2296"/>
                      <a:pt x="883" y="2523"/>
                      <a:pt x="1155" y="2681"/>
                    </a:cubicBezTo>
                    <a:cubicBezTo>
                      <a:pt x="1359" y="2777"/>
                      <a:pt x="1597" y="2839"/>
                      <a:pt x="1837" y="2839"/>
                    </a:cubicBezTo>
                    <a:cubicBezTo>
                      <a:pt x="1996" y="2839"/>
                      <a:pt x="2156" y="2812"/>
                      <a:pt x="2309" y="2749"/>
                    </a:cubicBezTo>
                    <a:cubicBezTo>
                      <a:pt x="3260" y="2477"/>
                      <a:pt x="3441" y="1549"/>
                      <a:pt x="3327" y="644"/>
                    </a:cubicBezTo>
                    <a:cubicBezTo>
                      <a:pt x="3180" y="176"/>
                      <a:pt x="248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9"/>
              <p:cNvSpPr/>
              <p:nvPr/>
            </p:nvSpPr>
            <p:spPr>
              <a:xfrm>
                <a:off x="4634075" y="5276575"/>
                <a:ext cx="7640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173" extrusionOk="0">
                    <a:moveTo>
                      <a:pt x="1200" y="0"/>
                    </a:moveTo>
                    <a:cubicBezTo>
                      <a:pt x="362" y="68"/>
                      <a:pt x="0" y="1833"/>
                      <a:pt x="158" y="2490"/>
                    </a:cubicBezTo>
                    <a:cubicBezTo>
                      <a:pt x="298" y="3000"/>
                      <a:pt x="754" y="3172"/>
                      <a:pt x="1217" y="3172"/>
                    </a:cubicBezTo>
                    <a:cubicBezTo>
                      <a:pt x="1431" y="3172"/>
                      <a:pt x="1647" y="3136"/>
                      <a:pt x="1833" y="3078"/>
                    </a:cubicBezTo>
                    <a:cubicBezTo>
                      <a:pt x="2173" y="3010"/>
                      <a:pt x="2444" y="2829"/>
                      <a:pt x="2648" y="2580"/>
                    </a:cubicBezTo>
                    <a:cubicBezTo>
                      <a:pt x="2897" y="2286"/>
                      <a:pt x="3055" y="1901"/>
                      <a:pt x="3010" y="1471"/>
                    </a:cubicBezTo>
                    <a:cubicBezTo>
                      <a:pt x="2965" y="476"/>
                      <a:pt x="2105" y="91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9"/>
              <p:cNvSpPr/>
              <p:nvPr/>
            </p:nvSpPr>
            <p:spPr>
              <a:xfrm>
                <a:off x="4638025" y="5270350"/>
                <a:ext cx="764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260" fill="none" extrusionOk="0">
                    <a:moveTo>
                      <a:pt x="2671" y="2580"/>
                    </a:moveTo>
                    <a:cubicBezTo>
                      <a:pt x="2920" y="2286"/>
                      <a:pt x="3056" y="1901"/>
                      <a:pt x="3033" y="1471"/>
                    </a:cubicBezTo>
                    <a:cubicBezTo>
                      <a:pt x="2965" y="476"/>
                      <a:pt x="2128" y="91"/>
                      <a:pt x="1223" y="0"/>
                    </a:cubicBezTo>
                    <a:cubicBezTo>
                      <a:pt x="363" y="46"/>
                      <a:pt x="0" y="1834"/>
                      <a:pt x="182" y="2490"/>
                    </a:cubicBezTo>
                    <a:cubicBezTo>
                      <a:pt x="363" y="3214"/>
                      <a:pt x="1245" y="3259"/>
                      <a:pt x="1834" y="3078"/>
                    </a:cubicBezTo>
                    <a:cubicBezTo>
                      <a:pt x="2173" y="2988"/>
                      <a:pt x="2467" y="2807"/>
                      <a:pt x="2671" y="258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9"/>
              <p:cNvSpPr/>
              <p:nvPr/>
            </p:nvSpPr>
            <p:spPr>
              <a:xfrm>
                <a:off x="4136150" y="5171325"/>
                <a:ext cx="122825" cy="1916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7665" extrusionOk="0">
                    <a:moveTo>
                      <a:pt x="3215" y="1"/>
                    </a:moveTo>
                    <a:cubicBezTo>
                      <a:pt x="3192" y="1"/>
                      <a:pt x="3124" y="1"/>
                      <a:pt x="3101" y="23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24" y="363"/>
                      <a:pt x="3147" y="385"/>
                      <a:pt x="3192" y="453"/>
                    </a:cubicBezTo>
                    <a:cubicBezTo>
                      <a:pt x="3215" y="499"/>
                      <a:pt x="3237" y="544"/>
                      <a:pt x="3283" y="589"/>
                    </a:cubicBezTo>
                    <a:cubicBezTo>
                      <a:pt x="3305" y="770"/>
                      <a:pt x="3056" y="838"/>
                      <a:pt x="2943" y="883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53" y="1359"/>
                      <a:pt x="1381" y="1585"/>
                    </a:cubicBezTo>
                    <a:cubicBezTo>
                      <a:pt x="295" y="2468"/>
                      <a:pt x="1" y="3984"/>
                      <a:pt x="250" y="5319"/>
                    </a:cubicBezTo>
                    <a:cubicBezTo>
                      <a:pt x="363" y="5885"/>
                      <a:pt x="635" y="6496"/>
                      <a:pt x="1132" y="6881"/>
                    </a:cubicBezTo>
                    <a:cubicBezTo>
                      <a:pt x="1746" y="7354"/>
                      <a:pt x="2645" y="7665"/>
                      <a:pt x="3493" y="7665"/>
                    </a:cubicBezTo>
                    <a:cubicBezTo>
                      <a:pt x="3739" y="7665"/>
                      <a:pt x="3981" y="7639"/>
                      <a:pt x="4210" y="7582"/>
                    </a:cubicBezTo>
                    <a:cubicBezTo>
                      <a:pt x="4369" y="7560"/>
                      <a:pt x="4708" y="7401"/>
                      <a:pt x="4776" y="7220"/>
                    </a:cubicBezTo>
                    <a:cubicBezTo>
                      <a:pt x="4821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4" y="6043"/>
                    </a:cubicBezTo>
                    <a:cubicBezTo>
                      <a:pt x="3577" y="5749"/>
                      <a:pt x="3283" y="5432"/>
                      <a:pt x="3011" y="5070"/>
                    </a:cubicBezTo>
                    <a:cubicBezTo>
                      <a:pt x="2377" y="4007"/>
                      <a:pt x="2988" y="2649"/>
                      <a:pt x="3577" y="1698"/>
                    </a:cubicBezTo>
                    <a:cubicBezTo>
                      <a:pt x="3735" y="1494"/>
                      <a:pt x="3871" y="1291"/>
                      <a:pt x="4097" y="1155"/>
                    </a:cubicBezTo>
                    <a:cubicBezTo>
                      <a:pt x="4233" y="1110"/>
                      <a:pt x="4369" y="1110"/>
                      <a:pt x="4482" y="1042"/>
                    </a:cubicBezTo>
                    <a:cubicBezTo>
                      <a:pt x="4595" y="1019"/>
                      <a:pt x="4708" y="1019"/>
                      <a:pt x="4821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3"/>
                      <a:pt x="4889" y="838"/>
                      <a:pt x="4844" y="793"/>
                    </a:cubicBezTo>
                    <a:cubicBezTo>
                      <a:pt x="4821" y="725"/>
                      <a:pt x="4799" y="725"/>
                      <a:pt x="4776" y="725"/>
                    </a:cubicBezTo>
                    <a:cubicBezTo>
                      <a:pt x="4505" y="567"/>
                      <a:pt x="4233" y="385"/>
                      <a:pt x="3939" y="250"/>
                    </a:cubicBezTo>
                    <a:cubicBezTo>
                      <a:pt x="3713" y="137"/>
                      <a:pt x="3464" y="1"/>
                      <a:pt x="32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9"/>
              <p:cNvSpPr/>
              <p:nvPr/>
            </p:nvSpPr>
            <p:spPr>
              <a:xfrm>
                <a:off x="4139550" y="5174150"/>
                <a:ext cx="122800" cy="195800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7832" fill="none" extrusionOk="0">
                    <a:moveTo>
                      <a:pt x="3599" y="1698"/>
                    </a:moveTo>
                    <a:cubicBezTo>
                      <a:pt x="3735" y="1495"/>
                      <a:pt x="3871" y="1291"/>
                      <a:pt x="4097" y="1155"/>
                    </a:cubicBezTo>
                    <a:cubicBezTo>
                      <a:pt x="4233" y="1110"/>
                      <a:pt x="4391" y="1110"/>
                      <a:pt x="4504" y="1042"/>
                    </a:cubicBezTo>
                    <a:cubicBezTo>
                      <a:pt x="4618" y="1019"/>
                      <a:pt x="4731" y="1019"/>
                      <a:pt x="4844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4"/>
                      <a:pt x="4889" y="838"/>
                      <a:pt x="4867" y="793"/>
                    </a:cubicBezTo>
                    <a:cubicBezTo>
                      <a:pt x="4821" y="770"/>
                      <a:pt x="4799" y="725"/>
                      <a:pt x="4776" y="725"/>
                    </a:cubicBezTo>
                    <a:cubicBezTo>
                      <a:pt x="4527" y="567"/>
                      <a:pt x="4233" y="386"/>
                      <a:pt x="3961" y="250"/>
                    </a:cubicBezTo>
                    <a:cubicBezTo>
                      <a:pt x="3735" y="137"/>
                      <a:pt x="3486" y="1"/>
                      <a:pt x="3214" y="1"/>
                    </a:cubicBezTo>
                    <a:cubicBezTo>
                      <a:pt x="3192" y="1"/>
                      <a:pt x="3124" y="1"/>
                      <a:pt x="3101" y="24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47" y="363"/>
                      <a:pt x="3169" y="386"/>
                      <a:pt x="3192" y="454"/>
                    </a:cubicBezTo>
                    <a:cubicBezTo>
                      <a:pt x="3214" y="499"/>
                      <a:pt x="3237" y="544"/>
                      <a:pt x="3282" y="589"/>
                    </a:cubicBezTo>
                    <a:cubicBezTo>
                      <a:pt x="3305" y="770"/>
                      <a:pt x="3056" y="838"/>
                      <a:pt x="2943" y="884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75" y="1359"/>
                      <a:pt x="1381" y="1585"/>
                    </a:cubicBezTo>
                    <a:cubicBezTo>
                      <a:pt x="318" y="2468"/>
                      <a:pt x="1" y="3984"/>
                      <a:pt x="250" y="5319"/>
                    </a:cubicBezTo>
                    <a:cubicBezTo>
                      <a:pt x="363" y="5885"/>
                      <a:pt x="657" y="6496"/>
                      <a:pt x="1132" y="6881"/>
                    </a:cubicBezTo>
                    <a:cubicBezTo>
                      <a:pt x="1924" y="7492"/>
                      <a:pt x="3192" y="7832"/>
                      <a:pt x="4210" y="7583"/>
                    </a:cubicBezTo>
                    <a:cubicBezTo>
                      <a:pt x="4391" y="7560"/>
                      <a:pt x="4731" y="7402"/>
                      <a:pt x="4776" y="7220"/>
                    </a:cubicBezTo>
                    <a:cubicBezTo>
                      <a:pt x="4844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3" y="6044"/>
                    </a:cubicBezTo>
                    <a:cubicBezTo>
                      <a:pt x="3577" y="5749"/>
                      <a:pt x="3282" y="5433"/>
                      <a:pt x="3011" y="5070"/>
                    </a:cubicBezTo>
                    <a:cubicBezTo>
                      <a:pt x="2377" y="4007"/>
                      <a:pt x="2988" y="2649"/>
                      <a:pt x="3599" y="1698"/>
                    </a:cubicBezTo>
                    <a:close/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9"/>
              <p:cNvSpPr/>
              <p:nvPr/>
            </p:nvSpPr>
            <p:spPr>
              <a:xfrm>
                <a:off x="4121450" y="5194525"/>
                <a:ext cx="10922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4369" h="6406" fill="none" extrusionOk="0">
                    <a:moveTo>
                      <a:pt x="3689" y="227"/>
                    </a:moveTo>
                    <a:cubicBezTo>
                      <a:pt x="3463" y="1"/>
                      <a:pt x="3010" y="204"/>
                      <a:pt x="2784" y="295"/>
                    </a:cubicBezTo>
                    <a:cubicBezTo>
                      <a:pt x="2445" y="431"/>
                      <a:pt x="2128" y="589"/>
                      <a:pt x="1856" y="815"/>
                    </a:cubicBezTo>
                    <a:cubicBezTo>
                      <a:pt x="408" y="1992"/>
                      <a:pt x="0" y="4957"/>
                      <a:pt x="1811" y="5998"/>
                    </a:cubicBezTo>
                    <a:cubicBezTo>
                      <a:pt x="2354" y="6315"/>
                      <a:pt x="3010" y="6405"/>
                      <a:pt x="3622" y="6315"/>
                    </a:cubicBezTo>
                    <a:cubicBezTo>
                      <a:pt x="3780" y="6292"/>
                      <a:pt x="3916" y="6247"/>
                      <a:pt x="4029" y="6179"/>
                    </a:cubicBezTo>
                    <a:cubicBezTo>
                      <a:pt x="4255" y="5998"/>
                      <a:pt x="4368" y="5523"/>
                      <a:pt x="4278" y="5274"/>
                    </a:cubicBezTo>
                    <a:cubicBezTo>
                      <a:pt x="4233" y="5093"/>
                      <a:pt x="4006" y="4957"/>
                      <a:pt x="3893" y="4821"/>
                    </a:cubicBezTo>
                    <a:cubicBezTo>
                      <a:pt x="3735" y="4663"/>
                      <a:pt x="3599" y="4504"/>
                      <a:pt x="3486" y="4323"/>
                    </a:cubicBezTo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9"/>
              <p:cNvSpPr/>
              <p:nvPr/>
            </p:nvSpPr>
            <p:spPr>
              <a:xfrm>
                <a:off x="4167850" y="5193950"/>
                <a:ext cx="87150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6271" fill="none" extrusionOk="0">
                    <a:moveTo>
                      <a:pt x="2377" y="1"/>
                    </a:moveTo>
                    <a:cubicBezTo>
                      <a:pt x="1494" y="318"/>
                      <a:pt x="589" y="1382"/>
                      <a:pt x="249" y="2264"/>
                    </a:cubicBezTo>
                    <a:cubicBezTo>
                      <a:pt x="46" y="2807"/>
                      <a:pt x="0" y="3396"/>
                      <a:pt x="136" y="3939"/>
                    </a:cubicBezTo>
                    <a:cubicBezTo>
                      <a:pt x="657" y="5863"/>
                      <a:pt x="3056" y="6270"/>
                      <a:pt x="3486" y="6270"/>
                    </a:cubicBezTo>
                  </a:path>
                </a:pathLst>
              </a:custGeom>
              <a:solidFill>
                <a:srgbClr val="EC605F"/>
              </a:solidFill>
              <a:ln w="22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7" name="Google Shape;2987;p9"/>
            <p:cNvGrpSpPr/>
            <p:nvPr/>
          </p:nvGrpSpPr>
          <p:grpSpPr>
            <a:xfrm>
              <a:off x="1460718" y="-104325"/>
              <a:ext cx="520625" cy="3756728"/>
              <a:chOff x="3700500" y="670375"/>
              <a:chExt cx="264250" cy="1906775"/>
            </a:xfrm>
          </p:grpSpPr>
          <p:sp>
            <p:nvSpPr>
              <p:cNvPr id="2988" name="Google Shape;2988;p9"/>
              <p:cNvSpPr/>
              <p:nvPr/>
            </p:nvSpPr>
            <p:spPr>
              <a:xfrm>
                <a:off x="3719175" y="967425"/>
                <a:ext cx="701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871" fill="none" extrusionOk="0">
                    <a:moveTo>
                      <a:pt x="0" y="453"/>
                    </a:moveTo>
                    <a:cubicBezTo>
                      <a:pt x="0" y="363"/>
                      <a:pt x="0" y="250"/>
                      <a:pt x="68" y="159"/>
                    </a:cubicBezTo>
                    <a:cubicBezTo>
                      <a:pt x="158" y="23"/>
                      <a:pt x="317" y="1"/>
                      <a:pt x="453" y="23"/>
                    </a:cubicBezTo>
                    <a:cubicBezTo>
                      <a:pt x="611" y="46"/>
                      <a:pt x="747" y="159"/>
                      <a:pt x="860" y="250"/>
                    </a:cubicBezTo>
                    <a:cubicBezTo>
                      <a:pt x="1426" y="725"/>
                      <a:pt x="1856" y="1359"/>
                      <a:pt x="2150" y="2015"/>
                    </a:cubicBezTo>
                    <a:cubicBezTo>
                      <a:pt x="2444" y="2581"/>
                      <a:pt x="2806" y="3260"/>
                      <a:pt x="2490" y="3871"/>
                    </a:cubicBezTo>
                    <a:cubicBezTo>
                      <a:pt x="1675" y="3622"/>
                      <a:pt x="905" y="2739"/>
                      <a:pt x="498" y="2038"/>
                    </a:cubicBezTo>
                    <a:cubicBezTo>
                      <a:pt x="181" y="1585"/>
                      <a:pt x="0" y="1019"/>
                      <a:pt x="0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9"/>
              <p:cNvSpPr/>
              <p:nvPr/>
            </p:nvSpPr>
            <p:spPr>
              <a:xfrm>
                <a:off x="3718600" y="972525"/>
                <a:ext cx="6170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305" fill="none" extrusionOk="0">
                    <a:moveTo>
                      <a:pt x="0" y="453"/>
                    </a:moveTo>
                    <a:cubicBezTo>
                      <a:pt x="589" y="1358"/>
                      <a:pt x="1381" y="2399"/>
                      <a:pt x="2173" y="3169"/>
                    </a:cubicBezTo>
                    <a:cubicBezTo>
                      <a:pt x="2241" y="3214"/>
                      <a:pt x="2354" y="3305"/>
                      <a:pt x="2445" y="3214"/>
                    </a:cubicBezTo>
                    <a:cubicBezTo>
                      <a:pt x="2467" y="3191"/>
                      <a:pt x="2467" y="3124"/>
                      <a:pt x="2467" y="3078"/>
                    </a:cubicBezTo>
                    <a:cubicBezTo>
                      <a:pt x="2445" y="2422"/>
                      <a:pt x="1947" y="1947"/>
                      <a:pt x="1472" y="1494"/>
                    </a:cubicBezTo>
                    <a:cubicBezTo>
                      <a:pt x="1019" y="1041"/>
                      <a:pt x="544" y="498"/>
                      <a:pt x="136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9"/>
              <p:cNvSpPr/>
              <p:nvPr/>
            </p:nvSpPr>
            <p:spPr>
              <a:xfrm>
                <a:off x="3801200" y="840125"/>
                <a:ext cx="63975" cy="59425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377" fill="none" extrusionOk="0">
                    <a:moveTo>
                      <a:pt x="2196" y="23"/>
                    </a:moveTo>
                    <a:cubicBezTo>
                      <a:pt x="2241" y="23"/>
                      <a:pt x="2332" y="0"/>
                      <a:pt x="2377" y="23"/>
                    </a:cubicBezTo>
                    <a:cubicBezTo>
                      <a:pt x="2490" y="46"/>
                      <a:pt x="2558" y="204"/>
                      <a:pt x="2535" y="272"/>
                    </a:cubicBezTo>
                    <a:cubicBezTo>
                      <a:pt x="2535" y="385"/>
                      <a:pt x="2468" y="476"/>
                      <a:pt x="2422" y="589"/>
                    </a:cubicBezTo>
                    <a:cubicBezTo>
                      <a:pt x="2128" y="1042"/>
                      <a:pt x="1766" y="1449"/>
                      <a:pt x="1313" y="1743"/>
                    </a:cubicBezTo>
                    <a:cubicBezTo>
                      <a:pt x="951" y="2037"/>
                      <a:pt x="521" y="2377"/>
                      <a:pt x="1" y="2241"/>
                    </a:cubicBezTo>
                    <a:cubicBezTo>
                      <a:pt x="91" y="1607"/>
                      <a:pt x="612" y="951"/>
                      <a:pt x="1064" y="566"/>
                    </a:cubicBezTo>
                    <a:cubicBezTo>
                      <a:pt x="1404" y="317"/>
                      <a:pt x="1766" y="114"/>
                      <a:pt x="2196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9"/>
              <p:cNvSpPr/>
              <p:nvPr/>
            </p:nvSpPr>
            <p:spPr>
              <a:xfrm>
                <a:off x="3808550" y="841250"/>
                <a:ext cx="5152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06" fill="none" extrusionOk="0">
                    <a:moveTo>
                      <a:pt x="1721" y="1"/>
                    </a:moveTo>
                    <a:cubicBezTo>
                      <a:pt x="1155" y="544"/>
                      <a:pt x="499" y="1246"/>
                      <a:pt x="46" y="1902"/>
                    </a:cubicBezTo>
                    <a:cubicBezTo>
                      <a:pt x="24" y="1970"/>
                      <a:pt x="1" y="2038"/>
                      <a:pt x="46" y="2083"/>
                    </a:cubicBezTo>
                    <a:cubicBezTo>
                      <a:pt x="69" y="2106"/>
                      <a:pt x="114" y="2083"/>
                      <a:pt x="137" y="2083"/>
                    </a:cubicBezTo>
                    <a:cubicBezTo>
                      <a:pt x="589" y="1947"/>
                      <a:pt x="884" y="1562"/>
                      <a:pt x="1155" y="1178"/>
                    </a:cubicBezTo>
                    <a:cubicBezTo>
                      <a:pt x="1449" y="770"/>
                      <a:pt x="1744" y="385"/>
                      <a:pt x="2060" y="46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9"/>
              <p:cNvSpPr/>
              <p:nvPr/>
            </p:nvSpPr>
            <p:spPr>
              <a:xfrm>
                <a:off x="3781975" y="1725600"/>
                <a:ext cx="5772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242" fill="none" extrusionOk="0">
                    <a:moveTo>
                      <a:pt x="1947" y="23"/>
                    </a:moveTo>
                    <a:cubicBezTo>
                      <a:pt x="1992" y="23"/>
                      <a:pt x="2082" y="1"/>
                      <a:pt x="2128" y="23"/>
                    </a:cubicBezTo>
                    <a:cubicBezTo>
                      <a:pt x="2241" y="91"/>
                      <a:pt x="2309" y="204"/>
                      <a:pt x="2309" y="317"/>
                    </a:cubicBezTo>
                    <a:cubicBezTo>
                      <a:pt x="2309" y="431"/>
                      <a:pt x="2241" y="499"/>
                      <a:pt x="2218" y="589"/>
                    </a:cubicBezTo>
                    <a:cubicBezTo>
                      <a:pt x="1992" y="1019"/>
                      <a:pt x="1630" y="1381"/>
                      <a:pt x="1222" y="1675"/>
                    </a:cubicBezTo>
                    <a:cubicBezTo>
                      <a:pt x="883" y="1924"/>
                      <a:pt x="498" y="2241"/>
                      <a:pt x="0" y="2060"/>
                    </a:cubicBezTo>
                    <a:cubicBezTo>
                      <a:pt x="45" y="1449"/>
                      <a:pt x="521" y="838"/>
                      <a:pt x="951" y="476"/>
                    </a:cubicBezTo>
                    <a:cubicBezTo>
                      <a:pt x="1200" y="250"/>
                      <a:pt x="1539" y="91"/>
                      <a:pt x="1947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9"/>
              <p:cNvSpPr/>
              <p:nvPr/>
            </p:nvSpPr>
            <p:spPr>
              <a:xfrm>
                <a:off x="3764425" y="817500"/>
                <a:ext cx="43600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13" fill="none" extrusionOk="0">
                    <a:moveTo>
                      <a:pt x="182" y="317"/>
                    </a:moveTo>
                    <a:cubicBezTo>
                      <a:pt x="317" y="113"/>
                      <a:pt x="544" y="0"/>
                      <a:pt x="770" y="45"/>
                    </a:cubicBezTo>
                    <a:cubicBezTo>
                      <a:pt x="1064" y="113"/>
                      <a:pt x="1223" y="362"/>
                      <a:pt x="1336" y="611"/>
                    </a:cubicBezTo>
                    <a:cubicBezTo>
                      <a:pt x="1562" y="1132"/>
                      <a:pt x="1743" y="1924"/>
                      <a:pt x="1472" y="2467"/>
                    </a:cubicBezTo>
                    <a:cubicBezTo>
                      <a:pt x="1449" y="2512"/>
                      <a:pt x="838" y="2128"/>
                      <a:pt x="770" y="2060"/>
                    </a:cubicBezTo>
                    <a:cubicBezTo>
                      <a:pt x="453" y="1833"/>
                      <a:pt x="227" y="1584"/>
                      <a:pt x="91" y="1177"/>
                    </a:cubicBezTo>
                    <a:cubicBezTo>
                      <a:pt x="1" y="928"/>
                      <a:pt x="1" y="634"/>
                      <a:pt x="114" y="385"/>
                    </a:cubicBezTo>
                    <a:cubicBezTo>
                      <a:pt x="159" y="362"/>
                      <a:pt x="182" y="340"/>
                      <a:pt x="182" y="317"/>
                    </a:cubicBezTo>
                    <a:close/>
                  </a:path>
                </a:pathLst>
              </a:custGeom>
              <a:noFill/>
              <a:ln w="1132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9"/>
              <p:cNvSpPr/>
              <p:nvPr/>
            </p:nvSpPr>
            <p:spPr>
              <a:xfrm>
                <a:off x="3714650" y="1508900"/>
                <a:ext cx="53200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170" fill="none" extrusionOk="0">
                    <a:moveTo>
                      <a:pt x="181" y="408"/>
                    </a:moveTo>
                    <a:cubicBezTo>
                      <a:pt x="362" y="182"/>
                      <a:pt x="679" y="1"/>
                      <a:pt x="951" y="68"/>
                    </a:cubicBezTo>
                    <a:cubicBezTo>
                      <a:pt x="1290" y="159"/>
                      <a:pt x="1516" y="453"/>
                      <a:pt x="1652" y="770"/>
                    </a:cubicBezTo>
                    <a:cubicBezTo>
                      <a:pt x="1946" y="1404"/>
                      <a:pt x="2127" y="2422"/>
                      <a:pt x="1856" y="3101"/>
                    </a:cubicBezTo>
                    <a:cubicBezTo>
                      <a:pt x="1833" y="3169"/>
                      <a:pt x="996" y="2648"/>
                      <a:pt x="951" y="2603"/>
                    </a:cubicBezTo>
                    <a:cubicBezTo>
                      <a:pt x="566" y="2309"/>
                      <a:pt x="272" y="1992"/>
                      <a:pt x="113" y="1517"/>
                    </a:cubicBezTo>
                    <a:cubicBezTo>
                      <a:pt x="0" y="1200"/>
                      <a:pt x="0" y="838"/>
                      <a:pt x="136" y="521"/>
                    </a:cubicBezTo>
                    <a:cubicBezTo>
                      <a:pt x="136" y="453"/>
                      <a:pt x="158" y="431"/>
                      <a:pt x="181" y="40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9"/>
              <p:cNvSpPr/>
              <p:nvPr/>
            </p:nvSpPr>
            <p:spPr>
              <a:xfrm>
                <a:off x="3715200" y="1515700"/>
                <a:ext cx="46425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0" fill="none" extrusionOk="0">
                    <a:moveTo>
                      <a:pt x="1" y="679"/>
                    </a:moveTo>
                    <a:cubicBezTo>
                      <a:pt x="431" y="1200"/>
                      <a:pt x="929" y="1946"/>
                      <a:pt x="1517" y="2331"/>
                    </a:cubicBezTo>
                    <a:cubicBezTo>
                      <a:pt x="1585" y="2376"/>
                      <a:pt x="1675" y="2399"/>
                      <a:pt x="1721" y="2331"/>
                    </a:cubicBezTo>
                    <a:cubicBezTo>
                      <a:pt x="1743" y="2309"/>
                      <a:pt x="1743" y="2286"/>
                      <a:pt x="1789" y="2263"/>
                    </a:cubicBezTo>
                    <a:cubicBezTo>
                      <a:pt x="1834" y="1811"/>
                      <a:pt x="317" y="249"/>
                      <a:pt x="408" y="0"/>
                    </a:cubicBezTo>
                    <a:cubicBezTo>
                      <a:pt x="1042" y="136"/>
                      <a:pt x="1268" y="611"/>
                      <a:pt x="1856" y="131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9"/>
              <p:cNvSpPr/>
              <p:nvPr/>
            </p:nvSpPr>
            <p:spPr>
              <a:xfrm>
                <a:off x="3738975" y="1875550"/>
                <a:ext cx="53200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7" fill="none" extrusionOk="0">
                    <a:moveTo>
                      <a:pt x="91" y="430"/>
                    </a:moveTo>
                    <a:cubicBezTo>
                      <a:pt x="204" y="204"/>
                      <a:pt x="430" y="0"/>
                      <a:pt x="679" y="0"/>
                    </a:cubicBezTo>
                    <a:cubicBezTo>
                      <a:pt x="996" y="0"/>
                      <a:pt x="1222" y="226"/>
                      <a:pt x="1426" y="453"/>
                    </a:cubicBezTo>
                    <a:cubicBezTo>
                      <a:pt x="1765" y="928"/>
                      <a:pt x="2128" y="1743"/>
                      <a:pt x="1992" y="2376"/>
                    </a:cubicBezTo>
                    <a:cubicBezTo>
                      <a:pt x="1969" y="2467"/>
                      <a:pt x="1200" y="2173"/>
                      <a:pt x="1132" y="2150"/>
                    </a:cubicBezTo>
                    <a:cubicBezTo>
                      <a:pt x="747" y="1969"/>
                      <a:pt x="453" y="1788"/>
                      <a:pt x="227" y="1381"/>
                    </a:cubicBezTo>
                    <a:cubicBezTo>
                      <a:pt x="91" y="1132"/>
                      <a:pt x="0" y="815"/>
                      <a:pt x="91" y="543"/>
                    </a:cubicBezTo>
                    <a:cubicBezTo>
                      <a:pt x="68" y="498"/>
                      <a:pt x="68" y="453"/>
                      <a:pt x="91" y="430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9"/>
              <p:cNvSpPr/>
              <p:nvPr/>
            </p:nvSpPr>
            <p:spPr>
              <a:xfrm>
                <a:off x="3745750" y="1882325"/>
                <a:ext cx="362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861" fill="none" extrusionOk="0">
                    <a:moveTo>
                      <a:pt x="567" y="612"/>
                    </a:moveTo>
                    <a:cubicBezTo>
                      <a:pt x="250" y="340"/>
                      <a:pt x="1" y="114"/>
                      <a:pt x="1" y="1"/>
                    </a:cubicBezTo>
                    <a:cubicBezTo>
                      <a:pt x="521" y="1"/>
                      <a:pt x="838" y="385"/>
                      <a:pt x="1449" y="86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9"/>
              <p:cNvSpPr/>
              <p:nvPr/>
            </p:nvSpPr>
            <p:spPr>
              <a:xfrm>
                <a:off x="3740100" y="1897600"/>
                <a:ext cx="45275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78" fill="none" extrusionOk="0">
                    <a:moveTo>
                      <a:pt x="0" y="46"/>
                    </a:moveTo>
                    <a:cubicBezTo>
                      <a:pt x="453" y="408"/>
                      <a:pt x="1019" y="929"/>
                      <a:pt x="1607" y="1155"/>
                    </a:cubicBezTo>
                    <a:cubicBezTo>
                      <a:pt x="1653" y="1178"/>
                      <a:pt x="1743" y="1178"/>
                      <a:pt x="1766" y="1132"/>
                    </a:cubicBezTo>
                    <a:cubicBezTo>
                      <a:pt x="1811" y="1087"/>
                      <a:pt x="1811" y="1064"/>
                      <a:pt x="1811" y="1042"/>
                    </a:cubicBezTo>
                    <a:cubicBezTo>
                      <a:pt x="1766" y="816"/>
                      <a:pt x="1245" y="363"/>
                      <a:pt x="793" y="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9"/>
              <p:cNvSpPr/>
              <p:nvPr/>
            </p:nvSpPr>
            <p:spPr>
              <a:xfrm>
                <a:off x="3780275" y="1098700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85"/>
                      <a:pt x="3169" y="679"/>
                      <a:pt x="3101" y="974"/>
                    </a:cubicBezTo>
                    <a:cubicBezTo>
                      <a:pt x="3010" y="1313"/>
                      <a:pt x="2716" y="1539"/>
                      <a:pt x="2399" y="1675"/>
                    </a:cubicBezTo>
                    <a:cubicBezTo>
                      <a:pt x="1766" y="1969"/>
                      <a:pt x="747" y="2150"/>
                      <a:pt x="68" y="1879"/>
                    </a:cubicBezTo>
                    <a:cubicBezTo>
                      <a:pt x="0" y="1856"/>
                      <a:pt x="521" y="1019"/>
                      <a:pt x="566" y="974"/>
                    </a:cubicBezTo>
                    <a:cubicBezTo>
                      <a:pt x="860" y="566"/>
                      <a:pt x="1177" y="295"/>
                      <a:pt x="1652" y="113"/>
                    </a:cubicBezTo>
                    <a:cubicBezTo>
                      <a:pt x="1969" y="0"/>
                      <a:pt x="2331" y="0"/>
                      <a:pt x="2648" y="159"/>
                    </a:cubicBezTo>
                    <a:cubicBezTo>
                      <a:pt x="2716" y="159"/>
                      <a:pt x="2739" y="181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9"/>
              <p:cNvSpPr/>
              <p:nvPr/>
            </p:nvSpPr>
            <p:spPr>
              <a:xfrm>
                <a:off x="3764425" y="681700"/>
                <a:ext cx="200325" cy="1895450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18" fill="none" extrusionOk="0">
                    <a:moveTo>
                      <a:pt x="2649" y="1"/>
                    </a:moveTo>
                    <a:cubicBezTo>
                      <a:pt x="1811" y="4640"/>
                      <a:pt x="1359" y="9370"/>
                      <a:pt x="974" y="14032"/>
                    </a:cubicBezTo>
                    <a:cubicBezTo>
                      <a:pt x="69" y="25326"/>
                      <a:pt x="1" y="36687"/>
                      <a:pt x="906" y="47980"/>
                    </a:cubicBezTo>
                    <a:cubicBezTo>
                      <a:pt x="1223" y="51851"/>
                      <a:pt x="1653" y="55721"/>
                      <a:pt x="2219" y="59568"/>
                    </a:cubicBezTo>
                    <a:cubicBezTo>
                      <a:pt x="2784" y="63370"/>
                      <a:pt x="3237" y="67353"/>
                      <a:pt x="4097" y="71088"/>
                    </a:cubicBezTo>
                    <a:cubicBezTo>
                      <a:pt x="4255" y="71744"/>
                      <a:pt x="4504" y="72355"/>
                      <a:pt x="4980" y="72808"/>
                    </a:cubicBezTo>
                    <a:cubicBezTo>
                      <a:pt x="5478" y="73260"/>
                      <a:pt x="6202" y="73487"/>
                      <a:pt x="6790" y="73215"/>
                    </a:cubicBezTo>
                    <a:cubicBezTo>
                      <a:pt x="7537" y="72876"/>
                      <a:pt x="7763" y="71789"/>
                      <a:pt x="7243" y="71178"/>
                    </a:cubicBezTo>
                    <a:cubicBezTo>
                      <a:pt x="6745" y="70545"/>
                      <a:pt x="5636" y="70590"/>
                      <a:pt x="5183" y="71224"/>
                    </a:cubicBezTo>
                    <a:cubicBezTo>
                      <a:pt x="4957" y="71540"/>
                      <a:pt x="4867" y="71948"/>
                      <a:pt x="4867" y="72332"/>
                    </a:cubicBezTo>
                    <a:cubicBezTo>
                      <a:pt x="4844" y="74053"/>
                      <a:pt x="6292" y="75682"/>
                      <a:pt x="8012" y="7581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9"/>
              <p:cNvSpPr/>
              <p:nvPr/>
            </p:nvSpPr>
            <p:spPr>
              <a:xfrm>
                <a:off x="3700500" y="1489100"/>
                <a:ext cx="148250" cy="876450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35058" fill="none" extrusionOk="0">
                    <a:moveTo>
                      <a:pt x="3010" y="0"/>
                    </a:moveTo>
                    <a:cubicBezTo>
                      <a:pt x="3010" y="0"/>
                      <a:pt x="0" y="11294"/>
                      <a:pt x="5930" y="3505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9"/>
              <p:cNvSpPr/>
              <p:nvPr/>
            </p:nvSpPr>
            <p:spPr>
              <a:xfrm>
                <a:off x="3775750" y="670375"/>
                <a:ext cx="56600" cy="818750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2750" fill="none" extrusionOk="0">
                    <a:moveTo>
                      <a:pt x="2263" y="1"/>
                    </a:moveTo>
                    <a:cubicBezTo>
                      <a:pt x="2263" y="1"/>
                      <a:pt x="1698" y="15889"/>
                      <a:pt x="0" y="32749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3" name="Google Shape;3003;p9"/>
            <p:cNvGrpSpPr/>
            <p:nvPr/>
          </p:nvGrpSpPr>
          <p:grpSpPr>
            <a:xfrm>
              <a:off x="4700366" y="4156978"/>
              <a:ext cx="768082" cy="1156015"/>
              <a:chOff x="4700366" y="4156978"/>
              <a:chExt cx="768082" cy="1156015"/>
            </a:xfrm>
          </p:grpSpPr>
          <p:sp>
            <p:nvSpPr>
              <p:cNvPr id="3004" name="Google Shape;3004;p9"/>
              <p:cNvSpPr/>
              <p:nvPr/>
            </p:nvSpPr>
            <p:spPr>
              <a:xfrm>
                <a:off x="5084949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9"/>
              <p:cNvSpPr/>
              <p:nvPr/>
            </p:nvSpPr>
            <p:spPr>
              <a:xfrm>
                <a:off x="5109478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9"/>
              <p:cNvSpPr/>
              <p:nvPr/>
            </p:nvSpPr>
            <p:spPr>
              <a:xfrm>
                <a:off x="492107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9"/>
              <p:cNvSpPr/>
              <p:nvPr/>
            </p:nvSpPr>
            <p:spPr>
              <a:xfrm>
                <a:off x="4956739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9"/>
              <p:cNvSpPr/>
              <p:nvPr/>
            </p:nvSpPr>
            <p:spPr>
              <a:xfrm>
                <a:off x="5059288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9"/>
              <p:cNvSpPr/>
              <p:nvPr/>
            </p:nvSpPr>
            <p:spPr>
              <a:xfrm>
                <a:off x="5055938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9"/>
              <p:cNvSpPr/>
              <p:nvPr/>
            </p:nvSpPr>
            <p:spPr>
              <a:xfrm>
                <a:off x="5101647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9"/>
              <p:cNvSpPr/>
              <p:nvPr/>
            </p:nvSpPr>
            <p:spPr>
              <a:xfrm>
                <a:off x="4816313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9"/>
              <p:cNvSpPr/>
              <p:nvPr/>
            </p:nvSpPr>
            <p:spPr>
              <a:xfrm>
                <a:off x="4831877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9"/>
              <p:cNvSpPr/>
              <p:nvPr/>
            </p:nvSpPr>
            <p:spPr>
              <a:xfrm>
                <a:off x="4769471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9"/>
              <p:cNvSpPr/>
              <p:nvPr/>
            </p:nvSpPr>
            <p:spPr>
              <a:xfrm>
                <a:off x="4810698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9"/>
              <p:cNvSpPr/>
              <p:nvPr/>
            </p:nvSpPr>
            <p:spPr>
              <a:xfrm>
                <a:off x="4795133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9"/>
              <p:cNvSpPr/>
              <p:nvPr/>
            </p:nvSpPr>
            <p:spPr>
              <a:xfrm>
                <a:off x="4700366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9"/>
              <p:cNvSpPr/>
              <p:nvPr/>
            </p:nvSpPr>
            <p:spPr>
              <a:xfrm>
                <a:off x="497122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9"/>
              <p:cNvSpPr/>
              <p:nvPr/>
            </p:nvSpPr>
            <p:spPr>
              <a:xfrm>
                <a:off x="5065986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9"/>
              <p:cNvSpPr/>
              <p:nvPr/>
            </p:nvSpPr>
            <p:spPr>
              <a:xfrm>
                <a:off x="4894333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9"/>
              <p:cNvSpPr/>
              <p:nvPr/>
            </p:nvSpPr>
            <p:spPr>
              <a:xfrm>
                <a:off x="4830794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9"/>
              <p:cNvSpPr/>
              <p:nvPr/>
            </p:nvSpPr>
            <p:spPr>
              <a:xfrm>
                <a:off x="5087166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9"/>
              <p:cNvSpPr/>
              <p:nvPr/>
            </p:nvSpPr>
            <p:spPr>
              <a:xfrm>
                <a:off x="4908814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3" name="Google Shape;3023;p9"/>
            <p:cNvGrpSpPr/>
            <p:nvPr/>
          </p:nvGrpSpPr>
          <p:grpSpPr>
            <a:xfrm>
              <a:off x="1838400" y="4151553"/>
              <a:ext cx="766999" cy="1154931"/>
              <a:chOff x="1838400" y="4151553"/>
              <a:chExt cx="766999" cy="1154931"/>
            </a:xfrm>
          </p:grpSpPr>
          <p:sp>
            <p:nvSpPr>
              <p:cNvPr id="3024" name="Google Shape;3024;p9"/>
              <p:cNvSpPr/>
              <p:nvPr/>
            </p:nvSpPr>
            <p:spPr>
              <a:xfrm>
                <a:off x="1921986" y="45461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12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30" y="8035"/>
                      <a:pt x="5998" y="7650"/>
                      <a:pt x="6044" y="7514"/>
                    </a:cubicBezTo>
                    <a:cubicBezTo>
                      <a:pt x="6089" y="7424"/>
                      <a:pt x="6044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893" y="3214"/>
                      <a:pt x="3011" y="2263"/>
                      <a:pt x="2241" y="1222"/>
                    </a:cubicBezTo>
                    <a:cubicBezTo>
                      <a:pt x="2038" y="973"/>
                      <a:pt x="1743" y="747"/>
                      <a:pt x="1472" y="566"/>
                    </a:cubicBezTo>
                    <a:cubicBezTo>
                      <a:pt x="1178" y="430"/>
                      <a:pt x="861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46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9"/>
              <p:cNvSpPr/>
              <p:nvPr/>
            </p:nvSpPr>
            <p:spPr>
              <a:xfrm>
                <a:off x="1929817" y="4570714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0" y="1833"/>
                    </a:moveTo>
                    <a:cubicBezTo>
                      <a:pt x="181" y="1200"/>
                      <a:pt x="430" y="566"/>
                      <a:pt x="792" y="0"/>
                    </a:cubicBezTo>
                    <a:cubicBezTo>
                      <a:pt x="543" y="905"/>
                      <a:pt x="430" y="1856"/>
                      <a:pt x="453" y="2784"/>
                    </a:cubicBezTo>
                    <a:cubicBezTo>
                      <a:pt x="679" y="1879"/>
                      <a:pt x="973" y="973"/>
                      <a:pt x="1313" y="113"/>
                    </a:cubicBezTo>
                    <a:cubicBezTo>
                      <a:pt x="1313" y="521"/>
                      <a:pt x="1177" y="951"/>
                      <a:pt x="1087" y="1381"/>
                    </a:cubicBezTo>
                    <a:cubicBezTo>
                      <a:pt x="905" y="2150"/>
                      <a:pt x="838" y="2965"/>
                      <a:pt x="838" y="3757"/>
                    </a:cubicBezTo>
                    <a:cubicBezTo>
                      <a:pt x="905" y="3734"/>
                      <a:pt x="951" y="3621"/>
                      <a:pt x="973" y="3531"/>
                    </a:cubicBezTo>
                    <a:cubicBezTo>
                      <a:pt x="1245" y="2558"/>
                      <a:pt x="1517" y="1607"/>
                      <a:pt x="1698" y="634"/>
                    </a:cubicBezTo>
                    <a:cubicBezTo>
                      <a:pt x="1652" y="951"/>
                      <a:pt x="1698" y="1313"/>
                      <a:pt x="1652" y="1652"/>
                    </a:cubicBezTo>
                    <a:cubicBezTo>
                      <a:pt x="1630" y="1946"/>
                      <a:pt x="1584" y="2173"/>
                      <a:pt x="1584" y="2490"/>
                    </a:cubicBezTo>
                    <a:cubicBezTo>
                      <a:pt x="1630" y="3214"/>
                      <a:pt x="1517" y="3983"/>
                      <a:pt x="1426" y="4708"/>
                    </a:cubicBezTo>
                    <a:cubicBezTo>
                      <a:pt x="1811" y="3621"/>
                      <a:pt x="2128" y="2512"/>
                      <a:pt x="2331" y="1381"/>
                    </a:cubicBezTo>
                    <a:cubicBezTo>
                      <a:pt x="2422" y="2037"/>
                      <a:pt x="2354" y="2671"/>
                      <a:pt x="2309" y="3327"/>
                    </a:cubicBezTo>
                    <a:cubicBezTo>
                      <a:pt x="2241" y="4074"/>
                      <a:pt x="2196" y="4821"/>
                      <a:pt x="2128" y="5568"/>
                    </a:cubicBezTo>
                    <a:cubicBezTo>
                      <a:pt x="2128" y="5273"/>
                      <a:pt x="2354" y="4934"/>
                      <a:pt x="2444" y="4685"/>
                    </a:cubicBezTo>
                    <a:cubicBezTo>
                      <a:pt x="2490" y="4436"/>
                      <a:pt x="2535" y="4187"/>
                      <a:pt x="2580" y="3915"/>
                    </a:cubicBezTo>
                    <a:cubicBezTo>
                      <a:pt x="2716" y="3350"/>
                      <a:pt x="2920" y="2761"/>
                      <a:pt x="3259" y="2286"/>
                    </a:cubicBezTo>
                    <a:cubicBezTo>
                      <a:pt x="3033" y="3485"/>
                      <a:pt x="2784" y="4685"/>
                      <a:pt x="2558" y="5907"/>
                    </a:cubicBezTo>
                    <a:cubicBezTo>
                      <a:pt x="2874" y="4934"/>
                      <a:pt x="3169" y="3938"/>
                      <a:pt x="3486" y="2988"/>
                    </a:cubicBezTo>
                    <a:cubicBezTo>
                      <a:pt x="3440" y="4119"/>
                      <a:pt x="3372" y="5273"/>
                      <a:pt x="3350" y="6405"/>
                    </a:cubicBezTo>
                    <a:cubicBezTo>
                      <a:pt x="3553" y="5477"/>
                      <a:pt x="3734" y="4549"/>
                      <a:pt x="3961" y="3621"/>
                    </a:cubicBezTo>
                    <a:cubicBezTo>
                      <a:pt x="3916" y="4708"/>
                      <a:pt x="3893" y="5794"/>
                      <a:pt x="3825" y="6903"/>
                    </a:cubicBezTo>
                    <a:cubicBezTo>
                      <a:pt x="4006" y="6518"/>
                      <a:pt x="4142" y="6133"/>
                      <a:pt x="4255" y="5726"/>
                    </a:cubicBezTo>
                    <a:cubicBezTo>
                      <a:pt x="4368" y="5387"/>
                      <a:pt x="4391" y="4866"/>
                      <a:pt x="4594" y="4594"/>
                    </a:cubicBezTo>
                    <a:cubicBezTo>
                      <a:pt x="4753" y="5500"/>
                      <a:pt x="4798" y="6450"/>
                      <a:pt x="4979" y="7356"/>
                    </a:cubicBezTo>
                    <a:cubicBezTo>
                      <a:pt x="5206" y="7039"/>
                      <a:pt x="5364" y="6699"/>
                      <a:pt x="5432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9"/>
              <p:cNvSpPr/>
              <p:nvPr/>
            </p:nvSpPr>
            <p:spPr>
              <a:xfrm>
                <a:off x="2243030" y="41515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52" y="2920"/>
                    </a:moveTo>
                    <a:cubicBezTo>
                      <a:pt x="2898" y="2083"/>
                      <a:pt x="2852" y="1200"/>
                      <a:pt x="2739" y="363"/>
                    </a:cubicBezTo>
                    <a:cubicBezTo>
                      <a:pt x="2694" y="249"/>
                      <a:pt x="2671" y="68"/>
                      <a:pt x="2558" y="46"/>
                    </a:cubicBezTo>
                    <a:cubicBezTo>
                      <a:pt x="2445" y="0"/>
                      <a:pt x="2332" y="91"/>
                      <a:pt x="2241" y="182"/>
                    </a:cubicBezTo>
                    <a:cubicBezTo>
                      <a:pt x="1540" y="1245"/>
                      <a:pt x="974" y="2332"/>
                      <a:pt x="612" y="3576"/>
                    </a:cubicBezTo>
                    <a:cubicBezTo>
                      <a:pt x="295" y="4595"/>
                      <a:pt x="182" y="5613"/>
                      <a:pt x="159" y="6654"/>
                    </a:cubicBezTo>
                    <a:cubicBezTo>
                      <a:pt x="159" y="7152"/>
                      <a:pt x="91" y="7650"/>
                      <a:pt x="46" y="8125"/>
                    </a:cubicBezTo>
                    <a:cubicBezTo>
                      <a:pt x="1" y="8442"/>
                      <a:pt x="46" y="8759"/>
                      <a:pt x="408" y="8352"/>
                    </a:cubicBezTo>
                    <a:cubicBezTo>
                      <a:pt x="702" y="8080"/>
                      <a:pt x="951" y="7786"/>
                      <a:pt x="1178" y="7469"/>
                    </a:cubicBezTo>
                    <a:cubicBezTo>
                      <a:pt x="1947" y="6518"/>
                      <a:pt x="2513" y="5477"/>
                      <a:pt x="2694" y="4187"/>
                    </a:cubicBezTo>
                    <a:cubicBezTo>
                      <a:pt x="2898" y="2897"/>
                      <a:pt x="2671" y="1698"/>
                      <a:pt x="2196" y="453"/>
                    </a:cubicBezTo>
                    <a:lnTo>
                      <a:pt x="2355" y="5545"/>
                    </a:lnTo>
                    <a:cubicBezTo>
                      <a:pt x="1970" y="4346"/>
                      <a:pt x="1630" y="3124"/>
                      <a:pt x="1313" y="1879"/>
                    </a:cubicBezTo>
                    <a:lnTo>
                      <a:pt x="1065" y="7469"/>
                    </a:lnTo>
                    <a:cubicBezTo>
                      <a:pt x="657" y="6609"/>
                      <a:pt x="408" y="5658"/>
                      <a:pt x="272" y="4708"/>
                    </a:cubicBezTo>
                    <a:cubicBezTo>
                      <a:pt x="408" y="5817"/>
                      <a:pt x="408" y="6949"/>
                      <a:pt x="318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9"/>
              <p:cNvSpPr/>
              <p:nvPr/>
            </p:nvSpPr>
            <p:spPr>
              <a:xfrm>
                <a:off x="2235247" y="4177215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2331" y="0"/>
                    </a:moveTo>
                    <a:lnTo>
                      <a:pt x="1992" y="430"/>
                    </a:lnTo>
                    <a:cubicBezTo>
                      <a:pt x="1585" y="905"/>
                      <a:pt x="1200" y="1426"/>
                      <a:pt x="883" y="1992"/>
                    </a:cubicBezTo>
                    <a:cubicBezTo>
                      <a:pt x="0" y="3598"/>
                      <a:pt x="68" y="5545"/>
                      <a:pt x="430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9"/>
              <p:cNvSpPr/>
              <p:nvPr/>
            </p:nvSpPr>
            <p:spPr>
              <a:xfrm>
                <a:off x="2041281" y="4345520"/>
                <a:ext cx="208496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8013" fill="none" extrusionOk="0">
                    <a:moveTo>
                      <a:pt x="4052" y="5658"/>
                    </a:moveTo>
                    <a:cubicBezTo>
                      <a:pt x="4029" y="6315"/>
                      <a:pt x="3803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50" y="2897"/>
                      <a:pt x="3124" y="2875"/>
                    </a:cubicBezTo>
                    <a:cubicBezTo>
                      <a:pt x="2807" y="3961"/>
                      <a:pt x="2535" y="5093"/>
                      <a:pt x="2218" y="6202"/>
                    </a:cubicBezTo>
                    <a:cubicBezTo>
                      <a:pt x="1879" y="4572"/>
                      <a:pt x="2671" y="2829"/>
                      <a:pt x="2331" y="1177"/>
                    </a:cubicBezTo>
                    <a:cubicBezTo>
                      <a:pt x="1901" y="2264"/>
                      <a:pt x="1562" y="3373"/>
                      <a:pt x="1290" y="4504"/>
                    </a:cubicBezTo>
                    <a:cubicBezTo>
                      <a:pt x="1336" y="3101"/>
                      <a:pt x="1358" y="1653"/>
                      <a:pt x="1290" y="227"/>
                    </a:cubicBezTo>
                    <a:cubicBezTo>
                      <a:pt x="906" y="770"/>
                      <a:pt x="544" y="1472"/>
                      <a:pt x="453" y="2128"/>
                    </a:cubicBezTo>
                    <a:cubicBezTo>
                      <a:pt x="385" y="2580"/>
                      <a:pt x="634" y="3124"/>
                      <a:pt x="793" y="3576"/>
                    </a:cubicBezTo>
                    <a:cubicBezTo>
                      <a:pt x="1132" y="4414"/>
                      <a:pt x="1471" y="5274"/>
                      <a:pt x="1992" y="6043"/>
                    </a:cubicBezTo>
                    <a:cubicBezTo>
                      <a:pt x="2196" y="6315"/>
                      <a:pt x="3622" y="8012"/>
                      <a:pt x="3893" y="7130"/>
                    </a:cubicBezTo>
                    <a:cubicBezTo>
                      <a:pt x="4187" y="6088"/>
                      <a:pt x="4233" y="5047"/>
                      <a:pt x="3916" y="4029"/>
                    </a:cubicBezTo>
                    <a:cubicBezTo>
                      <a:pt x="3735" y="3441"/>
                      <a:pt x="3486" y="2875"/>
                      <a:pt x="3146" y="2332"/>
                    </a:cubicBezTo>
                    <a:cubicBezTo>
                      <a:pt x="2716" y="1653"/>
                      <a:pt x="1585" y="0"/>
                      <a:pt x="611" y="181"/>
                    </a:cubicBezTo>
                    <a:cubicBezTo>
                      <a:pt x="0" y="295"/>
                      <a:pt x="114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9"/>
              <p:cNvSpPr/>
              <p:nvPr/>
            </p:nvSpPr>
            <p:spPr>
              <a:xfrm>
                <a:off x="2026800" y="4381180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1154" y="3531"/>
                    </a:moveTo>
                    <a:cubicBezTo>
                      <a:pt x="1607" y="4708"/>
                      <a:pt x="2060" y="5930"/>
                      <a:pt x="3237" y="6587"/>
                    </a:cubicBezTo>
                    <a:cubicBezTo>
                      <a:pt x="3486" y="6722"/>
                      <a:pt x="3848" y="6836"/>
                      <a:pt x="4097" y="6632"/>
                    </a:cubicBezTo>
                    <a:cubicBezTo>
                      <a:pt x="4232" y="6519"/>
                      <a:pt x="4300" y="6292"/>
                      <a:pt x="4323" y="6134"/>
                    </a:cubicBezTo>
                    <a:cubicBezTo>
                      <a:pt x="4549" y="4753"/>
                      <a:pt x="4232" y="3463"/>
                      <a:pt x="3531" y="2309"/>
                    </a:cubicBezTo>
                    <a:cubicBezTo>
                      <a:pt x="3101" y="1630"/>
                      <a:pt x="1969" y="1"/>
                      <a:pt x="973" y="159"/>
                    </a:cubicBezTo>
                    <a:cubicBezTo>
                      <a:pt x="0" y="295"/>
                      <a:pt x="951" y="3056"/>
                      <a:pt x="1154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9"/>
              <p:cNvSpPr/>
              <p:nvPr/>
            </p:nvSpPr>
            <p:spPr>
              <a:xfrm>
                <a:off x="1927551" y="45628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178" y="657"/>
                    </a:moveTo>
                    <a:cubicBezTo>
                      <a:pt x="1178" y="657"/>
                      <a:pt x="1155" y="1087"/>
                      <a:pt x="1133" y="1064"/>
                    </a:cubicBezTo>
                    <a:cubicBezTo>
                      <a:pt x="906" y="883"/>
                      <a:pt x="454" y="1"/>
                      <a:pt x="205" y="272"/>
                    </a:cubicBezTo>
                    <a:cubicBezTo>
                      <a:pt x="1" y="499"/>
                      <a:pt x="24" y="1132"/>
                      <a:pt x="24" y="1427"/>
                    </a:cubicBezTo>
                    <a:cubicBezTo>
                      <a:pt x="24" y="2219"/>
                      <a:pt x="250" y="3441"/>
                      <a:pt x="657" y="4120"/>
                    </a:cubicBezTo>
                    <a:cubicBezTo>
                      <a:pt x="1449" y="5500"/>
                      <a:pt x="2830" y="6519"/>
                      <a:pt x="4210" y="7220"/>
                    </a:cubicBezTo>
                    <a:cubicBezTo>
                      <a:pt x="4505" y="7356"/>
                      <a:pt x="6089" y="8126"/>
                      <a:pt x="5704" y="7288"/>
                    </a:cubicBezTo>
                    <a:cubicBezTo>
                      <a:pt x="5252" y="6224"/>
                      <a:pt x="4844" y="5138"/>
                      <a:pt x="4210" y="4188"/>
                    </a:cubicBezTo>
                    <a:cubicBezTo>
                      <a:pt x="3396" y="2988"/>
                      <a:pt x="2377" y="1472"/>
                      <a:pt x="1178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9"/>
              <p:cNvSpPr/>
              <p:nvPr/>
            </p:nvSpPr>
            <p:spPr>
              <a:xfrm>
                <a:off x="1838400" y="48516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70" y="2490"/>
                      <a:pt x="1494" y="3192"/>
                    </a:cubicBezTo>
                    <a:cubicBezTo>
                      <a:pt x="1698" y="3395"/>
                      <a:pt x="1901" y="3576"/>
                      <a:pt x="2128" y="3735"/>
                    </a:cubicBezTo>
                    <a:cubicBezTo>
                      <a:pt x="2965" y="4368"/>
                      <a:pt x="3984" y="4957"/>
                      <a:pt x="4979" y="5296"/>
                    </a:cubicBezTo>
                    <a:cubicBezTo>
                      <a:pt x="5772" y="5545"/>
                      <a:pt x="6473" y="5907"/>
                      <a:pt x="7288" y="6088"/>
                    </a:cubicBezTo>
                    <a:lnTo>
                      <a:pt x="7378" y="6088"/>
                    </a:lnTo>
                    <a:cubicBezTo>
                      <a:pt x="7446" y="6043"/>
                      <a:pt x="7401" y="5998"/>
                      <a:pt x="7401" y="5953"/>
                    </a:cubicBezTo>
                    <a:cubicBezTo>
                      <a:pt x="6948" y="4640"/>
                      <a:pt x="5794" y="3124"/>
                      <a:pt x="4753" y="2196"/>
                    </a:cubicBezTo>
                    <a:cubicBezTo>
                      <a:pt x="3667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9"/>
              <p:cNvSpPr/>
              <p:nvPr/>
            </p:nvSpPr>
            <p:spPr>
              <a:xfrm>
                <a:off x="2182840" y="4433588"/>
                <a:ext cx="307745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8" h="5659" fill="none" extrusionOk="0">
                    <a:moveTo>
                      <a:pt x="5138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02" y="657"/>
                      <a:pt x="6179" y="860"/>
                    </a:cubicBezTo>
                    <a:cubicBezTo>
                      <a:pt x="6021" y="2015"/>
                      <a:pt x="5297" y="3056"/>
                      <a:pt x="4391" y="3848"/>
                    </a:cubicBezTo>
                    <a:cubicBezTo>
                      <a:pt x="3893" y="4278"/>
                      <a:pt x="3328" y="4640"/>
                      <a:pt x="2762" y="4934"/>
                    </a:cubicBezTo>
                    <a:cubicBezTo>
                      <a:pt x="2332" y="5115"/>
                      <a:pt x="1540" y="5658"/>
                      <a:pt x="1064" y="5545"/>
                    </a:cubicBezTo>
                    <a:cubicBezTo>
                      <a:pt x="1" y="5274"/>
                      <a:pt x="1585" y="3531"/>
                      <a:pt x="1879" y="3191"/>
                    </a:cubicBezTo>
                    <a:cubicBezTo>
                      <a:pt x="2852" y="2105"/>
                      <a:pt x="3803" y="928"/>
                      <a:pt x="5138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9"/>
              <p:cNvSpPr/>
              <p:nvPr/>
            </p:nvSpPr>
            <p:spPr>
              <a:xfrm>
                <a:off x="2239680" y="44436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24" y="2648"/>
                      <a:pt x="2671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71" y="1946"/>
                      <a:pt x="2106" y="3372"/>
                      <a:pt x="1608" y="4843"/>
                    </a:cubicBezTo>
                    <a:cubicBezTo>
                      <a:pt x="1789" y="3780"/>
                      <a:pt x="1925" y="2716"/>
                      <a:pt x="2083" y="1675"/>
                    </a:cubicBezTo>
                    <a:cubicBezTo>
                      <a:pt x="1630" y="2761"/>
                      <a:pt x="1155" y="3848"/>
                      <a:pt x="702" y="4956"/>
                    </a:cubicBezTo>
                    <a:cubicBezTo>
                      <a:pt x="951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9"/>
              <p:cNvSpPr/>
              <p:nvPr/>
            </p:nvSpPr>
            <p:spPr>
              <a:xfrm>
                <a:off x="2197321" y="4693309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4935" y="408"/>
                    </a:moveTo>
                    <a:cubicBezTo>
                      <a:pt x="5252" y="295"/>
                      <a:pt x="5523" y="182"/>
                      <a:pt x="5840" y="69"/>
                    </a:cubicBezTo>
                    <a:cubicBezTo>
                      <a:pt x="5953" y="23"/>
                      <a:pt x="6089" y="1"/>
                      <a:pt x="6202" y="1"/>
                    </a:cubicBezTo>
                    <a:cubicBezTo>
                      <a:pt x="6904" y="1"/>
                      <a:pt x="6406" y="1064"/>
                      <a:pt x="6270" y="1381"/>
                    </a:cubicBezTo>
                    <a:cubicBezTo>
                      <a:pt x="5749" y="2309"/>
                      <a:pt x="5093" y="3101"/>
                      <a:pt x="4256" y="3758"/>
                    </a:cubicBezTo>
                    <a:cubicBezTo>
                      <a:pt x="3554" y="4278"/>
                      <a:pt x="2785" y="4731"/>
                      <a:pt x="1925" y="4957"/>
                    </a:cubicBezTo>
                    <a:cubicBezTo>
                      <a:pt x="1540" y="5070"/>
                      <a:pt x="1110" y="5115"/>
                      <a:pt x="680" y="5138"/>
                    </a:cubicBezTo>
                    <a:cubicBezTo>
                      <a:pt x="612" y="5138"/>
                      <a:pt x="499" y="5138"/>
                      <a:pt x="408" y="5115"/>
                    </a:cubicBezTo>
                    <a:cubicBezTo>
                      <a:pt x="272" y="5048"/>
                      <a:pt x="114" y="4799"/>
                      <a:pt x="91" y="4663"/>
                    </a:cubicBezTo>
                    <a:cubicBezTo>
                      <a:pt x="1" y="4233"/>
                      <a:pt x="340" y="3780"/>
                      <a:pt x="567" y="3463"/>
                    </a:cubicBezTo>
                    <a:cubicBezTo>
                      <a:pt x="838" y="3124"/>
                      <a:pt x="1178" y="2807"/>
                      <a:pt x="1517" y="2535"/>
                    </a:cubicBezTo>
                    <a:cubicBezTo>
                      <a:pt x="2015" y="2083"/>
                      <a:pt x="2536" y="1653"/>
                      <a:pt x="3124" y="1313"/>
                    </a:cubicBezTo>
                    <a:cubicBezTo>
                      <a:pt x="3713" y="951"/>
                      <a:pt x="4301" y="680"/>
                      <a:pt x="4935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9"/>
              <p:cNvSpPr/>
              <p:nvPr/>
            </p:nvSpPr>
            <p:spPr>
              <a:xfrm>
                <a:off x="2221850" y="46944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2" y="1811"/>
                      <a:pt x="5274" y="906"/>
                      <a:pt x="5591" y="0"/>
                    </a:cubicBezTo>
                    <a:cubicBezTo>
                      <a:pt x="5432" y="498"/>
                      <a:pt x="4935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690" y="1856"/>
                      <a:pt x="3237" y="3169"/>
                      <a:pt x="2852" y="4527"/>
                    </a:cubicBezTo>
                    <a:cubicBezTo>
                      <a:pt x="3011" y="3372"/>
                      <a:pt x="3192" y="2241"/>
                      <a:pt x="3350" y="1064"/>
                    </a:cubicBezTo>
                    <a:cubicBezTo>
                      <a:pt x="3169" y="1630"/>
                      <a:pt x="2988" y="2196"/>
                      <a:pt x="2785" y="2739"/>
                    </a:cubicBezTo>
                    <a:cubicBezTo>
                      <a:pt x="2603" y="3327"/>
                      <a:pt x="2400" y="3961"/>
                      <a:pt x="2060" y="4504"/>
                    </a:cubicBezTo>
                    <a:lnTo>
                      <a:pt x="2898" y="1109"/>
                    </a:lnTo>
                    <a:cubicBezTo>
                      <a:pt x="2422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48" y="3735"/>
                      <a:pt x="1" y="4662"/>
                    </a:cubicBezTo>
                    <a:cubicBezTo>
                      <a:pt x="250" y="4074"/>
                      <a:pt x="408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9"/>
              <p:cNvSpPr/>
              <p:nvPr/>
            </p:nvSpPr>
            <p:spPr>
              <a:xfrm>
                <a:off x="2211851" y="47211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43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4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9"/>
              <p:cNvSpPr/>
              <p:nvPr/>
            </p:nvSpPr>
            <p:spPr>
              <a:xfrm>
                <a:off x="2180574" y="4896141"/>
                <a:ext cx="424824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5393" extrusionOk="0">
                    <a:moveTo>
                      <a:pt x="8018" y="1"/>
                    </a:moveTo>
                    <a:cubicBezTo>
                      <a:pt x="7841" y="1"/>
                      <a:pt x="7660" y="26"/>
                      <a:pt x="7470" y="70"/>
                    </a:cubicBezTo>
                    <a:cubicBezTo>
                      <a:pt x="6497" y="228"/>
                      <a:pt x="5546" y="635"/>
                      <a:pt x="4664" y="1133"/>
                    </a:cubicBezTo>
                    <a:cubicBezTo>
                      <a:pt x="3871" y="1586"/>
                      <a:pt x="3170" y="2129"/>
                      <a:pt x="2468" y="2695"/>
                    </a:cubicBezTo>
                    <a:cubicBezTo>
                      <a:pt x="1835" y="3193"/>
                      <a:pt x="1042" y="3691"/>
                      <a:pt x="567" y="4324"/>
                    </a:cubicBezTo>
                    <a:cubicBezTo>
                      <a:pt x="222" y="4756"/>
                      <a:pt x="0" y="5393"/>
                      <a:pt x="686" y="5393"/>
                    </a:cubicBezTo>
                    <a:cubicBezTo>
                      <a:pt x="719" y="5393"/>
                      <a:pt x="755" y="5391"/>
                      <a:pt x="794" y="5388"/>
                    </a:cubicBezTo>
                    <a:cubicBezTo>
                      <a:pt x="1608" y="5320"/>
                      <a:pt x="2446" y="4981"/>
                      <a:pt x="3193" y="4664"/>
                    </a:cubicBezTo>
                    <a:cubicBezTo>
                      <a:pt x="3758" y="4438"/>
                      <a:pt x="4324" y="4211"/>
                      <a:pt x="4913" y="3962"/>
                    </a:cubicBezTo>
                    <a:cubicBezTo>
                      <a:pt x="5343" y="3759"/>
                      <a:pt x="5840" y="3532"/>
                      <a:pt x="6248" y="3238"/>
                    </a:cubicBezTo>
                    <a:cubicBezTo>
                      <a:pt x="7198" y="2582"/>
                      <a:pt x="7809" y="1586"/>
                      <a:pt x="8443" y="658"/>
                    </a:cubicBezTo>
                    <a:cubicBezTo>
                      <a:pt x="8556" y="522"/>
                      <a:pt x="8624" y="296"/>
                      <a:pt x="8511" y="137"/>
                    </a:cubicBezTo>
                    <a:cubicBezTo>
                      <a:pt x="8466" y="92"/>
                      <a:pt x="8375" y="70"/>
                      <a:pt x="8307" y="24"/>
                    </a:cubicBezTo>
                    <a:cubicBezTo>
                      <a:pt x="8211" y="8"/>
                      <a:pt x="8115" y="1"/>
                      <a:pt x="8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9"/>
              <p:cNvSpPr/>
              <p:nvPr/>
            </p:nvSpPr>
            <p:spPr>
              <a:xfrm>
                <a:off x="2197321" y="42619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106" y="1652"/>
                      <a:pt x="1585" y="3372"/>
                      <a:pt x="1200" y="5138"/>
                    </a:cubicBezTo>
                    <a:cubicBezTo>
                      <a:pt x="770" y="6880"/>
                      <a:pt x="454" y="8668"/>
                      <a:pt x="295" y="10456"/>
                    </a:cubicBezTo>
                    <a:cubicBezTo>
                      <a:pt x="114" y="12221"/>
                      <a:pt x="1" y="14032"/>
                      <a:pt x="69" y="15842"/>
                    </a:cubicBezTo>
                    <a:cubicBezTo>
                      <a:pt x="69" y="16725"/>
                      <a:pt x="159" y="17630"/>
                      <a:pt x="205" y="18536"/>
                    </a:cubicBezTo>
                    <a:cubicBezTo>
                      <a:pt x="227" y="18966"/>
                      <a:pt x="295" y="19418"/>
                      <a:pt x="340" y="19871"/>
                    </a:cubicBezTo>
                    <a:cubicBezTo>
                      <a:pt x="408" y="20324"/>
                      <a:pt x="454" y="20754"/>
                      <a:pt x="521" y="21206"/>
                    </a:cubicBezTo>
                    <a:cubicBezTo>
                      <a:pt x="454" y="19418"/>
                      <a:pt x="386" y="17608"/>
                      <a:pt x="431" y="15820"/>
                    </a:cubicBezTo>
                    <a:cubicBezTo>
                      <a:pt x="431" y="15390"/>
                      <a:pt x="431" y="14937"/>
                      <a:pt x="454" y="14485"/>
                    </a:cubicBezTo>
                    <a:lnTo>
                      <a:pt x="544" y="13172"/>
                    </a:lnTo>
                    <a:cubicBezTo>
                      <a:pt x="544" y="12719"/>
                      <a:pt x="612" y="12289"/>
                      <a:pt x="635" y="11837"/>
                    </a:cubicBezTo>
                    <a:cubicBezTo>
                      <a:pt x="657" y="11384"/>
                      <a:pt x="680" y="10954"/>
                      <a:pt x="748" y="10501"/>
                    </a:cubicBezTo>
                    <a:lnTo>
                      <a:pt x="884" y="9166"/>
                    </a:lnTo>
                    <a:lnTo>
                      <a:pt x="1087" y="7831"/>
                    </a:lnTo>
                    <a:cubicBezTo>
                      <a:pt x="1223" y="6971"/>
                      <a:pt x="1359" y="6088"/>
                      <a:pt x="1540" y="5205"/>
                    </a:cubicBezTo>
                    <a:cubicBezTo>
                      <a:pt x="1902" y="3463"/>
                      <a:pt x="2309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9"/>
              <p:cNvSpPr/>
              <p:nvPr/>
            </p:nvSpPr>
            <p:spPr>
              <a:xfrm>
                <a:off x="2122650" y="4456984"/>
                <a:ext cx="119345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70" y="1517"/>
                      <a:pt x="1404" y="3101"/>
                      <a:pt x="1924" y="4685"/>
                    </a:cubicBezTo>
                    <a:cubicBezTo>
                      <a:pt x="1958" y="4787"/>
                      <a:pt x="2069" y="4838"/>
                      <a:pt x="2169" y="4838"/>
                    </a:cubicBezTo>
                    <a:cubicBezTo>
                      <a:pt x="2203" y="4838"/>
                      <a:pt x="2235" y="4833"/>
                      <a:pt x="2264" y="4821"/>
                    </a:cubicBezTo>
                    <a:cubicBezTo>
                      <a:pt x="2377" y="4753"/>
                      <a:pt x="2422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9"/>
              <p:cNvSpPr/>
              <p:nvPr/>
            </p:nvSpPr>
            <p:spPr>
              <a:xfrm>
                <a:off x="2219634" y="4520523"/>
                <a:ext cx="194015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6" extrusionOk="0">
                    <a:moveTo>
                      <a:pt x="3938" y="1"/>
                    </a:moveTo>
                    <a:lnTo>
                      <a:pt x="114" y="3056"/>
                    </a:lnTo>
                    <a:lnTo>
                      <a:pt x="91" y="3079"/>
                    </a:lnTo>
                    <a:cubicBezTo>
                      <a:pt x="1" y="3169"/>
                      <a:pt x="1" y="3328"/>
                      <a:pt x="91" y="3418"/>
                    </a:cubicBezTo>
                    <a:cubicBezTo>
                      <a:pt x="136" y="3463"/>
                      <a:pt x="199" y="3486"/>
                      <a:pt x="261" y="3486"/>
                    </a:cubicBezTo>
                    <a:cubicBezTo>
                      <a:pt x="323" y="3486"/>
                      <a:pt x="385" y="3463"/>
                      <a:pt x="431" y="3418"/>
                    </a:cubicBezTo>
                    <a:lnTo>
                      <a:pt x="39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9"/>
              <p:cNvSpPr/>
              <p:nvPr/>
            </p:nvSpPr>
            <p:spPr>
              <a:xfrm>
                <a:off x="2247512" y="4484862"/>
                <a:ext cx="230809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346" fill="none" extrusionOk="0">
                    <a:moveTo>
                      <a:pt x="4640" y="0"/>
                    </a:moveTo>
                    <a:cubicBezTo>
                      <a:pt x="4685" y="793"/>
                      <a:pt x="4391" y="1585"/>
                      <a:pt x="3938" y="2241"/>
                    </a:cubicBezTo>
                    <a:cubicBezTo>
                      <a:pt x="3010" y="3599"/>
                      <a:pt x="1652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9"/>
              <p:cNvSpPr/>
              <p:nvPr/>
            </p:nvSpPr>
            <p:spPr>
              <a:xfrm>
                <a:off x="2023451" y="4705574"/>
                <a:ext cx="198448" cy="231154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69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6" y="838"/>
                      <a:pt x="1019" y="1630"/>
                      <a:pt x="1607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52" y="3939"/>
                      <a:pt x="3191" y="4301"/>
                      <a:pt x="3576" y="4640"/>
                    </a:cubicBezTo>
                    <a:cubicBezTo>
                      <a:pt x="3624" y="4678"/>
                      <a:pt x="3676" y="4692"/>
                      <a:pt x="3728" y="4692"/>
                    </a:cubicBezTo>
                    <a:cubicBezTo>
                      <a:pt x="3800" y="4692"/>
                      <a:pt x="3873" y="4666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31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55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9"/>
              <p:cNvSpPr/>
              <p:nvPr/>
            </p:nvSpPr>
            <p:spPr>
              <a:xfrm>
                <a:off x="2197321" y="4807039"/>
                <a:ext cx="202931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2649" extrusionOk="0">
                    <a:moveTo>
                      <a:pt x="4120" y="0"/>
                    </a:moveTo>
                    <a:lnTo>
                      <a:pt x="4120" y="0"/>
                    </a:lnTo>
                    <a:cubicBezTo>
                      <a:pt x="3509" y="521"/>
                      <a:pt x="2898" y="928"/>
                      <a:pt x="2264" y="1335"/>
                    </a:cubicBezTo>
                    <a:cubicBezTo>
                      <a:pt x="1630" y="1698"/>
                      <a:pt x="951" y="2014"/>
                      <a:pt x="227" y="2173"/>
                    </a:cubicBezTo>
                    <a:lnTo>
                      <a:pt x="205" y="2173"/>
                    </a:lnTo>
                    <a:cubicBezTo>
                      <a:pt x="91" y="2241"/>
                      <a:pt x="1" y="2376"/>
                      <a:pt x="69" y="2490"/>
                    </a:cubicBezTo>
                    <a:cubicBezTo>
                      <a:pt x="103" y="2576"/>
                      <a:pt x="203" y="2649"/>
                      <a:pt x="299" y="2649"/>
                    </a:cubicBezTo>
                    <a:cubicBezTo>
                      <a:pt x="329" y="2649"/>
                      <a:pt x="359" y="2642"/>
                      <a:pt x="386" y="2625"/>
                    </a:cubicBezTo>
                    <a:cubicBezTo>
                      <a:pt x="1110" y="2376"/>
                      <a:pt x="1789" y="1992"/>
                      <a:pt x="2423" y="1539"/>
                    </a:cubicBezTo>
                    <a:cubicBezTo>
                      <a:pt x="3011" y="1086"/>
                      <a:pt x="3599" y="566"/>
                      <a:pt x="4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4" name="Google Shape;3044;p9"/>
            <p:cNvGrpSpPr/>
            <p:nvPr/>
          </p:nvGrpSpPr>
          <p:grpSpPr>
            <a:xfrm>
              <a:off x="2733806" y="4380153"/>
              <a:ext cx="769215" cy="1154931"/>
              <a:chOff x="2733806" y="4380153"/>
              <a:chExt cx="769215" cy="1154931"/>
            </a:xfrm>
          </p:grpSpPr>
          <p:sp>
            <p:nvSpPr>
              <p:cNvPr id="3045" name="Google Shape;3045;p9"/>
              <p:cNvSpPr/>
              <p:nvPr/>
            </p:nvSpPr>
            <p:spPr>
              <a:xfrm>
                <a:off x="2817392" y="47747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9"/>
              <p:cNvSpPr/>
              <p:nvPr/>
            </p:nvSpPr>
            <p:spPr>
              <a:xfrm>
                <a:off x="2826307" y="47993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9"/>
              <p:cNvSpPr/>
              <p:nvPr/>
            </p:nvSpPr>
            <p:spPr>
              <a:xfrm>
                <a:off x="3140702" y="43801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9"/>
              <p:cNvSpPr/>
              <p:nvPr/>
            </p:nvSpPr>
            <p:spPr>
              <a:xfrm>
                <a:off x="3132870" y="44058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9"/>
              <p:cNvSpPr/>
              <p:nvPr/>
            </p:nvSpPr>
            <p:spPr>
              <a:xfrm>
                <a:off x="2937821" y="45741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9"/>
              <p:cNvSpPr/>
              <p:nvPr/>
            </p:nvSpPr>
            <p:spPr>
              <a:xfrm>
                <a:off x="2923290" y="46097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9"/>
              <p:cNvSpPr/>
              <p:nvPr/>
            </p:nvSpPr>
            <p:spPr>
              <a:xfrm>
                <a:off x="2823007" y="47914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9"/>
              <p:cNvSpPr/>
              <p:nvPr/>
            </p:nvSpPr>
            <p:spPr>
              <a:xfrm>
                <a:off x="2733806" y="50802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9"/>
              <p:cNvSpPr/>
              <p:nvPr/>
            </p:nvSpPr>
            <p:spPr>
              <a:xfrm>
                <a:off x="3079379" y="46621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9"/>
              <p:cNvSpPr/>
              <p:nvPr/>
            </p:nvSpPr>
            <p:spPr>
              <a:xfrm>
                <a:off x="3135087" y="46722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9"/>
              <p:cNvSpPr/>
              <p:nvPr/>
            </p:nvSpPr>
            <p:spPr>
              <a:xfrm>
                <a:off x="3094993" y="49219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9"/>
              <p:cNvSpPr/>
              <p:nvPr/>
            </p:nvSpPr>
            <p:spPr>
              <a:xfrm>
                <a:off x="3117257" y="49230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9"/>
              <p:cNvSpPr/>
              <p:nvPr/>
            </p:nvSpPr>
            <p:spPr>
              <a:xfrm>
                <a:off x="3107258" y="49497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9"/>
              <p:cNvSpPr/>
              <p:nvPr/>
            </p:nvSpPr>
            <p:spPr>
              <a:xfrm>
                <a:off x="3077212" y="51247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9"/>
              <p:cNvSpPr/>
              <p:nvPr/>
            </p:nvSpPr>
            <p:spPr>
              <a:xfrm>
                <a:off x="3093860" y="44905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9"/>
              <p:cNvSpPr/>
              <p:nvPr/>
            </p:nvSpPr>
            <p:spPr>
              <a:xfrm>
                <a:off x="3018057" y="46855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9"/>
              <p:cNvSpPr/>
              <p:nvPr/>
            </p:nvSpPr>
            <p:spPr>
              <a:xfrm>
                <a:off x="3116173" y="47491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9"/>
              <p:cNvSpPr/>
              <p:nvPr/>
            </p:nvSpPr>
            <p:spPr>
              <a:xfrm>
                <a:off x="3144051" y="47134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9"/>
              <p:cNvSpPr/>
              <p:nvPr/>
            </p:nvSpPr>
            <p:spPr>
              <a:xfrm>
                <a:off x="2918857" y="49341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9"/>
              <p:cNvSpPr/>
              <p:nvPr/>
            </p:nvSpPr>
            <p:spPr>
              <a:xfrm>
                <a:off x="3093860" y="50356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5" name="Google Shape;3065;p9"/>
            <p:cNvGrpSpPr/>
            <p:nvPr/>
          </p:nvGrpSpPr>
          <p:grpSpPr>
            <a:xfrm>
              <a:off x="3707629" y="4456362"/>
              <a:ext cx="788129" cy="1014456"/>
              <a:chOff x="3707629" y="4456362"/>
              <a:chExt cx="788129" cy="1014456"/>
            </a:xfrm>
          </p:grpSpPr>
          <p:sp>
            <p:nvSpPr>
              <p:cNvPr id="3066" name="Google Shape;3066;p9"/>
              <p:cNvSpPr/>
              <p:nvPr/>
            </p:nvSpPr>
            <p:spPr>
              <a:xfrm>
                <a:off x="3723194" y="50182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9"/>
              <p:cNvSpPr/>
              <p:nvPr/>
            </p:nvSpPr>
            <p:spPr>
              <a:xfrm>
                <a:off x="3771168" y="50249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9"/>
              <p:cNvSpPr/>
              <p:nvPr/>
            </p:nvSpPr>
            <p:spPr>
              <a:xfrm>
                <a:off x="3831358" y="44563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9"/>
              <p:cNvSpPr/>
              <p:nvPr/>
            </p:nvSpPr>
            <p:spPr>
              <a:xfrm>
                <a:off x="3835791" y="44898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9"/>
              <p:cNvSpPr/>
              <p:nvPr/>
            </p:nvSpPr>
            <p:spPr>
              <a:xfrm>
                <a:off x="3707629" y="47595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9"/>
              <p:cNvSpPr/>
              <p:nvPr/>
            </p:nvSpPr>
            <p:spPr>
              <a:xfrm>
                <a:off x="3713195" y="47863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9"/>
              <p:cNvSpPr/>
              <p:nvPr/>
            </p:nvSpPr>
            <p:spPr>
              <a:xfrm>
                <a:off x="3747723" y="50382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9"/>
              <p:cNvSpPr/>
              <p:nvPr/>
            </p:nvSpPr>
            <p:spPr>
              <a:xfrm>
                <a:off x="3842490" y="52804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9"/>
              <p:cNvSpPr/>
              <p:nvPr/>
            </p:nvSpPr>
            <p:spPr>
              <a:xfrm>
                <a:off x="4015276" y="46224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9"/>
              <p:cNvSpPr/>
              <p:nvPr/>
            </p:nvSpPr>
            <p:spPr>
              <a:xfrm>
                <a:off x="4029757" y="46280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9"/>
              <p:cNvSpPr/>
              <p:nvPr/>
            </p:nvSpPr>
            <p:spPr>
              <a:xfrm>
                <a:off x="4152402" y="47896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9"/>
              <p:cNvSpPr/>
              <p:nvPr/>
            </p:nvSpPr>
            <p:spPr>
              <a:xfrm>
                <a:off x="4155751" y="48153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9"/>
              <p:cNvSpPr/>
              <p:nvPr/>
            </p:nvSpPr>
            <p:spPr>
              <a:xfrm>
                <a:off x="4186930" y="48286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9"/>
              <p:cNvSpPr/>
              <p:nvPr/>
            </p:nvSpPr>
            <p:spPr>
              <a:xfrm>
                <a:off x="4287262" y="49186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9"/>
              <p:cNvSpPr/>
              <p:nvPr/>
            </p:nvSpPr>
            <p:spPr>
              <a:xfrm>
                <a:off x="3880416" y="45645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9"/>
              <p:cNvSpPr/>
              <p:nvPr/>
            </p:nvSpPr>
            <p:spPr>
              <a:xfrm>
                <a:off x="3825792" y="48509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9"/>
              <p:cNvSpPr/>
              <p:nvPr/>
            </p:nvSpPr>
            <p:spPr>
              <a:xfrm>
                <a:off x="4035323" y="47250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9"/>
              <p:cNvSpPr/>
              <p:nvPr/>
            </p:nvSpPr>
            <p:spPr>
              <a:xfrm>
                <a:off x="4072116" y="46615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9"/>
              <p:cNvSpPr/>
              <p:nvPr/>
            </p:nvSpPr>
            <p:spPr>
              <a:xfrm>
                <a:off x="3893764" y="51051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9"/>
              <p:cNvSpPr/>
              <p:nvPr/>
            </p:nvSpPr>
            <p:spPr>
              <a:xfrm>
                <a:off x="4164667" y="49635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6" name="Google Shape;3086;p9"/>
            <p:cNvGrpSpPr/>
            <p:nvPr/>
          </p:nvGrpSpPr>
          <p:grpSpPr>
            <a:xfrm>
              <a:off x="6499806" y="4156978"/>
              <a:ext cx="768082" cy="1156015"/>
              <a:chOff x="6499806" y="4156978"/>
              <a:chExt cx="768082" cy="1156015"/>
            </a:xfrm>
          </p:grpSpPr>
          <p:sp>
            <p:nvSpPr>
              <p:cNvPr id="3087" name="Google Shape;3087;p9"/>
              <p:cNvSpPr/>
              <p:nvPr/>
            </p:nvSpPr>
            <p:spPr>
              <a:xfrm flipH="1">
                <a:off x="6583391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9"/>
              <p:cNvSpPr/>
              <p:nvPr/>
            </p:nvSpPr>
            <p:spPr>
              <a:xfrm flipH="1">
                <a:off x="6591223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9"/>
              <p:cNvSpPr/>
              <p:nvPr/>
            </p:nvSpPr>
            <p:spPr>
              <a:xfrm flipH="1">
                <a:off x="690556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9"/>
              <p:cNvSpPr/>
              <p:nvPr/>
            </p:nvSpPr>
            <p:spPr>
              <a:xfrm flipH="1">
                <a:off x="6896653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9"/>
              <p:cNvSpPr/>
              <p:nvPr/>
            </p:nvSpPr>
            <p:spPr>
              <a:xfrm flipH="1">
                <a:off x="6701554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9"/>
              <p:cNvSpPr/>
              <p:nvPr/>
            </p:nvSpPr>
            <p:spPr>
              <a:xfrm flipH="1">
                <a:off x="6688206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9"/>
              <p:cNvSpPr/>
              <p:nvPr/>
            </p:nvSpPr>
            <p:spPr>
              <a:xfrm flipH="1">
                <a:off x="6499806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9"/>
              <p:cNvSpPr/>
              <p:nvPr/>
            </p:nvSpPr>
            <p:spPr>
              <a:xfrm flipH="1">
                <a:off x="6844246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9"/>
              <p:cNvSpPr/>
              <p:nvPr/>
            </p:nvSpPr>
            <p:spPr>
              <a:xfrm flipH="1">
                <a:off x="6901086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9"/>
              <p:cNvSpPr/>
              <p:nvPr/>
            </p:nvSpPr>
            <p:spPr>
              <a:xfrm flipH="1">
                <a:off x="6858727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9"/>
              <p:cNvSpPr/>
              <p:nvPr/>
            </p:nvSpPr>
            <p:spPr>
              <a:xfrm flipH="1">
                <a:off x="6881039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9"/>
              <p:cNvSpPr/>
              <p:nvPr/>
            </p:nvSpPr>
            <p:spPr>
              <a:xfrm flipH="1">
                <a:off x="6873208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9"/>
              <p:cNvSpPr/>
              <p:nvPr/>
            </p:nvSpPr>
            <p:spPr>
              <a:xfrm flipH="1">
                <a:off x="6841980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9"/>
              <p:cNvSpPr/>
              <p:nvPr/>
            </p:nvSpPr>
            <p:spPr>
              <a:xfrm flipH="1">
                <a:off x="685651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9"/>
              <p:cNvSpPr/>
              <p:nvPr/>
            </p:nvSpPr>
            <p:spPr>
              <a:xfrm flipH="1">
                <a:off x="6782923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9"/>
              <p:cNvSpPr/>
              <p:nvPr/>
            </p:nvSpPr>
            <p:spPr>
              <a:xfrm flipH="1">
                <a:off x="6879906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9"/>
              <p:cNvSpPr/>
              <p:nvPr/>
            </p:nvSpPr>
            <p:spPr>
              <a:xfrm flipH="1">
                <a:off x="6907785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9"/>
              <p:cNvSpPr/>
              <p:nvPr/>
            </p:nvSpPr>
            <p:spPr>
              <a:xfrm flipH="1">
                <a:off x="6683724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9"/>
              <p:cNvSpPr/>
              <p:nvPr/>
            </p:nvSpPr>
            <p:spPr>
              <a:xfrm flipH="1">
                <a:off x="6859860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6" name="Google Shape;3106;p9"/>
            <p:cNvGrpSpPr/>
            <p:nvPr/>
          </p:nvGrpSpPr>
          <p:grpSpPr>
            <a:xfrm>
              <a:off x="5673057" y="4303953"/>
              <a:ext cx="769215" cy="1154931"/>
              <a:chOff x="5673057" y="4303953"/>
              <a:chExt cx="769215" cy="1154931"/>
            </a:xfrm>
          </p:grpSpPr>
          <p:sp>
            <p:nvSpPr>
              <p:cNvPr id="3107" name="Google Shape;3107;p9"/>
              <p:cNvSpPr/>
              <p:nvPr/>
            </p:nvSpPr>
            <p:spPr>
              <a:xfrm flipH="1">
                <a:off x="6058773" y="46985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9"/>
              <p:cNvSpPr/>
              <p:nvPr/>
            </p:nvSpPr>
            <p:spPr>
              <a:xfrm flipH="1">
                <a:off x="6082169" y="47231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9"/>
              <p:cNvSpPr/>
              <p:nvPr/>
            </p:nvSpPr>
            <p:spPr>
              <a:xfrm flipH="1">
                <a:off x="5892635" y="43039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9"/>
              <p:cNvSpPr/>
              <p:nvPr/>
            </p:nvSpPr>
            <p:spPr>
              <a:xfrm flipH="1">
                <a:off x="5929429" y="43296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9"/>
              <p:cNvSpPr/>
              <p:nvPr/>
            </p:nvSpPr>
            <p:spPr>
              <a:xfrm flipH="1">
                <a:off x="6030894" y="44979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9"/>
              <p:cNvSpPr/>
              <p:nvPr/>
            </p:nvSpPr>
            <p:spPr>
              <a:xfrm flipH="1">
                <a:off x="6029761" y="45335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9"/>
              <p:cNvSpPr/>
              <p:nvPr/>
            </p:nvSpPr>
            <p:spPr>
              <a:xfrm flipH="1">
                <a:off x="6053157" y="47152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9"/>
              <p:cNvSpPr/>
              <p:nvPr/>
            </p:nvSpPr>
            <p:spPr>
              <a:xfrm flipH="1">
                <a:off x="6075470" y="50040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9"/>
              <p:cNvSpPr/>
              <p:nvPr/>
            </p:nvSpPr>
            <p:spPr>
              <a:xfrm flipH="1">
                <a:off x="5789003" y="45859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9"/>
              <p:cNvSpPr/>
              <p:nvPr/>
            </p:nvSpPr>
            <p:spPr>
              <a:xfrm flipH="1">
                <a:off x="5805700" y="45960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9"/>
              <p:cNvSpPr/>
              <p:nvPr/>
            </p:nvSpPr>
            <p:spPr>
              <a:xfrm flipH="1">
                <a:off x="5741078" y="48457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9"/>
              <p:cNvSpPr/>
              <p:nvPr/>
            </p:nvSpPr>
            <p:spPr>
              <a:xfrm flipH="1">
                <a:off x="5783437" y="48468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9"/>
              <p:cNvSpPr/>
              <p:nvPr/>
            </p:nvSpPr>
            <p:spPr>
              <a:xfrm flipH="1">
                <a:off x="5768907" y="48735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9"/>
              <p:cNvSpPr/>
              <p:nvPr/>
            </p:nvSpPr>
            <p:spPr>
              <a:xfrm flipH="1">
                <a:off x="5673057" y="50485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9"/>
              <p:cNvSpPr/>
              <p:nvPr/>
            </p:nvSpPr>
            <p:spPr>
              <a:xfrm flipH="1">
                <a:off x="5942826" y="44143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9"/>
              <p:cNvSpPr/>
              <p:nvPr/>
            </p:nvSpPr>
            <p:spPr>
              <a:xfrm flipH="1">
                <a:off x="6037593" y="46093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9"/>
              <p:cNvSpPr/>
              <p:nvPr/>
            </p:nvSpPr>
            <p:spPr>
              <a:xfrm flipH="1">
                <a:off x="5867023" y="46729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9"/>
              <p:cNvSpPr/>
              <p:nvPr/>
            </p:nvSpPr>
            <p:spPr>
              <a:xfrm flipH="1">
                <a:off x="5802351" y="46372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9"/>
              <p:cNvSpPr/>
              <p:nvPr/>
            </p:nvSpPr>
            <p:spPr>
              <a:xfrm flipH="1">
                <a:off x="6058773" y="48579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9"/>
              <p:cNvSpPr/>
              <p:nvPr/>
            </p:nvSpPr>
            <p:spPr>
              <a:xfrm flipH="1">
                <a:off x="5880420" y="49594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7" name="Google Shape;3127;p9"/>
            <p:cNvGrpSpPr/>
            <p:nvPr/>
          </p:nvGrpSpPr>
          <p:grpSpPr>
            <a:xfrm>
              <a:off x="7396296" y="4303962"/>
              <a:ext cx="788129" cy="1014456"/>
              <a:chOff x="7396296" y="4303962"/>
              <a:chExt cx="788129" cy="1014456"/>
            </a:xfrm>
          </p:grpSpPr>
          <p:sp>
            <p:nvSpPr>
              <p:cNvPr id="3128" name="Google Shape;3128;p9"/>
              <p:cNvSpPr/>
              <p:nvPr/>
            </p:nvSpPr>
            <p:spPr>
              <a:xfrm flipH="1">
                <a:off x="7699460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9"/>
              <p:cNvSpPr/>
              <p:nvPr/>
            </p:nvSpPr>
            <p:spPr>
              <a:xfrm flipH="1">
                <a:off x="7741820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9"/>
              <p:cNvSpPr/>
              <p:nvPr/>
            </p:nvSpPr>
            <p:spPr>
              <a:xfrm flipH="1">
                <a:off x="7884511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9"/>
              <p:cNvSpPr/>
              <p:nvPr/>
            </p:nvSpPr>
            <p:spPr>
              <a:xfrm flipH="1">
                <a:off x="7911306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9"/>
              <p:cNvSpPr/>
              <p:nvPr/>
            </p:nvSpPr>
            <p:spPr>
              <a:xfrm flipH="1">
                <a:off x="7816539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9"/>
              <p:cNvSpPr/>
              <p:nvPr/>
            </p:nvSpPr>
            <p:spPr>
              <a:xfrm flipH="1">
                <a:off x="7828804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9"/>
              <p:cNvSpPr/>
              <p:nvPr/>
            </p:nvSpPr>
            <p:spPr>
              <a:xfrm flipH="1">
                <a:off x="7677197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9"/>
              <p:cNvSpPr/>
              <p:nvPr/>
            </p:nvSpPr>
            <p:spPr>
              <a:xfrm flipH="1">
                <a:off x="7583563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9"/>
              <p:cNvSpPr/>
              <p:nvPr/>
            </p:nvSpPr>
            <p:spPr>
              <a:xfrm flipH="1">
                <a:off x="7731821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9"/>
              <p:cNvSpPr/>
              <p:nvPr/>
            </p:nvSpPr>
            <p:spPr>
              <a:xfrm flipH="1">
                <a:off x="7739603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9"/>
              <p:cNvSpPr/>
              <p:nvPr/>
            </p:nvSpPr>
            <p:spPr>
              <a:xfrm flipH="1">
                <a:off x="7569082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9"/>
              <p:cNvSpPr/>
              <p:nvPr/>
            </p:nvSpPr>
            <p:spPr>
              <a:xfrm flipH="1">
                <a:off x="7580214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9"/>
              <p:cNvSpPr/>
              <p:nvPr/>
            </p:nvSpPr>
            <p:spPr>
              <a:xfrm flipH="1">
                <a:off x="7553468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9"/>
              <p:cNvSpPr/>
              <p:nvPr/>
            </p:nvSpPr>
            <p:spPr>
              <a:xfrm flipH="1">
                <a:off x="7396296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9"/>
              <p:cNvSpPr/>
              <p:nvPr/>
            </p:nvSpPr>
            <p:spPr>
              <a:xfrm flipH="1">
                <a:off x="7476532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9"/>
              <p:cNvSpPr/>
              <p:nvPr/>
            </p:nvSpPr>
            <p:spPr>
              <a:xfrm flipH="1">
                <a:off x="7832153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9"/>
              <p:cNvSpPr/>
              <p:nvPr/>
            </p:nvSpPr>
            <p:spPr>
              <a:xfrm flipH="1">
                <a:off x="7795360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9"/>
              <p:cNvSpPr/>
              <p:nvPr/>
            </p:nvSpPr>
            <p:spPr>
              <a:xfrm flipH="1">
                <a:off x="7722906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9"/>
              <p:cNvSpPr/>
              <p:nvPr/>
            </p:nvSpPr>
            <p:spPr>
              <a:xfrm flipH="1">
                <a:off x="7705075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9"/>
              <p:cNvSpPr/>
              <p:nvPr/>
            </p:nvSpPr>
            <p:spPr>
              <a:xfrm flipH="1">
                <a:off x="7633705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8" name="Google Shape;3148;p9"/>
            <p:cNvGrpSpPr/>
            <p:nvPr/>
          </p:nvGrpSpPr>
          <p:grpSpPr>
            <a:xfrm>
              <a:off x="992737" y="4303962"/>
              <a:ext cx="788129" cy="1014456"/>
              <a:chOff x="992737" y="4303962"/>
              <a:chExt cx="788129" cy="1014456"/>
            </a:xfrm>
          </p:grpSpPr>
          <p:sp>
            <p:nvSpPr>
              <p:cNvPr id="3149" name="Google Shape;3149;p9"/>
              <p:cNvSpPr/>
              <p:nvPr/>
            </p:nvSpPr>
            <p:spPr>
              <a:xfrm flipH="1">
                <a:off x="1295902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9"/>
              <p:cNvSpPr/>
              <p:nvPr/>
            </p:nvSpPr>
            <p:spPr>
              <a:xfrm flipH="1">
                <a:off x="1338261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9"/>
              <p:cNvSpPr/>
              <p:nvPr/>
            </p:nvSpPr>
            <p:spPr>
              <a:xfrm flipH="1">
                <a:off x="1480953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9"/>
              <p:cNvSpPr/>
              <p:nvPr/>
            </p:nvSpPr>
            <p:spPr>
              <a:xfrm flipH="1">
                <a:off x="1507747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9"/>
              <p:cNvSpPr/>
              <p:nvPr/>
            </p:nvSpPr>
            <p:spPr>
              <a:xfrm flipH="1">
                <a:off x="1412981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9"/>
              <p:cNvSpPr/>
              <p:nvPr/>
            </p:nvSpPr>
            <p:spPr>
              <a:xfrm flipH="1">
                <a:off x="1425245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9"/>
              <p:cNvSpPr/>
              <p:nvPr/>
            </p:nvSpPr>
            <p:spPr>
              <a:xfrm flipH="1">
                <a:off x="1273638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9"/>
              <p:cNvSpPr/>
              <p:nvPr/>
            </p:nvSpPr>
            <p:spPr>
              <a:xfrm flipH="1">
                <a:off x="1180004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9"/>
              <p:cNvSpPr/>
              <p:nvPr/>
            </p:nvSpPr>
            <p:spPr>
              <a:xfrm flipH="1">
                <a:off x="1328262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9"/>
              <p:cNvSpPr/>
              <p:nvPr/>
            </p:nvSpPr>
            <p:spPr>
              <a:xfrm flipH="1">
                <a:off x="1336044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9"/>
              <p:cNvSpPr/>
              <p:nvPr/>
            </p:nvSpPr>
            <p:spPr>
              <a:xfrm flipH="1">
                <a:off x="1165524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9"/>
              <p:cNvSpPr/>
              <p:nvPr/>
            </p:nvSpPr>
            <p:spPr>
              <a:xfrm flipH="1">
                <a:off x="1176655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9"/>
              <p:cNvSpPr/>
              <p:nvPr/>
            </p:nvSpPr>
            <p:spPr>
              <a:xfrm flipH="1">
                <a:off x="1149910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9"/>
              <p:cNvSpPr/>
              <p:nvPr/>
            </p:nvSpPr>
            <p:spPr>
              <a:xfrm flipH="1">
                <a:off x="992737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9"/>
              <p:cNvSpPr/>
              <p:nvPr/>
            </p:nvSpPr>
            <p:spPr>
              <a:xfrm flipH="1">
                <a:off x="1072973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9"/>
              <p:cNvSpPr/>
              <p:nvPr/>
            </p:nvSpPr>
            <p:spPr>
              <a:xfrm flipH="1">
                <a:off x="1428594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9"/>
              <p:cNvSpPr/>
              <p:nvPr/>
            </p:nvSpPr>
            <p:spPr>
              <a:xfrm flipH="1">
                <a:off x="1391801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9"/>
              <p:cNvSpPr/>
              <p:nvPr/>
            </p:nvSpPr>
            <p:spPr>
              <a:xfrm flipH="1">
                <a:off x="1319347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9"/>
              <p:cNvSpPr/>
              <p:nvPr/>
            </p:nvSpPr>
            <p:spPr>
              <a:xfrm flipH="1">
                <a:off x="1301517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9"/>
              <p:cNvSpPr/>
              <p:nvPr/>
            </p:nvSpPr>
            <p:spPr>
              <a:xfrm flipH="1">
                <a:off x="1230146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9" name="Google Shape;3169;p9"/>
            <p:cNvGrpSpPr/>
            <p:nvPr/>
          </p:nvGrpSpPr>
          <p:grpSpPr>
            <a:xfrm>
              <a:off x="0" y="4380162"/>
              <a:ext cx="788129" cy="1014456"/>
              <a:chOff x="0" y="4380162"/>
              <a:chExt cx="788129" cy="1014456"/>
            </a:xfrm>
          </p:grpSpPr>
          <p:sp>
            <p:nvSpPr>
              <p:cNvPr id="3170" name="Google Shape;3170;p9"/>
              <p:cNvSpPr/>
              <p:nvPr/>
            </p:nvSpPr>
            <p:spPr>
              <a:xfrm>
                <a:off x="15565" y="49420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9"/>
              <p:cNvSpPr/>
              <p:nvPr/>
            </p:nvSpPr>
            <p:spPr>
              <a:xfrm>
                <a:off x="63539" y="49487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9"/>
              <p:cNvSpPr/>
              <p:nvPr/>
            </p:nvSpPr>
            <p:spPr>
              <a:xfrm>
                <a:off x="123729" y="43801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9"/>
              <p:cNvSpPr/>
              <p:nvPr/>
            </p:nvSpPr>
            <p:spPr>
              <a:xfrm>
                <a:off x="128162" y="44136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9"/>
              <p:cNvSpPr/>
              <p:nvPr/>
            </p:nvSpPr>
            <p:spPr>
              <a:xfrm>
                <a:off x="0" y="46833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9"/>
              <p:cNvSpPr/>
              <p:nvPr/>
            </p:nvSpPr>
            <p:spPr>
              <a:xfrm>
                <a:off x="5566" y="47101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9"/>
              <p:cNvSpPr/>
              <p:nvPr/>
            </p:nvSpPr>
            <p:spPr>
              <a:xfrm>
                <a:off x="40094" y="49620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9"/>
              <p:cNvSpPr/>
              <p:nvPr/>
            </p:nvSpPr>
            <p:spPr>
              <a:xfrm>
                <a:off x="134860" y="52042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9"/>
              <p:cNvSpPr/>
              <p:nvPr/>
            </p:nvSpPr>
            <p:spPr>
              <a:xfrm>
                <a:off x="307647" y="45462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9"/>
              <p:cNvSpPr/>
              <p:nvPr/>
            </p:nvSpPr>
            <p:spPr>
              <a:xfrm>
                <a:off x="322128" y="45518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9"/>
              <p:cNvSpPr/>
              <p:nvPr/>
            </p:nvSpPr>
            <p:spPr>
              <a:xfrm>
                <a:off x="444773" y="47134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9"/>
              <p:cNvSpPr/>
              <p:nvPr/>
            </p:nvSpPr>
            <p:spPr>
              <a:xfrm>
                <a:off x="448122" y="47391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9"/>
              <p:cNvSpPr/>
              <p:nvPr/>
            </p:nvSpPr>
            <p:spPr>
              <a:xfrm>
                <a:off x="479300" y="47524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9"/>
              <p:cNvSpPr/>
              <p:nvPr/>
            </p:nvSpPr>
            <p:spPr>
              <a:xfrm>
                <a:off x="579633" y="48424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9"/>
              <p:cNvSpPr/>
              <p:nvPr/>
            </p:nvSpPr>
            <p:spPr>
              <a:xfrm>
                <a:off x="172787" y="44883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9"/>
              <p:cNvSpPr/>
              <p:nvPr/>
            </p:nvSpPr>
            <p:spPr>
              <a:xfrm>
                <a:off x="118163" y="47747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9"/>
              <p:cNvSpPr/>
              <p:nvPr/>
            </p:nvSpPr>
            <p:spPr>
              <a:xfrm>
                <a:off x="327694" y="46488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9"/>
              <p:cNvSpPr/>
              <p:nvPr/>
            </p:nvSpPr>
            <p:spPr>
              <a:xfrm>
                <a:off x="364487" y="45853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9"/>
              <p:cNvSpPr/>
              <p:nvPr/>
            </p:nvSpPr>
            <p:spPr>
              <a:xfrm>
                <a:off x="186135" y="50289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9"/>
              <p:cNvSpPr/>
              <p:nvPr/>
            </p:nvSpPr>
            <p:spPr>
              <a:xfrm>
                <a:off x="457037" y="48873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0" name="Google Shape;3190;p9"/>
            <p:cNvGrpSpPr/>
            <p:nvPr/>
          </p:nvGrpSpPr>
          <p:grpSpPr>
            <a:xfrm>
              <a:off x="8396815" y="4456353"/>
              <a:ext cx="769215" cy="1154931"/>
              <a:chOff x="8396815" y="4456353"/>
              <a:chExt cx="769215" cy="1154931"/>
            </a:xfrm>
          </p:grpSpPr>
          <p:sp>
            <p:nvSpPr>
              <p:cNvPr id="3191" name="Google Shape;3191;p9"/>
              <p:cNvSpPr/>
              <p:nvPr/>
            </p:nvSpPr>
            <p:spPr>
              <a:xfrm flipH="1">
                <a:off x="8782531" y="48509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9"/>
              <p:cNvSpPr/>
              <p:nvPr/>
            </p:nvSpPr>
            <p:spPr>
              <a:xfrm flipH="1">
                <a:off x="8805927" y="48755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9"/>
              <p:cNvSpPr/>
              <p:nvPr/>
            </p:nvSpPr>
            <p:spPr>
              <a:xfrm flipH="1">
                <a:off x="8616394" y="44563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9"/>
              <p:cNvSpPr/>
              <p:nvPr/>
            </p:nvSpPr>
            <p:spPr>
              <a:xfrm flipH="1">
                <a:off x="8653187" y="44820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9"/>
              <p:cNvSpPr/>
              <p:nvPr/>
            </p:nvSpPr>
            <p:spPr>
              <a:xfrm flipH="1">
                <a:off x="8754653" y="46503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9"/>
              <p:cNvSpPr/>
              <p:nvPr/>
            </p:nvSpPr>
            <p:spPr>
              <a:xfrm flipH="1">
                <a:off x="8753520" y="46859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9"/>
              <p:cNvSpPr/>
              <p:nvPr/>
            </p:nvSpPr>
            <p:spPr>
              <a:xfrm flipH="1">
                <a:off x="8776916" y="48676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9"/>
              <p:cNvSpPr/>
              <p:nvPr/>
            </p:nvSpPr>
            <p:spPr>
              <a:xfrm flipH="1">
                <a:off x="8799228" y="51564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9"/>
              <p:cNvSpPr/>
              <p:nvPr/>
            </p:nvSpPr>
            <p:spPr>
              <a:xfrm flipH="1">
                <a:off x="8512761" y="47383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9"/>
              <p:cNvSpPr/>
              <p:nvPr/>
            </p:nvSpPr>
            <p:spPr>
              <a:xfrm flipH="1">
                <a:off x="8529459" y="47484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9"/>
              <p:cNvSpPr/>
              <p:nvPr/>
            </p:nvSpPr>
            <p:spPr>
              <a:xfrm flipH="1">
                <a:off x="8464836" y="49981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9"/>
              <p:cNvSpPr/>
              <p:nvPr/>
            </p:nvSpPr>
            <p:spPr>
              <a:xfrm flipH="1">
                <a:off x="8507195" y="49992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9"/>
              <p:cNvSpPr/>
              <p:nvPr/>
            </p:nvSpPr>
            <p:spPr>
              <a:xfrm flipH="1">
                <a:off x="8492665" y="50259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9"/>
              <p:cNvSpPr/>
              <p:nvPr/>
            </p:nvSpPr>
            <p:spPr>
              <a:xfrm flipH="1">
                <a:off x="8396815" y="52009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9"/>
              <p:cNvSpPr/>
              <p:nvPr/>
            </p:nvSpPr>
            <p:spPr>
              <a:xfrm flipH="1">
                <a:off x="8666585" y="45667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9"/>
              <p:cNvSpPr/>
              <p:nvPr/>
            </p:nvSpPr>
            <p:spPr>
              <a:xfrm flipH="1">
                <a:off x="8761351" y="47617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9"/>
              <p:cNvSpPr/>
              <p:nvPr/>
            </p:nvSpPr>
            <p:spPr>
              <a:xfrm flipH="1">
                <a:off x="8590781" y="48253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9"/>
              <p:cNvSpPr/>
              <p:nvPr/>
            </p:nvSpPr>
            <p:spPr>
              <a:xfrm flipH="1">
                <a:off x="8526109" y="47896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9"/>
              <p:cNvSpPr/>
              <p:nvPr/>
            </p:nvSpPr>
            <p:spPr>
              <a:xfrm flipH="1">
                <a:off x="8782531" y="50103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9"/>
              <p:cNvSpPr/>
              <p:nvPr/>
            </p:nvSpPr>
            <p:spPr>
              <a:xfrm flipH="1">
                <a:off x="8604179" y="51118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11" name="Google Shape;3211;p9"/>
          <p:cNvSpPr txBox="1">
            <a:spLocks noGrp="1"/>
          </p:cNvSpPr>
          <p:nvPr>
            <p:ph type="subTitle" idx="1"/>
          </p:nvPr>
        </p:nvSpPr>
        <p:spPr>
          <a:xfrm>
            <a:off x="2669700" y="2097150"/>
            <a:ext cx="3804600" cy="1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12" name="Google Shape;3212;p9"/>
          <p:cNvSpPr txBox="1">
            <a:spLocks noGrp="1"/>
          </p:cNvSpPr>
          <p:nvPr>
            <p:ph type="title"/>
          </p:nvPr>
        </p:nvSpPr>
        <p:spPr>
          <a:xfrm>
            <a:off x="2669700" y="1420350"/>
            <a:ext cx="38046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6" name="Google Shape;3526;p11"/>
          <p:cNvGrpSpPr/>
          <p:nvPr/>
        </p:nvGrpSpPr>
        <p:grpSpPr>
          <a:xfrm>
            <a:off x="-136244" y="-512988"/>
            <a:ext cx="9432655" cy="6124273"/>
            <a:chOff x="-136244" y="-512988"/>
            <a:chExt cx="9432655" cy="6124273"/>
          </a:xfrm>
        </p:grpSpPr>
        <p:grpSp>
          <p:nvGrpSpPr>
            <p:cNvPr id="3527" name="Google Shape;3527;p11"/>
            <p:cNvGrpSpPr/>
            <p:nvPr/>
          </p:nvGrpSpPr>
          <p:grpSpPr>
            <a:xfrm>
              <a:off x="830949" y="381000"/>
              <a:ext cx="1239650" cy="1639847"/>
              <a:chOff x="4119175" y="4625900"/>
              <a:chExt cx="629200" cy="832325"/>
            </a:xfrm>
          </p:grpSpPr>
          <p:sp>
            <p:nvSpPr>
              <p:cNvPr id="3528" name="Google Shape;3528;p11"/>
              <p:cNvSpPr/>
              <p:nvPr/>
            </p:nvSpPr>
            <p:spPr>
              <a:xfrm>
                <a:off x="4522600" y="4958400"/>
                <a:ext cx="140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9577" extrusionOk="0">
                    <a:moveTo>
                      <a:pt x="4315" y="1"/>
                    </a:moveTo>
                    <a:cubicBezTo>
                      <a:pt x="4176" y="1"/>
                      <a:pt x="4030" y="53"/>
                      <a:pt x="3893" y="121"/>
                    </a:cubicBezTo>
                    <a:cubicBezTo>
                      <a:pt x="3441" y="348"/>
                      <a:pt x="3146" y="823"/>
                      <a:pt x="2920" y="1275"/>
                    </a:cubicBezTo>
                    <a:cubicBezTo>
                      <a:pt x="2151" y="2611"/>
                      <a:pt x="1426" y="3991"/>
                      <a:pt x="861" y="5440"/>
                    </a:cubicBezTo>
                    <a:cubicBezTo>
                      <a:pt x="634" y="6028"/>
                      <a:pt x="431" y="6639"/>
                      <a:pt x="295" y="7273"/>
                    </a:cubicBezTo>
                    <a:cubicBezTo>
                      <a:pt x="159" y="7952"/>
                      <a:pt x="1" y="8608"/>
                      <a:pt x="498" y="9129"/>
                    </a:cubicBezTo>
                    <a:cubicBezTo>
                      <a:pt x="771" y="9444"/>
                      <a:pt x="1032" y="9577"/>
                      <a:pt x="1280" y="9577"/>
                    </a:cubicBezTo>
                    <a:cubicBezTo>
                      <a:pt x="1691" y="9577"/>
                      <a:pt x="2070" y="9215"/>
                      <a:pt x="2422" y="8721"/>
                    </a:cubicBezTo>
                    <a:cubicBezTo>
                      <a:pt x="3350" y="7386"/>
                      <a:pt x="4052" y="5892"/>
                      <a:pt x="4482" y="4331"/>
                    </a:cubicBezTo>
                    <a:cubicBezTo>
                      <a:pt x="4753" y="3358"/>
                      <a:pt x="5613" y="823"/>
                      <a:pt x="4572" y="76"/>
                    </a:cubicBezTo>
                    <a:cubicBezTo>
                      <a:pt x="4492" y="23"/>
                      <a:pt x="4405" y="1"/>
                      <a:pt x="4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11"/>
              <p:cNvSpPr/>
              <p:nvPr/>
            </p:nvSpPr>
            <p:spPr>
              <a:xfrm>
                <a:off x="4516375" y="4960275"/>
                <a:ext cx="140350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10027" fill="none" extrusionOk="0">
                    <a:moveTo>
                      <a:pt x="861" y="5501"/>
                    </a:moveTo>
                    <a:cubicBezTo>
                      <a:pt x="634" y="6089"/>
                      <a:pt x="431" y="6723"/>
                      <a:pt x="295" y="7334"/>
                    </a:cubicBezTo>
                    <a:cubicBezTo>
                      <a:pt x="136" y="8013"/>
                      <a:pt x="1" y="8669"/>
                      <a:pt x="476" y="9212"/>
                    </a:cubicBezTo>
                    <a:cubicBezTo>
                      <a:pt x="1223" y="10027"/>
                      <a:pt x="1834" y="9574"/>
                      <a:pt x="2400" y="8782"/>
                    </a:cubicBezTo>
                    <a:cubicBezTo>
                      <a:pt x="3350" y="7447"/>
                      <a:pt x="4052" y="5953"/>
                      <a:pt x="4482" y="4392"/>
                    </a:cubicBezTo>
                    <a:cubicBezTo>
                      <a:pt x="4753" y="3441"/>
                      <a:pt x="5613" y="884"/>
                      <a:pt x="4550" y="159"/>
                    </a:cubicBezTo>
                    <a:cubicBezTo>
                      <a:pt x="4369" y="1"/>
                      <a:pt x="4097" y="69"/>
                      <a:pt x="3871" y="182"/>
                    </a:cubicBezTo>
                    <a:cubicBezTo>
                      <a:pt x="3418" y="408"/>
                      <a:pt x="3146" y="884"/>
                      <a:pt x="2920" y="1336"/>
                    </a:cubicBezTo>
                    <a:cubicBezTo>
                      <a:pt x="2151" y="2672"/>
                      <a:pt x="1381" y="4029"/>
                      <a:pt x="861" y="550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11"/>
              <p:cNvSpPr/>
              <p:nvPr/>
            </p:nvSpPr>
            <p:spPr>
              <a:xfrm>
                <a:off x="4495450" y="5381800"/>
                <a:ext cx="8602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3057" fill="none" extrusionOk="0">
                    <a:moveTo>
                      <a:pt x="1154" y="2830"/>
                    </a:moveTo>
                    <a:cubicBezTo>
                      <a:pt x="1494" y="3011"/>
                      <a:pt x="1924" y="3056"/>
                      <a:pt x="2309" y="2920"/>
                    </a:cubicBezTo>
                    <a:cubicBezTo>
                      <a:pt x="3237" y="2626"/>
                      <a:pt x="3440" y="1698"/>
                      <a:pt x="3327" y="793"/>
                    </a:cubicBezTo>
                    <a:cubicBezTo>
                      <a:pt x="3078" y="1"/>
                      <a:pt x="1268" y="69"/>
                      <a:pt x="679" y="363"/>
                    </a:cubicBezTo>
                    <a:cubicBezTo>
                      <a:pt x="0" y="748"/>
                      <a:pt x="181" y="1608"/>
                      <a:pt x="498" y="2151"/>
                    </a:cubicBezTo>
                    <a:cubicBezTo>
                      <a:pt x="611" y="2468"/>
                      <a:pt x="860" y="2694"/>
                      <a:pt x="115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11"/>
              <p:cNvSpPr/>
              <p:nvPr/>
            </p:nvSpPr>
            <p:spPr>
              <a:xfrm>
                <a:off x="4399825" y="5117575"/>
                <a:ext cx="269900" cy="297650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11906" fill="none" extrusionOk="0">
                    <a:moveTo>
                      <a:pt x="6247" y="11113"/>
                    </a:moveTo>
                    <a:cubicBezTo>
                      <a:pt x="3984" y="10977"/>
                      <a:pt x="4391" y="11905"/>
                      <a:pt x="2648" y="11249"/>
                    </a:cubicBezTo>
                    <a:cubicBezTo>
                      <a:pt x="1223" y="10728"/>
                      <a:pt x="385" y="8623"/>
                      <a:pt x="136" y="7062"/>
                    </a:cubicBezTo>
                    <a:cubicBezTo>
                      <a:pt x="46" y="6496"/>
                      <a:pt x="23" y="5908"/>
                      <a:pt x="23" y="5319"/>
                    </a:cubicBezTo>
                    <a:cubicBezTo>
                      <a:pt x="0" y="4685"/>
                      <a:pt x="0" y="4074"/>
                      <a:pt x="114" y="3441"/>
                    </a:cubicBezTo>
                    <a:cubicBezTo>
                      <a:pt x="385" y="2128"/>
                      <a:pt x="1268" y="1404"/>
                      <a:pt x="2490" y="1019"/>
                    </a:cubicBezTo>
                    <a:cubicBezTo>
                      <a:pt x="5568" y="1"/>
                      <a:pt x="9053" y="1585"/>
                      <a:pt x="10207" y="4346"/>
                    </a:cubicBezTo>
                    <a:cubicBezTo>
                      <a:pt x="10796" y="5772"/>
                      <a:pt x="10796" y="6564"/>
                      <a:pt x="10388" y="8239"/>
                    </a:cubicBezTo>
                    <a:cubicBezTo>
                      <a:pt x="9936" y="10072"/>
                      <a:pt x="7582" y="11204"/>
                      <a:pt x="6247" y="1111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11"/>
              <p:cNvSpPr/>
              <p:nvPr/>
            </p:nvSpPr>
            <p:spPr>
              <a:xfrm>
                <a:off x="4606900" y="4632550"/>
                <a:ext cx="1305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23615" extrusionOk="0">
                    <a:moveTo>
                      <a:pt x="2994" y="0"/>
                    </a:moveTo>
                    <a:cubicBezTo>
                      <a:pt x="2643" y="0"/>
                      <a:pt x="2291" y="98"/>
                      <a:pt x="1970" y="323"/>
                    </a:cubicBezTo>
                    <a:cubicBezTo>
                      <a:pt x="567" y="1341"/>
                      <a:pt x="883" y="3514"/>
                      <a:pt x="1223" y="5008"/>
                    </a:cubicBezTo>
                    <a:cubicBezTo>
                      <a:pt x="1811" y="7769"/>
                      <a:pt x="2490" y="10281"/>
                      <a:pt x="2309" y="13155"/>
                    </a:cubicBezTo>
                    <a:cubicBezTo>
                      <a:pt x="2151" y="15916"/>
                      <a:pt x="1472" y="18655"/>
                      <a:pt x="250" y="21190"/>
                    </a:cubicBezTo>
                    <a:cubicBezTo>
                      <a:pt x="1" y="21710"/>
                      <a:pt x="815" y="22932"/>
                      <a:pt x="1042" y="23453"/>
                    </a:cubicBezTo>
                    <a:cubicBezTo>
                      <a:pt x="1062" y="23515"/>
                      <a:pt x="1139" y="23614"/>
                      <a:pt x="1239" y="23614"/>
                    </a:cubicBezTo>
                    <a:cubicBezTo>
                      <a:pt x="1248" y="23614"/>
                      <a:pt x="1258" y="23613"/>
                      <a:pt x="1268" y="23611"/>
                    </a:cubicBezTo>
                    <a:cubicBezTo>
                      <a:pt x="1336" y="23589"/>
                      <a:pt x="1359" y="23521"/>
                      <a:pt x="1381" y="23475"/>
                    </a:cubicBezTo>
                    <a:cubicBezTo>
                      <a:pt x="2626" y="20850"/>
                      <a:pt x="3418" y="18021"/>
                      <a:pt x="3735" y="15124"/>
                    </a:cubicBezTo>
                    <a:cubicBezTo>
                      <a:pt x="3984" y="12997"/>
                      <a:pt x="3893" y="10847"/>
                      <a:pt x="3667" y="8719"/>
                    </a:cubicBezTo>
                    <a:cubicBezTo>
                      <a:pt x="3441" y="6818"/>
                      <a:pt x="2309" y="4962"/>
                      <a:pt x="2603" y="3016"/>
                    </a:cubicBezTo>
                    <a:cubicBezTo>
                      <a:pt x="2649" y="2677"/>
                      <a:pt x="2739" y="2337"/>
                      <a:pt x="2966" y="2088"/>
                    </a:cubicBezTo>
                    <a:cubicBezTo>
                      <a:pt x="3205" y="1798"/>
                      <a:pt x="3465" y="1677"/>
                      <a:pt x="3735" y="1677"/>
                    </a:cubicBezTo>
                    <a:cubicBezTo>
                      <a:pt x="3950" y="1677"/>
                      <a:pt x="4171" y="1754"/>
                      <a:pt x="4391" y="1884"/>
                    </a:cubicBezTo>
                    <a:cubicBezTo>
                      <a:pt x="4561" y="1990"/>
                      <a:pt x="4702" y="2035"/>
                      <a:pt x="4814" y="2035"/>
                    </a:cubicBezTo>
                    <a:cubicBezTo>
                      <a:pt x="5136" y="2035"/>
                      <a:pt x="5221" y="1665"/>
                      <a:pt x="5070" y="1296"/>
                    </a:cubicBezTo>
                    <a:cubicBezTo>
                      <a:pt x="5025" y="1183"/>
                      <a:pt x="4957" y="1092"/>
                      <a:pt x="4889" y="979"/>
                    </a:cubicBezTo>
                    <a:cubicBezTo>
                      <a:pt x="4420" y="403"/>
                      <a:pt x="3706" y="0"/>
                      <a:pt x="29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11"/>
              <p:cNvSpPr/>
              <p:nvPr/>
            </p:nvSpPr>
            <p:spPr>
              <a:xfrm>
                <a:off x="4617100" y="4625900"/>
                <a:ext cx="131275" cy="59412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3765" fill="none" extrusionOk="0">
                    <a:moveTo>
                      <a:pt x="5047" y="1653"/>
                    </a:moveTo>
                    <a:cubicBezTo>
                      <a:pt x="5024" y="1539"/>
                      <a:pt x="4934" y="1449"/>
                      <a:pt x="4889" y="1336"/>
                    </a:cubicBezTo>
                    <a:cubicBezTo>
                      <a:pt x="4187" y="476"/>
                      <a:pt x="2942" y="0"/>
                      <a:pt x="1969" y="679"/>
                    </a:cubicBezTo>
                    <a:cubicBezTo>
                      <a:pt x="566" y="1698"/>
                      <a:pt x="521" y="3916"/>
                      <a:pt x="837" y="5387"/>
                    </a:cubicBezTo>
                    <a:cubicBezTo>
                      <a:pt x="1426" y="8148"/>
                      <a:pt x="1788" y="11565"/>
                      <a:pt x="1630" y="14440"/>
                    </a:cubicBezTo>
                    <a:cubicBezTo>
                      <a:pt x="1471" y="17201"/>
                      <a:pt x="1426" y="19011"/>
                      <a:pt x="249" y="21523"/>
                    </a:cubicBezTo>
                    <a:cubicBezTo>
                      <a:pt x="0" y="22067"/>
                      <a:pt x="272" y="23085"/>
                      <a:pt x="498" y="23560"/>
                    </a:cubicBezTo>
                    <a:cubicBezTo>
                      <a:pt x="521" y="23651"/>
                      <a:pt x="611" y="23764"/>
                      <a:pt x="724" y="23741"/>
                    </a:cubicBezTo>
                    <a:cubicBezTo>
                      <a:pt x="792" y="23719"/>
                      <a:pt x="815" y="23651"/>
                      <a:pt x="837" y="23606"/>
                    </a:cubicBezTo>
                    <a:cubicBezTo>
                      <a:pt x="2082" y="20958"/>
                      <a:pt x="2852" y="18921"/>
                      <a:pt x="3191" y="16047"/>
                    </a:cubicBezTo>
                    <a:cubicBezTo>
                      <a:pt x="3440" y="13919"/>
                      <a:pt x="3915" y="11973"/>
                      <a:pt x="3553" y="9166"/>
                    </a:cubicBezTo>
                    <a:cubicBezTo>
                      <a:pt x="3304" y="7265"/>
                      <a:pt x="2309" y="5296"/>
                      <a:pt x="2603" y="3373"/>
                    </a:cubicBezTo>
                    <a:cubicBezTo>
                      <a:pt x="2648" y="3033"/>
                      <a:pt x="2739" y="2694"/>
                      <a:pt x="2965" y="2445"/>
                    </a:cubicBezTo>
                    <a:cubicBezTo>
                      <a:pt x="3395" y="1924"/>
                      <a:pt x="3893" y="1947"/>
                      <a:pt x="4368" y="2241"/>
                    </a:cubicBezTo>
                    <a:cubicBezTo>
                      <a:pt x="5002" y="2603"/>
                      <a:pt x="5251" y="2128"/>
                      <a:pt x="5047" y="165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11"/>
              <p:cNvSpPr/>
              <p:nvPr/>
            </p:nvSpPr>
            <p:spPr>
              <a:xfrm>
                <a:off x="4398125" y="5127350"/>
                <a:ext cx="273875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11161" extrusionOk="0">
                    <a:moveTo>
                      <a:pt x="4443" y="1"/>
                    </a:moveTo>
                    <a:cubicBezTo>
                      <a:pt x="3792" y="1"/>
                      <a:pt x="3133" y="100"/>
                      <a:pt x="2490" y="311"/>
                    </a:cubicBezTo>
                    <a:cubicBezTo>
                      <a:pt x="1291" y="696"/>
                      <a:pt x="408" y="1420"/>
                      <a:pt x="114" y="2733"/>
                    </a:cubicBezTo>
                    <a:cubicBezTo>
                      <a:pt x="0" y="3367"/>
                      <a:pt x="0" y="3978"/>
                      <a:pt x="46" y="4611"/>
                    </a:cubicBezTo>
                    <a:cubicBezTo>
                      <a:pt x="46" y="5200"/>
                      <a:pt x="68" y="5811"/>
                      <a:pt x="159" y="6377"/>
                    </a:cubicBezTo>
                    <a:cubicBezTo>
                      <a:pt x="408" y="7916"/>
                      <a:pt x="1132" y="9477"/>
                      <a:pt x="2354" y="10405"/>
                    </a:cubicBezTo>
                    <a:cubicBezTo>
                      <a:pt x="3063" y="10934"/>
                      <a:pt x="3900" y="11161"/>
                      <a:pt x="4774" y="11161"/>
                    </a:cubicBezTo>
                    <a:cubicBezTo>
                      <a:pt x="5659" y="11161"/>
                      <a:pt x="6581" y="10928"/>
                      <a:pt x="7446" y="10541"/>
                    </a:cubicBezTo>
                    <a:cubicBezTo>
                      <a:pt x="7990" y="10292"/>
                      <a:pt x="8488" y="9975"/>
                      <a:pt x="8940" y="9613"/>
                    </a:cubicBezTo>
                    <a:cubicBezTo>
                      <a:pt x="9370" y="9274"/>
                      <a:pt x="9732" y="8889"/>
                      <a:pt x="10004" y="8436"/>
                    </a:cubicBezTo>
                    <a:cubicBezTo>
                      <a:pt x="10954" y="6965"/>
                      <a:pt x="10819" y="5064"/>
                      <a:pt x="10230" y="3638"/>
                    </a:cubicBezTo>
                    <a:cubicBezTo>
                      <a:pt x="9297" y="1450"/>
                      <a:pt x="6929" y="1"/>
                      <a:pt x="4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11"/>
              <p:cNvSpPr/>
              <p:nvPr/>
            </p:nvSpPr>
            <p:spPr>
              <a:xfrm>
                <a:off x="4445075" y="5178575"/>
                <a:ext cx="170900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6970" extrusionOk="0">
                    <a:moveTo>
                      <a:pt x="2789" y="1"/>
                    </a:moveTo>
                    <a:cubicBezTo>
                      <a:pt x="2387" y="1"/>
                      <a:pt x="1981" y="60"/>
                      <a:pt x="1585" y="186"/>
                    </a:cubicBezTo>
                    <a:cubicBezTo>
                      <a:pt x="816" y="435"/>
                      <a:pt x="250" y="888"/>
                      <a:pt x="91" y="1725"/>
                    </a:cubicBezTo>
                    <a:cubicBezTo>
                      <a:pt x="1" y="2110"/>
                      <a:pt x="24" y="2472"/>
                      <a:pt x="24" y="2879"/>
                    </a:cubicBezTo>
                    <a:cubicBezTo>
                      <a:pt x="46" y="3241"/>
                      <a:pt x="46" y="3603"/>
                      <a:pt x="114" y="3988"/>
                    </a:cubicBezTo>
                    <a:cubicBezTo>
                      <a:pt x="250" y="4939"/>
                      <a:pt x="703" y="5935"/>
                      <a:pt x="1472" y="6500"/>
                    </a:cubicBezTo>
                    <a:cubicBezTo>
                      <a:pt x="1913" y="6828"/>
                      <a:pt x="2434" y="6970"/>
                      <a:pt x="2980" y="6970"/>
                    </a:cubicBezTo>
                    <a:cubicBezTo>
                      <a:pt x="3526" y="6970"/>
                      <a:pt x="4097" y="6828"/>
                      <a:pt x="4641" y="6591"/>
                    </a:cubicBezTo>
                    <a:cubicBezTo>
                      <a:pt x="4980" y="6432"/>
                      <a:pt x="5297" y="6229"/>
                      <a:pt x="5568" y="6025"/>
                    </a:cubicBezTo>
                    <a:cubicBezTo>
                      <a:pt x="5817" y="5821"/>
                      <a:pt x="6044" y="5572"/>
                      <a:pt x="6247" y="5278"/>
                    </a:cubicBezTo>
                    <a:cubicBezTo>
                      <a:pt x="6836" y="4350"/>
                      <a:pt x="6768" y="3151"/>
                      <a:pt x="6383" y="2291"/>
                    </a:cubicBezTo>
                    <a:cubicBezTo>
                      <a:pt x="5826" y="889"/>
                      <a:pt x="4341" y="1"/>
                      <a:pt x="27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11"/>
              <p:cNvSpPr/>
              <p:nvPr/>
            </p:nvSpPr>
            <p:spPr>
              <a:xfrm>
                <a:off x="4162175" y="5248275"/>
                <a:ext cx="296525" cy="81150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3246" extrusionOk="0">
                    <a:moveTo>
                      <a:pt x="4594" y="63"/>
                    </a:moveTo>
                    <a:cubicBezTo>
                      <a:pt x="4459" y="63"/>
                      <a:pt x="4323" y="65"/>
                      <a:pt x="4188" y="69"/>
                    </a:cubicBezTo>
                    <a:cubicBezTo>
                      <a:pt x="3192" y="91"/>
                      <a:pt x="476" y="1"/>
                      <a:pt x="69" y="1223"/>
                    </a:cubicBezTo>
                    <a:cubicBezTo>
                      <a:pt x="1" y="1449"/>
                      <a:pt x="137" y="1698"/>
                      <a:pt x="273" y="1879"/>
                    </a:cubicBezTo>
                    <a:cubicBezTo>
                      <a:pt x="612" y="2241"/>
                      <a:pt x="1155" y="2354"/>
                      <a:pt x="1653" y="2468"/>
                    </a:cubicBezTo>
                    <a:cubicBezTo>
                      <a:pt x="3192" y="2739"/>
                      <a:pt x="4731" y="3079"/>
                      <a:pt x="6270" y="3192"/>
                    </a:cubicBezTo>
                    <a:cubicBezTo>
                      <a:pt x="6495" y="3216"/>
                      <a:pt x="7144" y="3246"/>
                      <a:pt x="7904" y="3246"/>
                    </a:cubicBezTo>
                    <a:cubicBezTo>
                      <a:pt x="9284" y="3246"/>
                      <a:pt x="11032" y="3148"/>
                      <a:pt x="11294" y="2739"/>
                    </a:cubicBezTo>
                    <a:cubicBezTo>
                      <a:pt x="11860" y="1811"/>
                      <a:pt x="9869" y="1042"/>
                      <a:pt x="8986" y="770"/>
                    </a:cubicBezTo>
                    <a:cubicBezTo>
                      <a:pt x="7595" y="293"/>
                      <a:pt x="6091" y="63"/>
                      <a:pt x="4594" y="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11"/>
              <p:cNvSpPr/>
              <p:nvPr/>
            </p:nvSpPr>
            <p:spPr>
              <a:xfrm>
                <a:off x="4182550" y="5255075"/>
                <a:ext cx="26255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10502" h="3305" fill="none" extrusionOk="0">
                    <a:moveTo>
                      <a:pt x="6292" y="3237"/>
                    </a:moveTo>
                    <a:cubicBezTo>
                      <a:pt x="6903" y="3305"/>
                      <a:pt x="7560" y="3305"/>
                      <a:pt x="8216" y="3237"/>
                    </a:cubicBezTo>
                    <a:cubicBezTo>
                      <a:pt x="8895" y="3169"/>
                      <a:pt x="9574" y="3123"/>
                      <a:pt x="9936" y="2512"/>
                    </a:cubicBezTo>
                    <a:cubicBezTo>
                      <a:pt x="10502" y="1562"/>
                      <a:pt x="9868" y="1087"/>
                      <a:pt x="9008" y="770"/>
                    </a:cubicBezTo>
                    <a:cubicBezTo>
                      <a:pt x="7469" y="272"/>
                      <a:pt x="5840" y="46"/>
                      <a:pt x="4188" y="68"/>
                    </a:cubicBezTo>
                    <a:cubicBezTo>
                      <a:pt x="3192" y="91"/>
                      <a:pt x="476" y="0"/>
                      <a:pt x="91" y="1222"/>
                    </a:cubicBezTo>
                    <a:cubicBezTo>
                      <a:pt x="1" y="1449"/>
                      <a:pt x="136" y="1720"/>
                      <a:pt x="295" y="1879"/>
                    </a:cubicBezTo>
                    <a:cubicBezTo>
                      <a:pt x="634" y="2241"/>
                      <a:pt x="1155" y="2354"/>
                      <a:pt x="1675" y="2467"/>
                    </a:cubicBezTo>
                    <a:cubicBezTo>
                      <a:pt x="3192" y="2784"/>
                      <a:pt x="4731" y="3123"/>
                      <a:pt x="6292" y="323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11"/>
              <p:cNvSpPr/>
              <p:nvPr/>
            </p:nvSpPr>
            <p:spPr>
              <a:xfrm>
                <a:off x="4211400" y="4885600"/>
                <a:ext cx="3536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5527" fill="none" extrusionOk="0">
                    <a:moveTo>
                      <a:pt x="10231" y="1811"/>
                    </a:moveTo>
                    <a:cubicBezTo>
                      <a:pt x="10638" y="2037"/>
                      <a:pt x="11045" y="2309"/>
                      <a:pt x="11407" y="2626"/>
                    </a:cubicBezTo>
                    <a:cubicBezTo>
                      <a:pt x="11837" y="2965"/>
                      <a:pt x="12222" y="3373"/>
                      <a:pt x="12562" y="3780"/>
                    </a:cubicBezTo>
                    <a:cubicBezTo>
                      <a:pt x="13422" y="4866"/>
                      <a:pt x="13761" y="6156"/>
                      <a:pt x="13965" y="7514"/>
                    </a:cubicBezTo>
                    <a:cubicBezTo>
                      <a:pt x="14146" y="8963"/>
                      <a:pt x="13965" y="10321"/>
                      <a:pt x="13173" y="11475"/>
                    </a:cubicBezTo>
                    <a:cubicBezTo>
                      <a:pt x="12765" y="12041"/>
                      <a:pt x="12313" y="12561"/>
                      <a:pt x="11837" y="13014"/>
                    </a:cubicBezTo>
                    <a:cubicBezTo>
                      <a:pt x="11317" y="13489"/>
                      <a:pt x="10751" y="13897"/>
                      <a:pt x="10140" y="14236"/>
                    </a:cubicBezTo>
                    <a:cubicBezTo>
                      <a:pt x="9438" y="14621"/>
                      <a:pt x="8646" y="14938"/>
                      <a:pt x="7832" y="15141"/>
                    </a:cubicBezTo>
                    <a:cubicBezTo>
                      <a:pt x="6474" y="15481"/>
                      <a:pt x="5003" y="15526"/>
                      <a:pt x="3758" y="14757"/>
                    </a:cubicBezTo>
                    <a:cubicBezTo>
                      <a:pt x="2694" y="14078"/>
                      <a:pt x="1789" y="13331"/>
                      <a:pt x="1178" y="12222"/>
                    </a:cubicBezTo>
                    <a:cubicBezTo>
                      <a:pt x="567" y="11181"/>
                      <a:pt x="227" y="9959"/>
                      <a:pt x="137" y="8759"/>
                    </a:cubicBezTo>
                    <a:cubicBezTo>
                      <a:pt x="1" y="6768"/>
                      <a:pt x="567" y="4640"/>
                      <a:pt x="1993" y="3169"/>
                    </a:cubicBezTo>
                    <a:cubicBezTo>
                      <a:pt x="2128" y="3033"/>
                      <a:pt x="2128" y="2852"/>
                      <a:pt x="1902" y="2830"/>
                    </a:cubicBezTo>
                    <a:cubicBezTo>
                      <a:pt x="1608" y="2807"/>
                      <a:pt x="1314" y="2830"/>
                      <a:pt x="1019" y="2920"/>
                    </a:cubicBezTo>
                    <a:cubicBezTo>
                      <a:pt x="1381" y="2581"/>
                      <a:pt x="1879" y="2377"/>
                      <a:pt x="2377" y="2400"/>
                    </a:cubicBezTo>
                    <a:cubicBezTo>
                      <a:pt x="2128" y="2196"/>
                      <a:pt x="2174" y="1585"/>
                      <a:pt x="2264" y="1291"/>
                    </a:cubicBezTo>
                    <a:cubicBezTo>
                      <a:pt x="2332" y="1064"/>
                      <a:pt x="2468" y="906"/>
                      <a:pt x="2604" y="725"/>
                    </a:cubicBezTo>
                    <a:cubicBezTo>
                      <a:pt x="2898" y="431"/>
                      <a:pt x="3260" y="136"/>
                      <a:pt x="3645" y="1"/>
                    </a:cubicBezTo>
                    <a:cubicBezTo>
                      <a:pt x="3464" y="317"/>
                      <a:pt x="3237" y="657"/>
                      <a:pt x="3079" y="1019"/>
                    </a:cubicBezTo>
                    <a:cubicBezTo>
                      <a:pt x="2966" y="1336"/>
                      <a:pt x="2898" y="1630"/>
                      <a:pt x="2920" y="1970"/>
                    </a:cubicBezTo>
                    <a:cubicBezTo>
                      <a:pt x="2920" y="2173"/>
                      <a:pt x="3011" y="2173"/>
                      <a:pt x="3169" y="2128"/>
                    </a:cubicBezTo>
                    <a:cubicBezTo>
                      <a:pt x="3305" y="2060"/>
                      <a:pt x="3464" y="1947"/>
                      <a:pt x="3599" y="1856"/>
                    </a:cubicBezTo>
                    <a:cubicBezTo>
                      <a:pt x="4052" y="1607"/>
                      <a:pt x="4527" y="1404"/>
                      <a:pt x="5048" y="1268"/>
                    </a:cubicBezTo>
                    <a:cubicBezTo>
                      <a:pt x="6768" y="770"/>
                      <a:pt x="8669" y="951"/>
                      <a:pt x="10231" y="181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11"/>
              <p:cNvSpPr/>
              <p:nvPr/>
            </p:nvSpPr>
            <p:spPr>
              <a:xfrm>
                <a:off x="4425850" y="4880275"/>
                <a:ext cx="155050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7004" extrusionOk="0">
                    <a:moveTo>
                      <a:pt x="3308" y="1"/>
                    </a:moveTo>
                    <a:cubicBezTo>
                      <a:pt x="3212" y="1"/>
                      <a:pt x="3113" y="4"/>
                      <a:pt x="3011" y="10"/>
                    </a:cubicBezTo>
                    <a:cubicBezTo>
                      <a:pt x="2151" y="100"/>
                      <a:pt x="1358" y="462"/>
                      <a:pt x="770" y="1051"/>
                    </a:cubicBezTo>
                    <a:cubicBezTo>
                      <a:pt x="182" y="1617"/>
                      <a:pt x="0" y="2409"/>
                      <a:pt x="68" y="3246"/>
                    </a:cubicBezTo>
                    <a:cubicBezTo>
                      <a:pt x="182" y="4717"/>
                      <a:pt x="1268" y="6143"/>
                      <a:pt x="2603" y="6777"/>
                    </a:cubicBezTo>
                    <a:cubicBezTo>
                      <a:pt x="2912" y="6909"/>
                      <a:pt x="3250" y="7003"/>
                      <a:pt x="3591" y="7003"/>
                    </a:cubicBezTo>
                    <a:cubicBezTo>
                      <a:pt x="3775" y="7003"/>
                      <a:pt x="3960" y="6976"/>
                      <a:pt x="4142" y="6913"/>
                    </a:cubicBezTo>
                    <a:cubicBezTo>
                      <a:pt x="4957" y="6641"/>
                      <a:pt x="5658" y="5849"/>
                      <a:pt x="5953" y="5012"/>
                    </a:cubicBezTo>
                    <a:cubicBezTo>
                      <a:pt x="6134" y="4378"/>
                      <a:pt x="6202" y="3608"/>
                      <a:pt x="6111" y="2839"/>
                    </a:cubicBezTo>
                    <a:cubicBezTo>
                      <a:pt x="5998" y="1956"/>
                      <a:pt x="5545" y="1141"/>
                      <a:pt x="4934" y="598"/>
                    </a:cubicBezTo>
                    <a:cubicBezTo>
                      <a:pt x="4442" y="145"/>
                      <a:pt x="3949" y="1"/>
                      <a:pt x="3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11"/>
              <p:cNvSpPr/>
              <p:nvPr/>
            </p:nvSpPr>
            <p:spPr>
              <a:xfrm>
                <a:off x="4427550" y="4873725"/>
                <a:ext cx="154475" cy="178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7130" fill="none" extrusionOk="0">
                    <a:moveTo>
                      <a:pt x="6111" y="2875"/>
                    </a:moveTo>
                    <a:cubicBezTo>
                      <a:pt x="6179" y="3644"/>
                      <a:pt x="6134" y="4414"/>
                      <a:pt x="5930" y="5047"/>
                    </a:cubicBezTo>
                    <a:cubicBezTo>
                      <a:pt x="5658" y="5885"/>
                      <a:pt x="4934" y="6677"/>
                      <a:pt x="4119" y="6948"/>
                    </a:cubicBezTo>
                    <a:cubicBezTo>
                      <a:pt x="3621" y="7129"/>
                      <a:pt x="3078" y="7016"/>
                      <a:pt x="2603" y="6813"/>
                    </a:cubicBezTo>
                    <a:cubicBezTo>
                      <a:pt x="1268" y="6179"/>
                      <a:pt x="159" y="4753"/>
                      <a:pt x="46" y="3282"/>
                    </a:cubicBezTo>
                    <a:cubicBezTo>
                      <a:pt x="0" y="2445"/>
                      <a:pt x="159" y="1652"/>
                      <a:pt x="747" y="1087"/>
                    </a:cubicBezTo>
                    <a:cubicBezTo>
                      <a:pt x="1358" y="498"/>
                      <a:pt x="2150" y="136"/>
                      <a:pt x="2988" y="46"/>
                    </a:cubicBezTo>
                    <a:cubicBezTo>
                      <a:pt x="3780" y="0"/>
                      <a:pt x="4346" y="113"/>
                      <a:pt x="4912" y="634"/>
                    </a:cubicBezTo>
                    <a:cubicBezTo>
                      <a:pt x="5568" y="1177"/>
                      <a:pt x="5998" y="1992"/>
                      <a:pt x="6111" y="287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11"/>
              <p:cNvSpPr/>
              <p:nvPr/>
            </p:nvSpPr>
            <p:spPr>
              <a:xfrm>
                <a:off x="4440550" y="4912625"/>
                <a:ext cx="108675" cy="1271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5087" extrusionOk="0">
                    <a:moveTo>
                      <a:pt x="2298" y="1"/>
                    </a:moveTo>
                    <a:cubicBezTo>
                      <a:pt x="1985" y="1"/>
                      <a:pt x="1679" y="58"/>
                      <a:pt x="1449" y="164"/>
                    </a:cubicBezTo>
                    <a:cubicBezTo>
                      <a:pt x="612" y="526"/>
                      <a:pt x="1" y="1545"/>
                      <a:pt x="69" y="2473"/>
                    </a:cubicBezTo>
                    <a:cubicBezTo>
                      <a:pt x="114" y="3491"/>
                      <a:pt x="906" y="4487"/>
                      <a:pt x="1811" y="4917"/>
                    </a:cubicBezTo>
                    <a:cubicBezTo>
                      <a:pt x="2035" y="5021"/>
                      <a:pt x="2288" y="5086"/>
                      <a:pt x="2531" y="5086"/>
                    </a:cubicBezTo>
                    <a:cubicBezTo>
                      <a:pt x="2658" y="5086"/>
                      <a:pt x="2782" y="5069"/>
                      <a:pt x="2898" y="5030"/>
                    </a:cubicBezTo>
                    <a:cubicBezTo>
                      <a:pt x="3486" y="4849"/>
                      <a:pt x="3962" y="4283"/>
                      <a:pt x="4165" y="3718"/>
                    </a:cubicBezTo>
                    <a:cubicBezTo>
                      <a:pt x="4301" y="3265"/>
                      <a:pt x="4346" y="2722"/>
                      <a:pt x="4278" y="2224"/>
                    </a:cubicBezTo>
                    <a:cubicBezTo>
                      <a:pt x="4188" y="1567"/>
                      <a:pt x="3939" y="934"/>
                      <a:pt x="3554" y="459"/>
                    </a:cubicBezTo>
                    <a:cubicBezTo>
                      <a:pt x="3292" y="141"/>
                      <a:pt x="2786" y="1"/>
                      <a:pt x="2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11"/>
              <p:cNvSpPr/>
              <p:nvPr/>
            </p:nvSpPr>
            <p:spPr>
              <a:xfrm>
                <a:off x="4126550" y="5075000"/>
                <a:ext cx="1912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6095" extrusionOk="0">
                    <a:moveTo>
                      <a:pt x="3572" y="0"/>
                    </a:moveTo>
                    <a:cubicBezTo>
                      <a:pt x="3505" y="0"/>
                      <a:pt x="3439" y="2"/>
                      <a:pt x="3372" y="6"/>
                    </a:cubicBezTo>
                    <a:cubicBezTo>
                      <a:pt x="2014" y="97"/>
                      <a:pt x="679" y="1115"/>
                      <a:pt x="294" y="2405"/>
                    </a:cubicBezTo>
                    <a:cubicBezTo>
                      <a:pt x="0" y="3311"/>
                      <a:pt x="272" y="4850"/>
                      <a:pt x="1109" y="5370"/>
                    </a:cubicBezTo>
                    <a:cubicBezTo>
                      <a:pt x="1811" y="5868"/>
                      <a:pt x="2784" y="6094"/>
                      <a:pt x="3712" y="6094"/>
                    </a:cubicBezTo>
                    <a:cubicBezTo>
                      <a:pt x="4481" y="6094"/>
                      <a:pt x="5228" y="5936"/>
                      <a:pt x="5862" y="5642"/>
                    </a:cubicBezTo>
                    <a:cubicBezTo>
                      <a:pt x="6654" y="5257"/>
                      <a:pt x="7356" y="4465"/>
                      <a:pt x="7537" y="3582"/>
                    </a:cubicBezTo>
                    <a:cubicBezTo>
                      <a:pt x="7650" y="3084"/>
                      <a:pt x="7469" y="2541"/>
                      <a:pt x="7197" y="2088"/>
                    </a:cubicBezTo>
                    <a:cubicBezTo>
                      <a:pt x="6462" y="900"/>
                      <a:pt x="4985" y="0"/>
                      <a:pt x="3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11"/>
              <p:cNvSpPr/>
              <p:nvPr/>
            </p:nvSpPr>
            <p:spPr>
              <a:xfrm>
                <a:off x="4119175" y="5074575"/>
                <a:ext cx="1907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6157" fill="none" extrusionOk="0">
                    <a:moveTo>
                      <a:pt x="3690" y="6157"/>
                    </a:moveTo>
                    <a:cubicBezTo>
                      <a:pt x="4459" y="6157"/>
                      <a:pt x="5229" y="6021"/>
                      <a:pt x="5840" y="5704"/>
                    </a:cubicBezTo>
                    <a:cubicBezTo>
                      <a:pt x="6632" y="5342"/>
                      <a:pt x="7356" y="4550"/>
                      <a:pt x="7515" y="3667"/>
                    </a:cubicBezTo>
                    <a:cubicBezTo>
                      <a:pt x="7628" y="3169"/>
                      <a:pt x="7469" y="2626"/>
                      <a:pt x="7175" y="2173"/>
                    </a:cubicBezTo>
                    <a:cubicBezTo>
                      <a:pt x="6406" y="929"/>
                      <a:pt x="4822" y="1"/>
                      <a:pt x="3350" y="69"/>
                    </a:cubicBezTo>
                    <a:cubicBezTo>
                      <a:pt x="1993" y="159"/>
                      <a:pt x="680" y="1177"/>
                      <a:pt x="272" y="2490"/>
                    </a:cubicBezTo>
                    <a:cubicBezTo>
                      <a:pt x="1" y="3395"/>
                      <a:pt x="250" y="4912"/>
                      <a:pt x="1087" y="5455"/>
                    </a:cubicBezTo>
                    <a:cubicBezTo>
                      <a:pt x="1789" y="5930"/>
                      <a:pt x="2739" y="6157"/>
                      <a:pt x="3690" y="61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11"/>
              <p:cNvSpPr/>
              <p:nvPr/>
            </p:nvSpPr>
            <p:spPr>
              <a:xfrm>
                <a:off x="4167850" y="5089175"/>
                <a:ext cx="15107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4804" extrusionOk="0">
                    <a:moveTo>
                      <a:pt x="2841" y="1"/>
                    </a:moveTo>
                    <a:cubicBezTo>
                      <a:pt x="2791" y="1"/>
                      <a:pt x="2742" y="2"/>
                      <a:pt x="2693" y="5"/>
                    </a:cubicBezTo>
                    <a:cubicBezTo>
                      <a:pt x="1607" y="50"/>
                      <a:pt x="566" y="865"/>
                      <a:pt x="227" y="1884"/>
                    </a:cubicBezTo>
                    <a:cubicBezTo>
                      <a:pt x="0" y="2608"/>
                      <a:pt x="204" y="3807"/>
                      <a:pt x="883" y="4237"/>
                    </a:cubicBezTo>
                    <a:cubicBezTo>
                      <a:pt x="1471" y="4622"/>
                      <a:pt x="2241" y="4780"/>
                      <a:pt x="2965" y="4803"/>
                    </a:cubicBezTo>
                    <a:cubicBezTo>
                      <a:pt x="3553" y="4803"/>
                      <a:pt x="4142" y="4690"/>
                      <a:pt x="4662" y="4464"/>
                    </a:cubicBezTo>
                    <a:cubicBezTo>
                      <a:pt x="5274" y="4192"/>
                      <a:pt x="5839" y="3536"/>
                      <a:pt x="5975" y="2857"/>
                    </a:cubicBezTo>
                    <a:cubicBezTo>
                      <a:pt x="6043" y="2449"/>
                      <a:pt x="5907" y="1997"/>
                      <a:pt x="5704" y="1657"/>
                    </a:cubicBezTo>
                    <a:cubicBezTo>
                      <a:pt x="5140" y="725"/>
                      <a:pt x="3954" y="1"/>
                      <a:pt x="28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11"/>
              <p:cNvSpPr/>
              <p:nvPr/>
            </p:nvSpPr>
            <p:spPr>
              <a:xfrm>
                <a:off x="4205750" y="4891250"/>
                <a:ext cx="361575" cy="384400"/>
              </a:xfrm>
              <a:custGeom>
                <a:avLst/>
                <a:gdLst/>
                <a:ahLst/>
                <a:cxnLst/>
                <a:rect l="l" t="t" r="r" b="b"/>
                <a:pathLst>
                  <a:path w="14463" h="15376" extrusionOk="0">
                    <a:moveTo>
                      <a:pt x="3667" y="1"/>
                    </a:moveTo>
                    <a:cubicBezTo>
                      <a:pt x="3260" y="137"/>
                      <a:pt x="2898" y="431"/>
                      <a:pt x="2603" y="725"/>
                    </a:cubicBezTo>
                    <a:cubicBezTo>
                      <a:pt x="2467" y="906"/>
                      <a:pt x="2332" y="1065"/>
                      <a:pt x="2264" y="1291"/>
                    </a:cubicBezTo>
                    <a:cubicBezTo>
                      <a:pt x="2196" y="1585"/>
                      <a:pt x="2128" y="2196"/>
                      <a:pt x="2377" y="2400"/>
                    </a:cubicBezTo>
                    <a:cubicBezTo>
                      <a:pt x="2349" y="2399"/>
                      <a:pt x="2322" y="2398"/>
                      <a:pt x="2294" y="2398"/>
                    </a:cubicBezTo>
                    <a:cubicBezTo>
                      <a:pt x="1826" y="2398"/>
                      <a:pt x="1382" y="2578"/>
                      <a:pt x="1019" y="2920"/>
                    </a:cubicBezTo>
                    <a:cubicBezTo>
                      <a:pt x="1244" y="2851"/>
                      <a:pt x="1482" y="2822"/>
                      <a:pt x="1703" y="2822"/>
                    </a:cubicBezTo>
                    <a:cubicBezTo>
                      <a:pt x="1771" y="2822"/>
                      <a:pt x="1838" y="2825"/>
                      <a:pt x="1902" y="2830"/>
                    </a:cubicBezTo>
                    <a:cubicBezTo>
                      <a:pt x="2128" y="2852"/>
                      <a:pt x="2128" y="3034"/>
                      <a:pt x="1992" y="3169"/>
                    </a:cubicBezTo>
                    <a:cubicBezTo>
                      <a:pt x="566" y="4640"/>
                      <a:pt x="1" y="6768"/>
                      <a:pt x="159" y="8759"/>
                    </a:cubicBezTo>
                    <a:cubicBezTo>
                      <a:pt x="227" y="9959"/>
                      <a:pt x="566" y="11181"/>
                      <a:pt x="1177" y="12222"/>
                    </a:cubicBezTo>
                    <a:cubicBezTo>
                      <a:pt x="1789" y="13331"/>
                      <a:pt x="2694" y="14078"/>
                      <a:pt x="3780" y="14757"/>
                    </a:cubicBezTo>
                    <a:cubicBezTo>
                      <a:pt x="4501" y="15203"/>
                      <a:pt x="5299" y="15375"/>
                      <a:pt x="6106" y="15375"/>
                    </a:cubicBezTo>
                    <a:cubicBezTo>
                      <a:pt x="6692" y="15375"/>
                      <a:pt x="7283" y="15284"/>
                      <a:pt x="7854" y="15142"/>
                    </a:cubicBezTo>
                    <a:cubicBezTo>
                      <a:pt x="8646" y="14938"/>
                      <a:pt x="9438" y="14621"/>
                      <a:pt x="10140" y="14236"/>
                    </a:cubicBezTo>
                    <a:cubicBezTo>
                      <a:pt x="10751" y="13897"/>
                      <a:pt x="11317" y="13490"/>
                      <a:pt x="11837" y="13014"/>
                    </a:cubicBezTo>
                    <a:cubicBezTo>
                      <a:pt x="12312" y="12562"/>
                      <a:pt x="12765" y="12041"/>
                      <a:pt x="13172" y="11475"/>
                    </a:cubicBezTo>
                    <a:cubicBezTo>
                      <a:pt x="13965" y="10321"/>
                      <a:pt x="14462" y="8963"/>
                      <a:pt x="14259" y="7515"/>
                    </a:cubicBezTo>
                    <a:cubicBezTo>
                      <a:pt x="14100" y="6134"/>
                      <a:pt x="13444" y="4867"/>
                      <a:pt x="12607" y="3780"/>
                    </a:cubicBezTo>
                    <a:cubicBezTo>
                      <a:pt x="12267" y="3373"/>
                      <a:pt x="11860" y="2966"/>
                      <a:pt x="11430" y="2626"/>
                    </a:cubicBezTo>
                    <a:cubicBezTo>
                      <a:pt x="11068" y="2309"/>
                      <a:pt x="10683" y="2038"/>
                      <a:pt x="10253" y="1811"/>
                    </a:cubicBezTo>
                    <a:cubicBezTo>
                      <a:pt x="9264" y="1267"/>
                      <a:pt x="8139" y="994"/>
                      <a:pt x="7004" y="994"/>
                    </a:cubicBezTo>
                    <a:cubicBezTo>
                      <a:pt x="6347" y="994"/>
                      <a:pt x="5687" y="1086"/>
                      <a:pt x="5048" y="1268"/>
                    </a:cubicBezTo>
                    <a:cubicBezTo>
                      <a:pt x="4527" y="1404"/>
                      <a:pt x="4052" y="1608"/>
                      <a:pt x="3599" y="1857"/>
                    </a:cubicBezTo>
                    <a:cubicBezTo>
                      <a:pt x="3463" y="1947"/>
                      <a:pt x="3305" y="2060"/>
                      <a:pt x="3169" y="2128"/>
                    </a:cubicBezTo>
                    <a:cubicBezTo>
                      <a:pt x="3118" y="2143"/>
                      <a:pt x="3075" y="2153"/>
                      <a:pt x="3038" y="2153"/>
                    </a:cubicBezTo>
                    <a:cubicBezTo>
                      <a:pt x="2962" y="2153"/>
                      <a:pt x="2920" y="2108"/>
                      <a:pt x="2920" y="1970"/>
                    </a:cubicBezTo>
                    <a:cubicBezTo>
                      <a:pt x="2898" y="1630"/>
                      <a:pt x="2988" y="1336"/>
                      <a:pt x="3101" y="1019"/>
                    </a:cubicBezTo>
                    <a:cubicBezTo>
                      <a:pt x="3237" y="657"/>
                      <a:pt x="3463" y="318"/>
                      <a:pt x="3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11"/>
              <p:cNvSpPr/>
              <p:nvPr/>
            </p:nvSpPr>
            <p:spPr>
              <a:xfrm>
                <a:off x="4360225" y="5079100"/>
                <a:ext cx="209350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7899" extrusionOk="0">
                    <a:moveTo>
                      <a:pt x="8125" y="1"/>
                    </a:moveTo>
                    <a:lnTo>
                      <a:pt x="8125" y="1"/>
                    </a:lnTo>
                    <a:cubicBezTo>
                      <a:pt x="8148" y="1064"/>
                      <a:pt x="7831" y="2083"/>
                      <a:pt x="7356" y="2943"/>
                    </a:cubicBezTo>
                    <a:cubicBezTo>
                      <a:pt x="6880" y="3848"/>
                      <a:pt x="6201" y="4640"/>
                      <a:pt x="5454" y="5319"/>
                    </a:cubicBezTo>
                    <a:cubicBezTo>
                      <a:pt x="4753" y="6043"/>
                      <a:pt x="3870" y="6564"/>
                      <a:pt x="2942" y="6994"/>
                    </a:cubicBezTo>
                    <a:cubicBezTo>
                      <a:pt x="2037" y="7424"/>
                      <a:pt x="1041" y="7741"/>
                      <a:pt x="0" y="7877"/>
                    </a:cubicBezTo>
                    <a:cubicBezTo>
                      <a:pt x="166" y="7891"/>
                      <a:pt x="334" y="7898"/>
                      <a:pt x="502" y="7898"/>
                    </a:cubicBezTo>
                    <a:cubicBezTo>
                      <a:pt x="1385" y="7898"/>
                      <a:pt x="2283" y="7706"/>
                      <a:pt x="3101" y="7401"/>
                    </a:cubicBezTo>
                    <a:cubicBezTo>
                      <a:pt x="4097" y="6994"/>
                      <a:pt x="5070" y="6451"/>
                      <a:pt x="5862" y="5727"/>
                    </a:cubicBezTo>
                    <a:cubicBezTo>
                      <a:pt x="6609" y="4980"/>
                      <a:pt x="7288" y="4142"/>
                      <a:pt x="7740" y="3147"/>
                    </a:cubicBezTo>
                    <a:cubicBezTo>
                      <a:pt x="8193" y="2151"/>
                      <a:pt x="8374" y="1019"/>
                      <a:pt x="8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11"/>
              <p:cNvSpPr/>
              <p:nvPr/>
            </p:nvSpPr>
            <p:spPr>
              <a:xfrm>
                <a:off x="4240825" y="4963725"/>
                <a:ext cx="297650" cy="282700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11308" extrusionOk="0">
                    <a:moveTo>
                      <a:pt x="7168" y="0"/>
                    </a:moveTo>
                    <a:cubicBezTo>
                      <a:pt x="6477" y="0"/>
                      <a:pt x="5813" y="215"/>
                      <a:pt x="5274" y="723"/>
                    </a:cubicBezTo>
                    <a:cubicBezTo>
                      <a:pt x="4912" y="1040"/>
                      <a:pt x="4640" y="1447"/>
                      <a:pt x="4527" y="2081"/>
                    </a:cubicBezTo>
                    <a:cubicBezTo>
                      <a:pt x="4437" y="2466"/>
                      <a:pt x="4527" y="3099"/>
                      <a:pt x="4527" y="3099"/>
                    </a:cubicBezTo>
                    <a:cubicBezTo>
                      <a:pt x="4527" y="3099"/>
                      <a:pt x="3758" y="3009"/>
                      <a:pt x="3396" y="2986"/>
                    </a:cubicBezTo>
                    <a:cubicBezTo>
                      <a:pt x="3258" y="2975"/>
                      <a:pt x="3120" y="2969"/>
                      <a:pt x="2983" y="2969"/>
                    </a:cubicBezTo>
                    <a:cubicBezTo>
                      <a:pt x="2282" y="2969"/>
                      <a:pt x="1591" y="3132"/>
                      <a:pt x="1042" y="3643"/>
                    </a:cubicBezTo>
                    <a:cubicBezTo>
                      <a:pt x="476" y="4140"/>
                      <a:pt x="137" y="4933"/>
                      <a:pt x="69" y="5702"/>
                    </a:cubicBezTo>
                    <a:cubicBezTo>
                      <a:pt x="1" y="6720"/>
                      <a:pt x="340" y="7739"/>
                      <a:pt x="838" y="8644"/>
                    </a:cubicBezTo>
                    <a:cubicBezTo>
                      <a:pt x="1359" y="9572"/>
                      <a:pt x="2106" y="10228"/>
                      <a:pt x="3011" y="10794"/>
                    </a:cubicBezTo>
                    <a:cubicBezTo>
                      <a:pt x="3591" y="11168"/>
                      <a:pt x="4245" y="11307"/>
                      <a:pt x="4909" y="11307"/>
                    </a:cubicBezTo>
                    <a:cubicBezTo>
                      <a:pt x="5411" y="11307"/>
                      <a:pt x="5919" y="11228"/>
                      <a:pt x="6406" y="11111"/>
                    </a:cubicBezTo>
                    <a:cubicBezTo>
                      <a:pt x="7062" y="10930"/>
                      <a:pt x="7718" y="10681"/>
                      <a:pt x="8307" y="10342"/>
                    </a:cubicBezTo>
                    <a:cubicBezTo>
                      <a:pt x="8827" y="10047"/>
                      <a:pt x="9303" y="9708"/>
                      <a:pt x="9733" y="9323"/>
                    </a:cubicBezTo>
                    <a:cubicBezTo>
                      <a:pt x="10117" y="8961"/>
                      <a:pt x="10525" y="8531"/>
                      <a:pt x="10819" y="8056"/>
                    </a:cubicBezTo>
                    <a:cubicBezTo>
                      <a:pt x="11475" y="7083"/>
                      <a:pt x="11905" y="5951"/>
                      <a:pt x="11724" y="4729"/>
                    </a:cubicBezTo>
                    <a:cubicBezTo>
                      <a:pt x="11566" y="3597"/>
                      <a:pt x="11023" y="2534"/>
                      <a:pt x="10321" y="1628"/>
                    </a:cubicBezTo>
                    <a:cubicBezTo>
                      <a:pt x="9755" y="927"/>
                      <a:pt x="8940" y="361"/>
                      <a:pt x="8148" y="135"/>
                    </a:cubicBezTo>
                    <a:cubicBezTo>
                      <a:pt x="7823" y="48"/>
                      <a:pt x="7492" y="0"/>
                      <a:pt x="71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11"/>
              <p:cNvSpPr/>
              <p:nvPr/>
            </p:nvSpPr>
            <p:spPr>
              <a:xfrm>
                <a:off x="4297975" y="5151025"/>
                <a:ext cx="60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1920" extrusionOk="0">
                    <a:moveTo>
                      <a:pt x="1520" y="1"/>
                    </a:moveTo>
                    <a:cubicBezTo>
                      <a:pt x="1260" y="1"/>
                      <a:pt x="966" y="97"/>
                      <a:pt x="702" y="292"/>
                    </a:cubicBezTo>
                    <a:cubicBezTo>
                      <a:pt x="204" y="700"/>
                      <a:pt x="1" y="1288"/>
                      <a:pt x="272" y="1650"/>
                    </a:cubicBezTo>
                    <a:cubicBezTo>
                      <a:pt x="413" y="1834"/>
                      <a:pt x="625" y="1919"/>
                      <a:pt x="866" y="1919"/>
                    </a:cubicBezTo>
                    <a:cubicBezTo>
                      <a:pt x="1129" y="1919"/>
                      <a:pt x="1426" y="1817"/>
                      <a:pt x="1698" y="1627"/>
                    </a:cubicBezTo>
                    <a:cubicBezTo>
                      <a:pt x="2196" y="1243"/>
                      <a:pt x="2400" y="632"/>
                      <a:pt x="2128" y="270"/>
                    </a:cubicBezTo>
                    <a:cubicBezTo>
                      <a:pt x="1994" y="91"/>
                      <a:pt x="1773" y="1"/>
                      <a:pt x="1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11"/>
              <p:cNvSpPr/>
              <p:nvPr/>
            </p:nvSpPr>
            <p:spPr>
              <a:xfrm>
                <a:off x="4294575" y="5111900"/>
                <a:ext cx="566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75" extrusionOk="0">
                    <a:moveTo>
                      <a:pt x="1110" y="1"/>
                    </a:moveTo>
                    <a:cubicBezTo>
                      <a:pt x="1095" y="1"/>
                      <a:pt x="1080" y="1"/>
                      <a:pt x="1065" y="1"/>
                    </a:cubicBezTo>
                    <a:cubicBezTo>
                      <a:pt x="453" y="24"/>
                      <a:pt x="1" y="522"/>
                      <a:pt x="23" y="1156"/>
                    </a:cubicBezTo>
                    <a:cubicBezTo>
                      <a:pt x="46" y="1676"/>
                      <a:pt x="408" y="2061"/>
                      <a:pt x="861" y="2174"/>
                    </a:cubicBezTo>
                    <a:cubicBezTo>
                      <a:pt x="1087" y="1789"/>
                      <a:pt x="1630" y="1450"/>
                      <a:pt x="2264" y="1223"/>
                    </a:cubicBezTo>
                    <a:lnTo>
                      <a:pt x="2264" y="1042"/>
                    </a:lnTo>
                    <a:cubicBezTo>
                      <a:pt x="2198" y="446"/>
                      <a:pt x="1722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11"/>
              <p:cNvSpPr/>
              <p:nvPr/>
            </p:nvSpPr>
            <p:spPr>
              <a:xfrm>
                <a:off x="4312125" y="5140775"/>
                <a:ext cx="4812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359" fill="none" extrusionOk="0">
                    <a:moveTo>
                      <a:pt x="0" y="1359"/>
                    </a:moveTo>
                    <a:cubicBezTo>
                      <a:pt x="0" y="1359"/>
                      <a:pt x="385" y="136"/>
                      <a:pt x="1924" y="1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11"/>
              <p:cNvSpPr/>
              <p:nvPr/>
            </p:nvSpPr>
            <p:spPr>
              <a:xfrm>
                <a:off x="4300800" y="5131725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37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7" y="702"/>
                      <a:pt x="702" y="544"/>
                      <a:pt x="702" y="340"/>
                    </a:cubicBezTo>
                    <a:cubicBezTo>
                      <a:pt x="680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11"/>
              <p:cNvSpPr/>
              <p:nvPr/>
            </p:nvSpPr>
            <p:spPr>
              <a:xfrm>
                <a:off x="4434325" y="5035175"/>
                <a:ext cx="611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863" extrusionOk="0">
                    <a:moveTo>
                      <a:pt x="1546" y="0"/>
                    </a:moveTo>
                    <a:cubicBezTo>
                      <a:pt x="1303" y="0"/>
                      <a:pt x="1029" y="80"/>
                      <a:pt x="770" y="241"/>
                    </a:cubicBezTo>
                    <a:cubicBezTo>
                      <a:pt x="227" y="581"/>
                      <a:pt x="1" y="1169"/>
                      <a:pt x="250" y="1577"/>
                    </a:cubicBezTo>
                    <a:cubicBezTo>
                      <a:pt x="392" y="1766"/>
                      <a:pt x="628" y="1863"/>
                      <a:pt x="898" y="1863"/>
                    </a:cubicBezTo>
                    <a:cubicBezTo>
                      <a:pt x="1143" y="1863"/>
                      <a:pt x="1417" y="1783"/>
                      <a:pt x="1676" y="1622"/>
                    </a:cubicBezTo>
                    <a:cubicBezTo>
                      <a:pt x="2219" y="1282"/>
                      <a:pt x="2445" y="671"/>
                      <a:pt x="2174" y="287"/>
                    </a:cubicBezTo>
                    <a:cubicBezTo>
                      <a:pt x="2043" y="97"/>
                      <a:pt x="1813" y="0"/>
                      <a:pt x="1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11"/>
              <p:cNvSpPr/>
              <p:nvPr/>
            </p:nvSpPr>
            <p:spPr>
              <a:xfrm>
                <a:off x="4402075" y="5014225"/>
                <a:ext cx="60000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2189" extrusionOk="0">
                    <a:moveTo>
                      <a:pt x="1226" y="0"/>
                    </a:moveTo>
                    <a:cubicBezTo>
                      <a:pt x="798" y="0"/>
                      <a:pt x="397" y="247"/>
                      <a:pt x="227" y="672"/>
                    </a:cubicBezTo>
                    <a:cubicBezTo>
                      <a:pt x="1" y="1215"/>
                      <a:pt x="250" y="1871"/>
                      <a:pt x="816" y="2120"/>
                    </a:cubicBezTo>
                    <a:cubicBezTo>
                      <a:pt x="861" y="2143"/>
                      <a:pt x="929" y="2143"/>
                      <a:pt x="974" y="2188"/>
                    </a:cubicBezTo>
                    <a:cubicBezTo>
                      <a:pt x="1404" y="1668"/>
                      <a:pt x="1879" y="1283"/>
                      <a:pt x="2332" y="1215"/>
                    </a:cubicBezTo>
                    <a:cubicBezTo>
                      <a:pt x="2400" y="740"/>
                      <a:pt x="2106" y="287"/>
                      <a:pt x="1653" y="84"/>
                    </a:cubicBezTo>
                    <a:cubicBezTo>
                      <a:pt x="1513" y="27"/>
                      <a:pt x="1368" y="0"/>
                      <a:pt x="1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11"/>
              <p:cNvSpPr/>
              <p:nvPr/>
            </p:nvSpPr>
            <p:spPr>
              <a:xfrm>
                <a:off x="4421900" y="5042325"/>
                <a:ext cx="4810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404" fill="none" extrusionOk="0">
                    <a:moveTo>
                      <a:pt x="1924" y="46"/>
                    </a:moveTo>
                    <a:cubicBezTo>
                      <a:pt x="1924" y="46"/>
                      <a:pt x="611" y="1"/>
                      <a:pt x="0" y="140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11"/>
              <p:cNvSpPr/>
              <p:nvPr/>
            </p:nvSpPr>
            <p:spPr>
              <a:xfrm>
                <a:off x="4428675" y="5019950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70" y="0"/>
                    </a:moveTo>
                    <a:cubicBezTo>
                      <a:pt x="232" y="0"/>
                      <a:pt x="102" y="84"/>
                      <a:pt x="69" y="217"/>
                    </a:cubicBezTo>
                    <a:cubicBezTo>
                      <a:pt x="1" y="398"/>
                      <a:pt x="91" y="624"/>
                      <a:pt x="250" y="669"/>
                    </a:cubicBezTo>
                    <a:cubicBezTo>
                      <a:pt x="298" y="694"/>
                      <a:pt x="350" y="705"/>
                      <a:pt x="401" y="705"/>
                    </a:cubicBezTo>
                    <a:cubicBezTo>
                      <a:pt x="539" y="705"/>
                      <a:pt x="669" y="621"/>
                      <a:pt x="702" y="488"/>
                    </a:cubicBezTo>
                    <a:cubicBezTo>
                      <a:pt x="793" y="307"/>
                      <a:pt x="702" y="81"/>
                      <a:pt x="521" y="36"/>
                    </a:cubicBezTo>
                    <a:cubicBezTo>
                      <a:pt x="473" y="11"/>
                      <a:pt x="421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11"/>
              <p:cNvSpPr/>
              <p:nvPr/>
            </p:nvSpPr>
            <p:spPr>
              <a:xfrm>
                <a:off x="4394725" y="5108950"/>
                <a:ext cx="169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78" extrusionOk="0">
                    <a:moveTo>
                      <a:pt x="620" y="0"/>
                    </a:moveTo>
                    <a:cubicBezTo>
                      <a:pt x="611" y="0"/>
                      <a:pt x="601" y="2"/>
                      <a:pt x="589" y="6"/>
                    </a:cubicBezTo>
                    <a:cubicBezTo>
                      <a:pt x="544" y="6"/>
                      <a:pt x="453" y="97"/>
                      <a:pt x="408" y="119"/>
                    </a:cubicBezTo>
                    <a:lnTo>
                      <a:pt x="204" y="323"/>
                    </a:lnTo>
                    <a:cubicBezTo>
                      <a:pt x="182" y="346"/>
                      <a:pt x="1" y="481"/>
                      <a:pt x="23" y="549"/>
                    </a:cubicBezTo>
                    <a:cubicBezTo>
                      <a:pt x="46" y="572"/>
                      <a:pt x="86" y="578"/>
                      <a:pt x="125" y="578"/>
                    </a:cubicBezTo>
                    <a:cubicBezTo>
                      <a:pt x="165" y="578"/>
                      <a:pt x="204" y="572"/>
                      <a:pt x="227" y="572"/>
                    </a:cubicBezTo>
                    <a:cubicBezTo>
                      <a:pt x="318" y="572"/>
                      <a:pt x="408" y="549"/>
                      <a:pt x="476" y="504"/>
                    </a:cubicBezTo>
                    <a:cubicBezTo>
                      <a:pt x="567" y="459"/>
                      <a:pt x="634" y="368"/>
                      <a:pt x="634" y="255"/>
                    </a:cubicBezTo>
                    <a:cubicBezTo>
                      <a:pt x="634" y="233"/>
                      <a:pt x="657" y="165"/>
                      <a:pt x="657" y="119"/>
                    </a:cubicBezTo>
                    <a:cubicBezTo>
                      <a:pt x="676" y="44"/>
                      <a:pt x="663" y="0"/>
                      <a:pt x="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11"/>
              <p:cNvSpPr/>
              <p:nvPr/>
            </p:nvSpPr>
            <p:spPr>
              <a:xfrm>
                <a:off x="4440000" y="5128325"/>
                <a:ext cx="2152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01" fill="none" extrusionOk="0">
                    <a:moveTo>
                      <a:pt x="0" y="1200"/>
                    </a:moveTo>
                    <a:cubicBezTo>
                      <a:pt x="543" y="1064"/>
                      <a:pt x="860" y="634"/>
                      <a:pt x="792" y="1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11"/>
              <p:cNvSpPr/>
              <p:nvPr/>
            </p:nvSpPr>
            <p:spPr>
              <a:xfrm>
                <a:off x="4490350" y="5386650"/>
                <a:ext cx="86025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2840" extrusionOk="0">
                    <a:moveTo>
                      <a:pt x="1824" y="0"/>
                    </a:moveTo>
                    <a:cubicBezTo>
                      <a:pt x="1365" y="0"/>
                      <a:pt x="920" y="85"/>
                      <a:pt x="679" y="214"/>
                    </a:cubicBezTo>
                    <a:cubicBezTo>
                      <a:pt x="1" y="576"/>
                      <a:pt x="204" y="1459"/>
                      <a:pt x="498" y="1980"/>
                    </a:cubicBezTo>
                    <a:cubicBezTo>
                      <a:pt x="612" y="2296"/>
                      <a:pt x="883" y="2523"/>
                      <a:pt x="1155" y="2681"/>
                    </a:cubicBezTo>
                    <a:cubicBezTo>
                      <a:pt x="1359" y="2777"/>
                      <a:pt x="1597" y="2839"/>
                      <a:pt x="1837" y="2839"/>
                    </a:cubicBezTo>
                    <a:cubicBezTo>
                      <a:pt x="1996" y="2839"/>
                      <a:pt x="2156" y="2812"/>
                      <a:pt x="2309" y="2749"/>
                    </a:cubicBezTo>
                    <a:cubicBezTo>
                      <a:pt x="3260" y="2477"/>
                      <a:pt x="3441" y="1549"/>
                      <a:pt x="3327" y="644"/>
                    </a:cubicBezTo>
                    <a:cubicBezTo>
                      <a:pt x="3180" y="176"/>
                      <a:pt x="248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11"/>
              <p:cNvSpPr/>
              <p:nvPr/>
            </p:nvSpPr>
            <p:spPr>
              <a:xfrm>
                <a:off x="4634075" y="5276575"/>
                <a:ext cx="7640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173" extrusionOk="0">
                    <a:moveTo>
                      <a:pt x="1200" y="0"/>
                    </a:moveTo>
                    <a:cubicBezTo>
                      <a:pt x="362" y="68"/>
                      <a:pt x="0" y="1833"/>
                      <a:pt x="158" y="2490"/>
                    </a:cubicBezTo>
                    <a:cubicBezTo>
                      <a:pt x="298" y="3000"/>
                      <a:pt x="754" y="3172"/>
                      <a:pt x="1217" y="3172"/>
                    </a:cubicBezTo>
                    <a:cubicBezTo>
                      <a:pt x="1431" y="3172"/>
                      <a:pt x="1647" y="3136"/>
                      <a:pt x="1833" y="3078"/>
                    </a:cubicBezTo>
                    <a:cubicBezTo>
                      <a:pt x="2173" y="3010"/>
                      <a:pt x="2444" y="2829"/>
                      <a:pt x="2648" y="2580"/>
                    </a:cubicBezTo>
                    <a:cubicBezTo>
                      <a:pt x="2897" y="2286"/>
                      <a:pt x="3055" y="1901"/>
                      <a:pt x="3010" y="1471"/>
                    </a:cubicBezTo>
                    <a:cubicBezTo>
                      <a:pt x="2965" y="476"/>
                      <a:pt x="2105" y="91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11"/>
              <p:cNvSpPr/>
              <p:nvPr/>
            </p:nvSpPr>
            <p:spPr>
              <a:xfrm>
                <a:off x="4638025" y="5270350"/>
                <a:ext cx="764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260" fill="none" extrusionOk="0">
                    <a:moveTo>
                      <a:pt x="2671" y="2580"/>
                    </a:moveTo>
                    <a:cubicBezTo>
                      <a:pt x="2920" y="2286"/>
                      <a:pt x="3056" y="1901"/>
                      <a:pt x="3033" y="1471"/>
                    </a:cubicBezTo>
                    <a:cubicBezTo>
                      <a:pt x="2965" y="476"/>
                      <a:pt x="2128" y="91"/>
                      <a:pt x="1223" y="0"/>
                    </a:cubicBezTo>
                    <a:cubicBezTo>
                      <a:pt x="363" y="46"/>
                      <a:pt x="0" y="1834"/>
                      <a:pt x="182" y="2490"/>
                    </a:cubicBezTo>
                    <a:cubicBezTo>
                      <a:pt x="363" y="3214"/>
                      <a:pt x="1245" y="3259"/>
                      <a:pt x="1834" y="3078"/>
                    </a:cubicBezTo>
                    <a:cubicBezTo>
                      <a:pt x="2173" y="2988"/>
                      <a:pt x="2467" y="2807"/>
                      <a:pt x="2671" y="258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11"/>
              <p:cNvSpPr/>
              <p:nvPr/>
            </p:nvSpPr>
            <p:spPr>
              <a:xfrm>
                <a:off x="4136150" y="5171325"/>
                <a:ext cx="122825" cy="1916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7665" extrusionOk="0">
                    <a:moveTo>
                      <a:pt x="3215" y="1"/>
                    </a:moveTo>
                    <a:cubicBezTo>
                      <a:pt x="3192" y="1"/>
                      <a:pt x="3124" y="1"/>
                      <a:pt x="3101" y="23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24" y="363"/>
                      <a:pt x="3147" y="385"/>
                      <a:pt x="3192" y="453"/>
                    </a:cubicBezTo>
                    <a:cubicBezTo>
                      <a:pt x="3215" y="499"/>
                      <a:pt x="3237" y="544"/>
                      <a:pt x="3283" y="589"/>
                    </a:cubicBezTo>
                    <a:cubicBezTo>
                      <a:pt x="3305" y="770"/>
                      <a:pt x="3056" y="838"/>
                      <a:pt x="2943" y="883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53" y="1359"/>
                      <a:pt x="1381" y="1585"/>
                    </a:cubicBezTo>
                    <a:cubicBezTo>
                      <a:pt x="295" y="2468"/>
                      <a:pt x="1" y="3984"/>
                      <a:pt x="250" y="5319"/>
                    </a:cubicBezTo>
                    <a:cubicBezTo>
                      <a:pt x="363" y="5885"/>
                      <a:pt x="635" y="6496"/>
                      <a:pt x="1132" y="6881"/>
                    </a:cubicBezTo>
                    <a:cubicBezTo>
                      <a:pt x="1746" y="7354"/>
                      <a:pt x="2645" y="7665"/>
                      <a:pt x="3493" y="7665"/>
                    </a:cubicBezTo>
                    <a:cubicBezTo>
                      <a:pt x="3739" y="7665"/>
                      <a:pt x="3981" y="7639"/>
                      <a:pt x="4210" y="7582"/>
                    </a:cubicBezTo>
                    <a:cubicBezTo>
                      <a:pt x="4369" y="7560"/>
                      <a:pt x="4708" y="7401"/>
                      <a:pt x="4776" y="7220"/>
                    </a:cubicBezTo>
                    <a:cubicBezTo>
                      <a:pt x="4821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4" y="6043"/>
                    </a:cubicBezTo>
                    <a:cubicBezTo>
                      <a:pt x="3577" y="5749"/>
                      <a:pt x="3283" y="5432"/>
                      <a:pt x="3011" y="5070"/>
                    </a:cubicBezTo>
                    <a:cubicBezTo>
                      <a:pt x="2377" y="4007"/>
                      <a:pt x="2988" y="2649"/>
                      <a:pt x="3577" y="1698"/>
                    </a:cubicBezTo>
                    <a:cubicBezTo>
                      <a:pt x="3735" y="1494"/>
                      <a:pt x="3871" y="1291"/>
                      <a:pt x="4097" y="1155"/>
                    </a:cubicBezTo>
                    <a:cubicBezTo>
                      <a:pt x="4233" y="1110"/>
                      <a:pt x="4369" y="1110"/>
                      <a:pt x="4482" y="1042"/>
                    </a:cubicBezTo>
                    <a:cubicBezTo>
                      <a:pt x="4595" y="1019"/>
                      <a:pt x="4708" y="1019"/>
                      <a:pt x="4821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3"/>
                      <a:pt x="4889" y="838"/>
                      <a:pt x="4844" y="793"/>
                    </a:cubicBezTo>
                    <a:cubicBezTo>
                      <a:pt x="4821" y="725"/>
                      <a:pt x="4799" y="725"/>
                      <a:pt x="4776" y="725"/>
                    </a:cubicBezTo>
                    <a:cubicBezTo>
                      <a:pt x="4505" y="567"/>
                      <a:pt x="4233" y="385"/>
                      <a:pt x="3939" y="250"/>
                    </a:cubicBezTo>
                    <a:cubicBezTo>
                      <a:pt x="3713" y="137"/>
                      <a:pt x="3464" y="1"/>
                      <a:pt x="32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11"/>
              <p:cNvSpPr/>
              <p:nvPr/>
            </p:nvSpPr>
            <p:spPr>
              <a:xfrm>
                <a:off x="4139550" y="5174150"/>
                <a:ext cx="122800" cy="195800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7832" fill="none" extrusionOk="0">
                    <a:moveTo>
                      <a:pt x="3599" y="1698"/>
                    </a:moveTo>
                    <a:cubicBezTo>
                      <a:pt x="3735" y="1495"/>
                      <a:pt x="3871" y="1291"/>
                      <a:pt x="4097" y="1155"/>
                    </a:cubicBezTo>
                    <a:cubicBezTo>
                      <a:pt x="4233" y="1110"/>
                      <a:pt x="4391" y="1110"/>
                      <a:pt x="4504" y="1042"/>
                    </a:cubicBezTo>
                    <a:cubicBezTo>
                      <a:pt x="4618" y="1019"/>
                      <a:pt x="4731" y="1019"/>
                      <a:pt x="4844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4"/>
                      <a:pt x="4889" y="838"/>
                      <a:pt x="4867" y="793"/>
                    </a:cubicBezTo>
                    <a:cubicBezTo>
                      <a:pt x="4821" y="770"/>
                      <a:pt x="4799" y="725"/>
                      <a:pt x="4776" y="725"/>
                    </a:cubicBezTo>
                    <a:cubicBezTo>
                      <a:pt x="4527" y="567"/>
                      <a:pt x="4233" y="386"/>
                      <a:pt x="3961" y="250"/>
                    </a:cubicBezTo>
                    <a:cubicBezTo>
                      <a:pt x="3735" y="137"/>
                      <a:pt x="3486" y="1"/>
                      <a:pt x="3214" y="1"/>
                    </a:cubicBezTo>
                    <a:cubicBezTo>
                      <a:pt x="3192" y="1"/>
                      <a:pt x="3124" y="1"/>
                      <a:pt x="3101" y="24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47" y="363"/>
                      <a:pt x="3169" y="386"/>
                      <a:pt x="3192" y="454"/>
                    </a:cubicBezTo>
                    <a:cubicBezTo>
                      <a:pt x="3214" y="499"/>
                      <a:pt x="3237" y="544"/>
                      <a:pt x="3282" y="589"/>
                    </a:cubicBezTo>
                    <a:cubicBezTo>
                      <a:pt x="3305" y="770"/>
                      <a:pt x="3056" y="838"/>
                      <a:pt x="2943" y="884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75" y="1359"/>
                      <a:pt x="1381" y="1585"/>
                    </a:cubicBezTo>
                    <a:cubicBezTo>
                      <a:pt x="318" y="2468"/>
                      <a:pt x="1" y="3984"/>
                      <a:pt x="250" y="5319"/>
                    </a:cubicBezTo>
                    <a:cubicBezTo>
                      <a:pt x="363" y="5885"/>
                      <a:pt x="657" y="6496"/>
                      <a:pt x="1132" y="6881"/>
                    </a:cubicBezTo>
                    <a:cubicBezTo>
                      <a:pt x="1924" y="7492"/>
                      <a:pt x="3192" y="7832"/>
                      <a:pt x="4210" y="7583"/>
                    </a:cubicBezTo>
                    <a:cubicBezTo>
                      <a:pt x="4391" y="7560"/>
                      <a:pt x="4731" y="7402"/>
                      <a:pt x="4776" y="7220"/>
                    </a:cubicBezTo>
                    <a:cubicBezTo>
                      <a:pt x="4844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3" y="6044"/>
                    </a:cubicBezTo>
                    <a:cubicBezTo>
                      <a:pt x="3577" y="5749"/>
                      <a:pt x="3282" y="5433"/>
                      <a:pt x="3011" y="5070"/>
                    </a:cubicBezTo>
                    <a:cubicBezTo>
                      <a:pt x="2377" y="4007"/>
                      <a:pt x="2988" y="2649"/>
                      <a:pt x="3599" y="1698"/>
                    </a:cubicBezTo>
                    <a:close/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11"/>
              <p:cNvSpPr/>
              <p:nvPr/>
            </p:nvSpPr>
            <p:spPr>
              <a:xfrm>
                <a:off x="4121450" y="5194525"/>
                <a:ext cx="10922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4369" h="6406" fill="none" extrusionOk="0">
                    <a:moveTo>
                      <a:pt x="3689" y="227"/>
                    </a:moveTo>
                    <a:cubicBezTo>
                      <a:pt x="3463" y="1"/>
                      <a:pt x="3010" y="204"/>
                      <a:pt x="2784" y="295"/>
                    </a:cubicBezTo>
                    <a:cubicBezTo>
                      <a:pt x="2445" y="431"/>
                      <a:pt x="2128" y="589"/>
                      <a:pt x="1856" y="815"/>
                    </a:cubicBezTo>
                    <a:cubicBezTo>
                      <a:pt x="408" y="1992"/>
                      <a:pt x="0" y="4957"/>
                      <a:pt x="1811" y="5998"/>
                    </a:cubicBezTo>
                    <a:cubicBezTo>
                      <a:pt x="2354" y="6315"/>
                      <a:pt x="3010" y="6405"/>
                      <a:pt x="3622" y="6315"/>
                    </a:cubicBezTo>
                    <a:cubicBezTo>
                      <a:pt x="3780" y="6292"/>
                      <a:pt x="3916" y="6247"/>
                      <a:pt x="4029" y="6179"/>
                    </a:cubicBezTo>
                    <a:cubicBezTo>
                      <a:pt x="4255" y="5998"/>
                      <a:pt x="4368" y="5523"/>
                      <a:pt x="4278" y="5274"/>
                    </a:cubicBezTo>
                    <a:cubicBezTo>
                      <a:pt x="4233" y="5093"/>
                      <a:pt x="4006" y="4957"/>
                      <a:pt x="3893" y="4821"/>
                    </a:cubicBezTo>
                    <a:cubicBezTo>
                      <a:pt x="3735" y="4663"/>
                      <a:pt x="3599" y="4504"/>
                      <a:pt x="3486" y="4323"/>
                    </a:cubicBezTo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11"/>
              <p:cNvSpPr/>
              <p:nvPr/>
            </p:nvSpPr>
            <p:spPr>
              <a:xfrm>
                <a:off x="4167850" y="5193950"/>
                <a:ext cx="87150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6271" fill="none" extrusionOk="0">
                    <a:moveTo>
                      <a:pt x="2377" y="1"/>
                    </a:moveTo>
                    <a:cubicBezTo>
                      <a:pt x="1494" y="318"/>
                      <a:pt x="589" y="1382"/>
                      <a:pt x="249" y="2264"/>
                    </a:cubicBezTo>
                    <a:cubicBezTo>
                      <a:pt x="46" y="2807"/>
                      <a:pt x="0" y="3396"/>
                      <a:pt x="136" y="3939"/>
                    </a:cubicBezTo>
                    <a:cubicBezTo>
                      <a:pt x="657" y="5863"/>
                      <a:pt x="3056" y="6270"/>
                      <a:pt x="3486" y="6270"/>
                    </a:cubicBezTo>
                  </a:path>
                </a:pathLst>
              </a:custGeom>
              <a:solidFill>
                <a:srgbClr val="EC605F"/>
              </a:solidFill>
              <a:ln w="22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5" name="Google Shape;3565;p11"/>
            <p:cNvGrpSpPr/>
            <p:nvPr/>
          </p:nvGrpSpPr>
          <p:grpSpPr>
            <a:xfrm flipH="1">
              <a:off x="3124544" y="-391197"/>
              <a:ext cx="1384744" cy="1920846"/>
              <a:chOff x="4727079" y="-314997"/>
              <a:chExt cx="1384744" cy="1920846"/>
            </a:xfrm>
          </p:grpSpPr>
          <p:grpSp>
            <p:nvGrpSpPr>
              <p:cNvPr id="3566" name="Google Shape;3566;p11"/>
              <p:cNvGrpSpPr/>
              <p:nvPr/>
            </p:nvGrpSpPr>
            <p:grpSpPr>
              <a:xfrm flipH="1">
                <a:off x="4727079" y="-314997"/>
                <a:ext cx="1362295" cy="1920846"/>
                <a:chOff x="4877350" y="4482750"/>
                <a:chExt cx="691450" cy="974950"/>
              </a:xfrm>
            </p:grpSpPr>
            <p:sp>
              <p:nvSpPr>
                <p:cNvPr id="3567" name="Google Shape;3567;p11"/>
                <p:cNvSpPr/>
                <p:nvPr/>
              </p:nvSpPr>
              <p:spPr>
                <a:xfrm>
                  <a:off x="4877350" y="5100600"/>
                  <a:ext cx="257475" cy="10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9" h="4081" extrusionOk="0">
                      <a:moveTo>
                        <a:pt x="1968" y="0"/>
                      </a:moveTo>
                      <a:cubicBezTo>
                        <a:pt x="1145" y="0"/>
                        <a:pt x="387" y="156"/>
                        <a:pt x="114" y="702"/>
                      </a:cubicBezTo>
                      <a:cubicBezTo>
                        <a:pt x="1" y="906"/>
                        <a:pt x="69" y="1178"/>
                        <a:pt x="205" y="1381"/>
                      </a:cubicBezTo>
                      <a:cubicBezTo>
                        <a:pt x="499" y="1811"/>
                        <a:pt x="997" y="2015"/>
                        <a:pt x="1495" y="2196"/>
                      </a:cubicBezTo>
                      <a:cubicBezTo>
                        <a:pt x="2875" y="2807"/>
                        <a:pt x="4346" y="3373"/>
                        <a:pt x="5840" y="3735"/>
                      </a:cubicBezTo>
                      <a:cubicBezTo>
                        <a:pt x="6474" y="3871"/>
                        <a:pt x="7085" y="3984"/>
                        <a:pt x="7741" y="4052"/>
                      </a:cubicBezTo>
                      <a:cubicBezTo>
                        <a:pt x="7944" y="4065"/>
                        <a:pt x="8147" y="4081"/>
                        <a:pt x="8345" y="4081"/>
                      </a:cubicBezTo>
                      <a:cubicBezTo>
                        <a:pt x="8808" y="4081"/>
                        <a:pt x="9241" y="3996"/>
                        <a:pt x="9574" y="3599"/>
                      </a:cubicBezTo>
                      <a:cubicBezTo>
                        <a:pt x="10298" y="2762"/>
                        <a:pt x="9755" y="2173"/>
                        <a:pt x="8918" y="1743"/>
                      </a:cubicBezTo>
                      <a:cubicBezTo>
                        <a:pt x="7492" y="997"/>
                        <a:pt x="5930" y="499"/>
                        <a:pt x="4324" y="250"/>
                      </a:cubicBezTo>
                      <a:cubicBezTo>
                        <a:pt x="3808" y="179"/>
                        <a:pt x="2851" y="0"/>
                        <a:pt x="19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8" name="Google Shape;3568;p11"/>
                <p:cNvSpPr/>
                <p:nvPr/>
              </p:nvSpPr>
              <p:spPr>
                <a:xfrm>
                  <a:off x="4883025" y="5086450"/>
                  <a:ext cx="258025" cy="11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1" h="4573" fill="none" extrusionOk="0">
                      <a:moveTo>
                        <a:pt x="5884" y="4165"/>
                      </a:moveTo>
                      <a:cubicBezTo>
                        <a:pt x="6496" y="4301"/>
                        <a:pt x="7129" y="4414"/>
                        <a:pt x="7763" y="4459"/>
                      </a:cubicBezTo>
                      <a:cubicBezTo>
                        <a:pt x="8442" y="4527"/>
                        <a:pt x="9121" y="4573"/>
                        <a:pt x="9619" y="4007"/>
                      </a:cubicBezTo>
                      <a:cubicBezTo>
                        <a:pt x="10320" y="3192"/>
                        <a:pt x="9800" y="2423"/>
                        <a:pt x="8962" y="2015"/>
                      </a:cubicBezTo>
                      <a:cubicBezTo>
                        <a:pt x="7514" y="1246"/>
                        <a:pt x="5930" y="816"/>
                        <a:pt x="4345" y="567"/>
                      </a:cubicBezTo>
                      <a:cubicBezTo>
                        <a:pt x="3350" y="431"/>
                        <a:pt x="702" y="1"/>
                        <a:pt x="113" y="1133"/>
                      </a:cubicBezTo>
                      <a:cubicBezTo>
                        <a:pt x="0" y="1336"/>
                        <a:pt x="68" y="1608"/>
                        <a:pt x="204" y="1811"/>
                      </a:cubicBezTo>
                      <a:cubicBezTo>
                        <a:pt x="498" y="2241"/>
                        <a:pt x="1019" y="2423"/>
                        <a:pt x="1494" y="2626"/>
                      </a:cubicBezTo>
                      <a:cubicBezTo>
                        <a:pt x="2897" y="3192"/>
                        <a:pt x="4368" y="3780"/>
                        <a:pt x="5884" y="4165"/>
                      </a:cubicBezTo>
                      <a:close/>
                    </a:path>
                  </a:pathLst>
                </a:custGeom>
                <a:noFill/>
                <a:ln w="5100" cap="flat" cmpd="sng">
                  <a:solidFill>
                    <a:schemeClr val="dk2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9" name="Google Shape;3569;p11"/>
                <p:cNvSpPr/>
                <p:nvPr/>
              </p:nvSpPr>
              <p:spPr>
                <a:xfrm>
                  <a:off x="5238350" y="4482875"/>
                  <a:ext cx="321950" cy="5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8" h="21089" extrusionOk="0">
                      <a:moveTo>
                        <a:pt x="10759" y="1"/>
                      </a:moveTo>
                      <a:cubicBezTo>
                        <a:pt x="10638" y="1"/>
                        <a:pt x="10514" y="14"/>
                        <a:pt x="10388" y="41"/>
                      </a:cubicBezTo>
                      <a:cubicBezTo>
                        <a:pt x="8691" y="403"/>
                        <a:pt x="8125" y="2530"/>
                        <a:pt x="7808" y="4001"/>
                      </a:cubicBezTo>
                      <a:cubicBezTo>
                        <a:pt x="7242" y="6763"/>
                        <a:pt x="6858" y="9343"/>
                        <a:pt x="5545" y="11923"/>
                      </a:cubicBezTo>
                      <a:cubicBezTo>
                        <a:pt x="4278" y="14412"/>
                        <a:pt x="2557" y="16653"/>
                        <a:pt x="453" y="18463"/>
                      </a:cubicBezTo>
                      <a:cubicBezTo>
                        <a:pt x="0" y="18848"/>
                        <a:pt x="272" y="20296"/>
                        <a:pt x="294" y="20840"/>
                      </a:cubicBezTo>
                      <a:cubicBezTo>
                        <a:pt x="294" y="20953"/>
                        <a:pt x="317" y="21043"/>
                        <a:pt x="430" y="21089"/>
                      </a:cubicBezTo>
                      <a:cubicBezTo>
                        <a:pt x="475" y="21089"/>
                        <a:pt x="543" y="21043"/>
                        <a:pt x="611" y="20998"/>
                      </a:cubicBezTo>
                      <a:cubicBezTo>
                        <a:pt x="2784" y="19074"/>
                        <a:pt x="4640" y="16811"/>
                        <a:pt x="6111" y="14299"/>
                      </a:cubicBezTo>
                      <a:cubicBezTo>
                        <a:pt x="7197" y="12443"/>
                        <a:pt x="7989" y="10452"/>
                        <a:pt x="8600" y="8415"/>
                      </a:cubicBezTo>
                      <a:cubicBezTo>
                        <a:pt x="9166" y="6581"/>
                        <a:pt x="8872" y="4386"/>
                        <a:pt x="9913" y="2711"/>
                      </a:cubicBezTo>
                      <a:cubicBezTo>
                        <a:pt x="10071" y="2440"/>
                        <a:pt x="10343" y="2146"/>
                        <a:pt x="10614" y="2010"/>
                      </a:cubicBezTo>
                      <a:cubicBezTo>
                        <a:pt x="10799" y="1910"/>
                        <a:pt x="10970" y="1867"/>
                        <a:pt x="11128" y="1867"/>
                      </a:cubicBezTo>
                      <a:cubicBezTo>
                        <a:pt x="11475" y="1867"/>
                        <a:pt x="11762" y="2077"/>
                        <a:pt x="11995" y="2372"/>
                      </a:cubicBezTo>
                      <a:cubicBezTo>
                        <a:pt x="12186" y="2615"/>
                        <a:pt x="12361" y="2715"/>
                        <a:pt x="12503" y="2715"/>
                      </a:cubicBezTo>
                      <a:cubicBezTo>
                        <a:pt x="12732" y="2715"/>
                        <a:pt x="12878" y="2458"/>
                        <a:pt x="12878" y="2123"/>
                      </a:cubicBezTo>
                      <a:cubicBezTo>
                        <a:pt x="12878" y="2010"/>
                        <a:pt x="12878" y="1897"/>
                        <a:pt x="12832" y="1783"/>
                      </a:cubicBezTo>
                      <a:cubicBezTo>
                        <a:pt x="12550" y="856"/>
                        <a:pt x="11747" y="1"/>
                        <a:pt x="107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0" name="Google Shape;3570;p11"/>
                <p:cNvSpPr/>
                <p:nvPr/>
              </p:nvSpPr>
              <p:spPr>
                <a:xfrm>
                  <a:off x="5242875" y="4482750"/>
                  <a:ext cx="325925" cy="5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7" h="20913" fill="none" extrusionOk="0">
                      <a:moveTo>
                        <a:pt x="13036" y="2354"/>
                      </a:moveTo>
                      <a:cubicBezTo>
                        <a:pt x="13036" y="2241"/>
                        <a:pt x="13036" y="2128"/>
                        <a:pt x="12991" y="2015"/>
                      </a:cubicBezTo>
                      <a:cubicBezTo>
                        <a:pt x="12674" y="974"/>
                        <a:pt x="11701" y="1"/>
                        <a:pt x="10547" y="272"/>
                      </a:cubicBezTo>
                      <a:cubicBezTo>
                        <a:pt x="8849" y="634"/>
                        <a:pt x="7944" y="2648"/>
                        <a:pt x="7627" y="4120"/>
                      </a:cubicBezTo>
                      <a:cubicBezTo>
                        <a:pt x="7061" y="6881"/>
                        <a:pt x="6020" y="10162"/>
                        <a:pt x="4730" y="12742"/>
                      </a:cubicBezTo>
                      <a:cubicBezTo>
                        <a:pt x="3440" y="15232"/>
                        <a:pt x="2716" y="16884"/>
                        <a:pt x="589" y="18695"/>
                      </a:cubicBezTo>
                      <a:cubicBezTo>
                        <a:pt x="136" y="19079"/>
                        <a:pt x="0" y="20120"/>
                        <a:pt x="0" y="20664"/>
                      </a:cubicBezTo>
                      <a:cubicBezTo>
                        <a:pt x="0" y="20777"/>
                        <a:pt x="23" y="20890"/>
                        <a:pt x="136" y="20913"/>
                      </a:cubicBezTo>
                      <a:cubicBezTo>
                        <a:pt x="181" y="20913"/>
                        <a:pt x="249" y="20890"/>
                        <a:pt x="294" y="20845"/>
                      </a:cubicBezTo>
                      <a:cubicBezTo>
                        <a:pt x="2490" y="18921"/>
                        <a:pt x="4029" y="17382"/>
                        <a:pt x="5477" y="14870"/>
                      </a:cubicBezTo>
                      <a:cubicBezTo>
                        <a:pt x="6563" y="13014"/>
                        <a:pt x="7808" y="11407"/>
                        <a:pt x="8555" y="8691"/>
                      </a:cubicBezTo>
                      <a:cubicBezTo>
                        <a:pt x="9098" y="6858"/>
                        <a:pt x="8962" y="4663"/>
                        <a:pt x="10003" y="2988"/>
                      </a:cubicBezTo>
                      <a:cubicBezTo>
                        <a:pt x="10185" y="2694"/>
                        <a:pt x="10433" y="2422"/>
                        <a:pt x="10705" y="2264"/>
                      </a:cubicBezTo>
                      <a:cubicBezTo>
                        <a:pt x="11316" y="1970"/>
                        <a:pt x="11769" y="2196"/>
                        <a:pt x="12108" y="2648"/>
                      </a:cubicBezTo>
                      <a:cubicBezTo>
                        <a:pt x="12606" y="3237"/>
                        <a:pt x="13014" y="2897"/>
                        <a:pt x="13036" y="2354"/>
                      </a:cubicBezTo>
                      <a:close/>
                    </a:path>
                  </a:pathLst>
                </a:custGeom>
                <a:noFill/>
                <a:ln w="5100" cap="flat" cmpd="sng">
                  <a:solidFill>
                    <a:schemeClr val="dk2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1" name="Google Shape;3571;p11"/>
                <p:cNvSpPr/>
                <p:nvPr/>
              </p:nvSpPr>
              <p:spPr>
                <a:xfrm>
                  <a:off x="5395075" y="4886175"/>
                  <a:ext cx="80925" cy="9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7" h="3622" fill="none" extrusionOk="0">
                      <a:moveTo>
                        <a:pt x="3169" y="1992"/>
                      </a:moveTo>
                      <a:cubicBezTo>
                        <a:pt x="3236" y="1607"/>
                        <a:pt x="3191" y="1200"/>
                        <a:pt x="2988" y="860"/>
                      </a:cubicBezTo>
                      <a:cubicBezTo>
                        <a:pt x="2490" y="0"/>
                        <a:pt x="1539" y="68"/>
                        <a:pt x="702" y="362"/>
                      </a:cubicBezTo>
                      <a:cubicBezTo>
                        <a:pt x="0" y="815"/>
                        <a:pt x="475" y="2558"/>
                        <a:pt x="928" y="3055"/>
                      </a:cubicBezTo>
                      <a:cubicBezTo>
                        <a:pt x="1426" y="3621"/>
                        <a:pt x="2218" y="3191"/>
                        <a:pt x="2671" y="2807"/>
                      </a:cubicBezTo>
                      <a:cubicBezTo>
                        <a:pt x="2897" y="2580"/>
                        <a:pt x="3078" y="2286"/>
                        <a:pt x="3169" y="1992"/>
                      </a:cubicBezTo>
                      <a:close/>
                    </a:path>
                  </a:pathLst>
                </a:custGeom>
                <a:noFill/>
                <a:ln w="5100" cap="flat" cmpd="sng">
                  <a:solidFill>
                    <a:schemeClr val="dk2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2" name="Google Shape;3572;p11"/>
                <p:cNvSpPr/>
                <p:nvPr/>
              </p:nvSpPr>
              <p:spPr>
                <a:xfrm>
                  <a:off x="5396200" y="4894475"/>
                  <a:ext cx="81500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3161" extrusionOk="0">
                      <a:moveTo>
                        <a:pt x="1741" y="1"/>
                      </a:moveTo>
                      <a:cubicBezTo>
                        <a:pt x="1404" y="1"/>
                        <a:pt x="1047" y="84"/>
                        <a:pt x="702" y="211"/>
                      </a:cubicBezTo>
                      <a:cubicBezTo>
                        <a:pt x="0" y="664"/>
                        <a:pt x="476" y="2384"/>
                        <a:pt x="928" y="2882"/>
                      </a:cubicBezTo>
                      <a:cubicBezTo>
                        <a:pt x="1112" y="3082"/>
                        <a:pt x="1330" y="3160"/>
                        <a:pt x="1554" y="3160"/>
                      </a:cubicBezTo>
                      <a:cubicBezTo>
                        <a:pt x="1966" y="3160"/>
                        <a:pt x="2401" y="2897"/>
                        <a:pt x="2694" y="2633"/>
                      </a:cubicBezTo>
                      <a:cubicBezTo>
                        <a:pt x="2943" y="2452"/>
                        <a:pt x="3124" y="2135"/>
                        <a:pt x="3169" y="1818"/>
                      </a:cubicBezTo>
                      <a:cubicBezTo>
                        <a:pt x="3259" y="1456"/>
                        <a:pt x="3191" y="1026"/>
                        <a:pt x="3010" y="687"/>
                      </a:cubicBezTo>
                      <a:cubicBezTo>
                        <a:pt x="2699" y="186"/>
                        <a:pt x="2242" y="1"/>
                        <a:pt x="17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3" name="Google Shape;3573;p11"/>
                <p:cNvSpPr/>
                <p:nvPr/>
              </p:nvSpPr>
              <p:spPr>
                <a:xfrm>
                  <a:off x="5200425" y="4798925"/>
                  <a:ext cx="90000" cy="7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0" h="2875" extrusionOk="0">
                      <a:moveTo>
                        <a:pt x="1604" y="1"/>
                      </a:moveTo>
                      <a:cubicBezTo>
                        <a:pt x="1347" y="1"/>
                        <a:pt x="1088" y="62"/>
                        <a:pt x="838" y="209"/>
                      </a:cubicBezTo>
                      <a:cubicBezTo>
                        <a:pt x="1" y="729"/>
                        <a:pt x="23" y="1657"/>
                        <a:pt x="340" y="2494"/>
                      </a:cubicBezTo>
                      <a:cubicBezTo>
                        <a:pt x="504" y="2769"/>
                        <a:pt x="856" y="2875"/>
                        <a:pt x="1259" y="2875"/>
                      </a:cubicBezTo>
                      <a:cubicBezTo>
                        <a:pt x="1918" y="2875"/>
                        <a:pt x="2711" y="2594"/>
                        <a:pt x="3033" y="2313"/>
                      </a:cubicBezTo>
                      <a:cubicBezTo>
                        <a:pt x="3599" y="1793"/>
                        <a:pt x="3192" y="1001"/>
                        <a:pt x="2784" y="525"/>
                      </a:cubicBezTo>
                      <a:cubicBezTo>
                        <a:pt x="2603" y="299"/>
                        <a:pt x="2309" y="118"/>
                        <a:pt x="2015" y="50"/>
                      </a:cubicBezTo>
                      <a:cubicBezTo>
                        <a:pt x="1880" y="18"/>
                        <a:pt x="1742" y="1"/>
                        <a:pt x="160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4" name="Google Shape;3574;p11"/>
                <p:cNvSpPr/>
                <p:nvPr/>
              </p:nvSpPr>
              <p:spPr>
                <a:xfrm>
                  <a:off x="5192500" y="4797900"/>
                  <a:ext cx="90000" cy="8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0" h="3260" fill="none" extrusionOk="0">
                      <a:moveTo>
                        <a:pt x="2015" y="91"/>
                      </a:moveTo>
                      <a:cubicBezTo>
                        <a:pt x="1653" y="1"/>
                        <a:pt x="1223" y="23"/>
                        <a:pt x="838" y="250"/>
                      </a:cubicBezTo>
                      <a:cubicBezTo>
                        <a:pt x="1" y="770"/>
                        <a:pt x="23" y="1698"/>
                        <a:pt x="340" y="2535"/>
                      </a:cubicBezTo>
                      <a:cubicBezTo>
                        <a:pt x="770" y="3260"/>
                        <a:pt x="2513" y="2807"/>
                        <a:pt x="3034" y="2354"/>
                      </a:cubicBezTo>
                      <a:cubicBezTo>
                        <a:pt x="3599" y="1834"/>
                        <a:pt x="3192" y="1042"/>
                        <a:pt x="2807" y="566"/>
                      </a:cubicBezTo>
                      <a:cubicBezTo>
                        <a:pt x="2604" y="295"/>
                        <a:pt x="2332" y="136"/>
                        <a:pt x="2015" y="91"/>
                      </a:cubicBezTo>
                      <a:close/>
                    </a:path>
                  </a:pathLst>
                </a:custGeom>
                <a:noFill/>
                <a:ln w="5100" cap="flat" cmpd="sng">
                  <a:solidFill>
                    <a:schemeClr val="dk2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5" name="Google Shape;3575;p11"/>
                <p:cNvSpPr/>
                <p:nvPr/>
              </p:nvSpPr>
              <p:spPr>
                <a:xfrm>
                  <a:off x="5146125" y="4806950"/>
                  <a:ext cx="297050" cy="3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2" h="12992" fill="none" extrusionOk="0">
                      <a:moveTo>
                        <a:pt x="9324" y="2830"/>
                      </a:moveTo>
                      <a:cubicBezTo>
                        <a:pt x="9845" y="3577"/>
                        <a:pt x="10479" y="3871"/>
                        <a:pt x="11090" y="4482"/>
                      </a:cubicBezTo>
                      <a:cubicBezTo>
                        <a:pt x="11882" y="5229"/>
                        <a:pt x="11723" y="6519"/>
                        <a:pt x="11542" y="7469"/>
                      </a:cubicBezTo>
                      <a:cubicBezTo>
                        <a:pt x="11339" y="8442"/>
                        <a:pt x="10931" y="9370"/>
                        <a:pt x="10320" y="10140"/>
                      </a:cubicBezTo>
                      <a:cubicBezTo>
                        <a:pt x="9573" y="11045"/>
                        <a:pt x="8532" y="11452"/>
                        <a:pt x="7627" y="12109"/>
                      </a:cubicBezTo>
                      <a:cubicBezTo>
                        <a:pt x="6405" y="12991"/>
                        <a:pt x="4979" y="12810"/>
                        <a:pt x="3780" y="12018"/>
                      </a:cubicBezTo>
                      <a:cubicBezTo>
                        <a:pt x="1267" y="10389"/>
                        <a:pt x="0" y="6587"/>
                        <a:pt x="1335" y="3825"/>
                      </a:cubicBezTo>
                      <a:cubicBezTo>
                        <a:pt x="2739" y="1042"/>
                        <a:pt x="7378" y="1"/>
                        <a:pt x="9324" y="2830"/>
                      </a:cubicBezTo>
                      <a:close/>
                    </a:path>
                  </a:pathLst>
                </a:custGeom>
                <a:noFill/>
                <a:ln w="5100" cap="flat" cmpd="sng">
                  <a:solidFill>
                    <a:schemeClr val="dk2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6" name="Google Shape;3576;p11"/>
                <p:cNvSpPr/>
                <p:nvPr/>
              </p:nvSpPr>
              <p:spPr>
                <a:xfrm>
                  <a:off x="5143850" y="4841025"/>
                  <a:ext cx="292550" cy="29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2" h="11630" extrusionOk="0">
                      <a:moveTo>
                        <a:pt x="5752" y="0"/>
                      </a:moveTo>
                      <a:cubicBezTo>
                        <a:pt x="5608" y="0"/>
                        <a:pt x="5465" y="6"/>
                        <a:pt x="5319" y="18"/>
                      </a:cubicBezTo>
                      <a:cubicBezTo>
                        <a:pt x="5228" y="18"/>
                        <a:pt x="5183" y="63"/>
                        <a:pt x="5093" y="63"/>
                      </a:cubicBezTo>
                      <a:cubicBezTo>
                        <a:pt x="4550" y="131"/>
                        <a:pt x="4074" y="312"/>
                        <a:pt x="3622" y="561"/>
                      </a:cubicBezTo>
                      <a:cubicBezTo>
                        <a:pt x="2694" y="1105"/>
                        <a:pt x="1924" y="1942"/>
                        <a:pt x="1449" y="2825"/>
                      </a:cubicBezTo>
                      <a:cubicBezTo>
                        <a:pt x="1" y="5495"/>
                        <a:pt x="928" y="9162"/>
                        <a:pt x="3644" y="10950"/>
                      </a:cubicBezTo>
                      <a:cubicBezTo>
                        <a:pt x="4311" y="11366"/>
                        <a:pt x="4978" y="11629"/>
                        <a:pt x="5676" y="11629"/>
                      </a:cubicBezTo>
                      <a:cubicBezTo>
                        <a:pt x="6115" y="11629"/>
                        <a:pt x="6567" y="11525"/>
                        <a:pt x="7039" y="11289"/>
                      </a:cubicBezTo>
                      <a:cubicBezTo>
                        <a:pt x="7605" y="10995"/>
                        <a:pt x="8080" y="10610"/>
                        <a:pt x="8533" y="10203"/>
                      </a:cubicBezTo>
                      <a:cubicBezTo>
                        <a:pt x="8985" y="9841"/>
                        <a:pt x="9438" y="9456"/>
                        <a:pt x="9845" y="9026"/>
                      </a:cubicBezTo>
                      <a:cubicBezTo>
                        <a:pt x="10909" y="7872"/>
                        <a:pt x="11701" y="6310"/>
                        <a:pt x="11656" y="4771"/>
                      </a:cubicBezTo>
                      <a:cubicBezTo>
                        <a:pt x="11633" y="3934"/>
                        <a:pt x="11317" y="3164"/>
                        <a:pt x="10773" y="2508"/>
                      </a:cubicBezTo>
                      <a:cubicBezTo>
                        <a:pt x="10683" y="2372"/>
                        <a:pt x="10615" y="2259"/>
                        <a:pt x="10502" y="2146"/>
                      </a:cubicBezTo>
                      <a:cubicBezTo>
                        <a:pt x="9981" y="1580"/>
                        <a:pt x="9302" y="1059"/>
                        <a:pt x="8578" y="697"/>
                      </a:cubicBezTo>
                      <a:cubicBezTo>
                        <a:pt x="8058" y="448"/>
                        <a:pt x="7492" y="222"/>
                        <a:pt x="6926" y="109"/>
                      </a:cubicBezTo>
                      <a:cubicBezTo>
                        <a:pt x="6528" y="42"/>
                        <a:pt x="6143" y="0"/>
                        <a:pt x="57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7" name="Google Shape;3577;p11"/>
                <p:cNvSpPr/>
                <p:nvPr/>
              </p:nvSpPr>
              <p:spPr>
                <a:xfrm>
                  <a:off x="5266075" y="4840450"/>
                  <a:ext cx="147675" cy="7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7" h="2969" extrusionOk="0">
                      <a:moveTo>
                        <a:pt x="863" y="1"/>
                      </a:moveTo>
                      <a:cubicBezTo>
                        <a:pt x="719" y="1"/>
                        <a:pt x="576" y="6"/>
                        <a:pt x="430" y="19"/>
                      </a:cubicBezTo>
                      <a:cubicBezTo>
                        <a:pt x="339" y="19"/>
                        <a:pt x="294" y="41"/>
                        <a:pt x="204" y="41"/>
                      </a:cubicBezTo>
                      <a:cubicBezTo>
                        <a:pt x="136" y="86"/>
                        <a:pt x="68" y="132"/>
                        <a:pt x="0" y="154"/>
                      </a:cubicBezTo>
                      <a:cubicBezTo>
                        <a:pt x="317" y="1128"/>
                        <a:pt x="1154" y="1920"/>
                        <a:pt x="2150" y="2418"/>
                      </a:cubicBezTo>
                      <a:cubicBezTo>
                        <a:pt x="2557" y="2621"/>
                        <a:pt x="2965" y="2802"/>
                        <a:pt x="3395" y="2870"/>
                      </a:cubicBezTo>
                      <a:cubicBezTo>
                        <a:pt x="3706" y="2939"/>
                        <a:pt x="4017" y="2969"/>
                        <a:pt x="4328" y="2969"/>
                      </a:cubicBezTo>
                      <a:cubicBezTo>
                        <a:pt x="4425" y="2969"/>
                        <a:pt x="4521" y="2966"/>
                        <a:pt x="4617" y="2961"/>
                      </a:cubicBezTo>
                      <a:cubicBezTo>
                        <a:pt x="5092" y="2916"/>
                        <a:pt x="5522" y="2757"/>
                        <a:pt x="5907" y="2531"/>
                      </a:cubicBezTo>
                      <a:cubicBezTo>
                        <a:pt x="5839" y="2395"/>
                        <a:pt x="5726" y="2282"/>
                        <a:pt x="5613" y="2146"/>
                      </a:cubicBezTo>
                      <a:cubicBezTo>
                        <a:pt x="5092" y="1580"/>
                        <a:pt x="4413" y="1060"/>
                        <a:pt x="3689" y="698"/>
                      </a:cubicBezTo>
                      <a:cubicBezTo>
                        <a:pt x="3169" y="449"/>
                        <a:pt x="2603" y="222"/>
                        <a:pt x="2037" y="109"/>
                      </a:cubicBezTo>
                      <a:cubicBezTo>
                        <a:pt x="1639" y="43"/>
                        <a:pt x="1254" y="1"/>
                        <a:pt x="8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8" name="Google Shape;3578;p11"/>
                <p:cNvSpPr/>
                <p:nvPr/>
              </p:nvSpPr>
              <p:spPr>
                <a:xfrm>
                  <a:off x="5241175" y="5175500"/>
                  <a:ext cx="88850" cy="2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11288" extrusionOk="0">
                      <a:moveTo>
                        <a:pt x="1322" y="1"/>
                      </a:moveTo>
                      <a:cubicBezTo>
                        <a:pt x="459" y="1"/>
                        <a:pt x="222" y="1872"/>
                        <a:pt x="159" y="2753"/>
                      </a:cubicBezTo>
                      <a:cubicBezTo>
                        <a:pt x="0" y="4360"/>
                        <a:pt x="181" y="5990"/>
                        <a:pt x="611" y="7574"/>
                      </a:cubicBezTo>
                      <a:cubicBezTo>
                        <a:pt x="860" y="8547"/>
                        <a:pt x="1426" y="11172"/>
                        <a:pt x="2693" y="11286"/>
                      </a:cubicBezTo>
                      <a:cubicBezTo>
                        <a:pt x="2706" y="11287"/>
                        <a:pt x="2719" y="11287"/>
                        <a:pt x="2732" y="11287"/>
                      </a:cubicBezTo>
                      <a:cubicBezTo>
                        <a:pt x="2945" y="11287"/>
                        <a:pt x="3153" y="11115"/>
                        <a:pt x="3259" y="10923"/>
                      </a:cubicBezTo>
                      <a:cubicBezTo>
                        <a:pt x="3553" y="10493"/>
                        <a:pt x="3508" y="9950"/>
                        <a:pt x="3508" y="9452"/>
                      </a:cubicBezTo>
                      <a:cubicBezTo>
                        <a:pt x="3486" y="7891"/>
                        <a:pt x="3440" y="6306"/>
                        <a:pt x="3169" y="4790"/>
                      </a:cubicBezTo>
                      <a:cubicBezTo>
                        <a:pt x="3056" y="4156"/>
                        <a:pt x="2241" y="264"/>
                        <a:pt x="1539" y="37"/>
                      </a:cubicBezTo>
                      <a:cubicBezTo>
                        <a:pt x="1463" y="12"/>
                        <a:pt x="1390" y="1"/>
                        <a:pt x="132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9" name="Google Shape;3579;p11"/>
                <p:cNvSpPr/>
                <p:nvPr/>
              </p:nvSpPr>
              <p:spPr>
                <a:xfrm>
                  <a:off x="5223625" y="5180950"/>
                  <a:ext cx="101875" cy="2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5" h="10864" fill="none" extrusionOk="0">
                      <a:moveTo>
                        <a:pt x="3237" y="3395"/>
                      </a:moveTo>
                      <a:cubicBezTo>
                        <a:pt x="3056" y="2784"/>
                        <a:pt x="2830" y="2196"/>
                        <a:pt x="2581" y="1630"/>
                      </a:cubicBezTo>
                      <a:cubicBezTo>
                        <a:pt x="2286" y="996"/>
                        <a:pt x="2015" y="385"/>
                        <a:pt x="1313" y="227"/>
                      </a:cubicBezTo>
                      <a:cubicBezTo>
                        <a:pt x="227" y="0"/>
                        <a:pt x="1" y="770"/>
                        <a:pt x="23" y="1698"/>
                      </a:cubicBezTo>
                      <a:cubicBezTo>
                        <a:pt x="91" y="4504"/>
                        <a:pt x="815" y="7107"/>
                        <a:pt x="1879" y="9687"/>
                      </a:cubicBezTo>
                      <a:cubicBezTo>
                        <a:pt x="2060" y="10185"/>
                        <a:pt x="2513" y="10864"/>
                        <a:pt x="3146" y="10841"/>
                      </a:cubicBezTo>
                      <a:cubicBezTo>
                        <a:pt x="3373" y="10841"/>
                        <a:pt x="3576" y="10638"/>
                        <a:pt x="3690" y="10411"/>
                      </a:cubicBezTo>
                      <a:cubicBezTo>
                        <a:pt x="3916" y="9959"/>
                        <a:pt x="4074" y="8646"/>
                        <a:pt x="4029" y="8125"/>
                      </a:cubicBezTo>
                      <a:cubicBezTo>
                        <a:pt x="3803" y="6609"/>
                        <a:pt x="3644" y="4912"/>
                        <a:pt x="3237" y="3395"/>
                      </a:cubicBezTo>
                      <a:close/>
                    </a:path>
                  </a:pathLst>
                </a:custGeom>
                <a:noFill/>
                <a:ln w="5100" cap="flat" cmpd="sng">
                  <a:solidFill>
                    <a:schemeClr val="dk2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0" name="Google Shape;3580;p11"/>
                <p:cNvSpPr/>
                <p:nvPr/>
              </p:nvSpPr>
              <p:spPr>
                <a:xfrm>
                  <a:off x="5027300" y="4954625"/>
                  <a:ext cx="342325" cy="36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3" h="14440" fill="none" extrusionOk="0">
                      <a:moveTo>
                        <a:pt x="13512" y="7650"/>
                      </a:moveTo>
                      <a:cubicBezTo>
                        <a:pt x="13534" y="7854"/>
                        <a:pt x="13580" y="8080"/>
                        <a:pt x="13602" y="8261"/>
                      </a:cubicBezTo>
                      <a:cubicBezTo>
                        <a:pt x="13693" y="9235"/>
                        <a:pt x="13602" y="10230"/>
                        <a:pt x="13195" y="11090"/>
                      </a:cubicBezTo>
                      <a:cubicBezTo>
                        <a:pt x="12742" y="12064"/>
                        <a:pt x="12018" y="12675"/>
                        <a:pt x="11135" y="13240"/>
                      </a:cubicBezTo>
                      <a:cubicBezTo>
                        <a:pt x="9913" y="14033"/>
                        <a:pt x="8623" y="14440"/>
                        <a:pt x="7197" y="14214"/>
                      </a:cubicBezTo>
                      <a:cubicBezTo>
                        <a:pt x="5364" y="13897"/>
                        <a:pt x="3463" y="13467"/>
                        <a:pt x="2082" y="12177"/>
                      </a:cubicBezTo>
                      <a:cubicBezTo>
                        <a:pt x="1313" y="11475"/>
                        <a:pt x="928" y="10615"/>
                        <a:pt x="611" y="9619"/>
                      </a:cubicBezTo>
                      <a:cubicBezTo>
                        <a:pt x="0" y="7650"/>
                        <a:pt x="181" y="5410"/>
                        <a:pt x="1403" y="3690"/>
                      </a:cubicBezTo>
                      <a:cubicBezTo>
                        <a:pt x="2105" y="2694"/>
                        <a:pt x="3056" y="1879"/>
                        <a:pt x="4097" y="1291"/>
                      </a:cubicBezTo>
                      <a:cubicBezTo>
                        <a:pt x="5138" y="680"/>
                        <a:pt x="6790" y="1"/>
                        <a:pt x="7989" y="227"/>
                      </a:cubicBezTo>
                      <a:cubicBezTo>
                        <a:pt x="8963" y="408"/>
                        <a:pt x="10026" y="1472"/>
                        <a:pt x="10683" y="2128"/>
                      </a:cubicBezTo>
                      <a:cubicBezTo>
                        <a:pt x="12176" y="3667"/>
                        <a:pt x="13195" y="5613"/>
                        <a:pt x="13512" y="7650"/>
                      </a:cubicBezTo>
                      <a:close/>
                    </a:path>
                  </a:pathLst>
                </a:custGeom>
                <a:noFill/>
                <a:ln w="5100" cap="flat" cmpd="sng">
                  <a:solidFill>
                    <a:schemeClr val="dk2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1" name="Google Shape;3581;p11"/>
                <p:cNvSpPr/>
                <p:nvPr/>
              </p:nvSpPr>
              <p:spPr>
                <a:xfrm>
                  <a:off x="5298875" y="5106850"/>
                  <a:ext cx="170325" cy="16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3" h="6541" extrusionOk="0">
                      <a:moveTo>
                        <a:pt x="3613" y="0"/>
                      </a:moveTo>
                      <a:cubicBezTo>
                        <a:pt x="3101" y="0"/>
                        <a:pt x="2598" y="161"/>
                        <a:pt x="2105" y="430"/>
                      </a:cubicBezTo>
                      <a:cubicBezTo>
                        <a:pt x="815" y="1131"/>
                        <a:pt x="1" y="2783"/>
                        <a:pt x="1" y="4209"/>
                      </a:cubicBezTo>
                      <a:cubicBezTo>
                        <a:pt x="1" y="4730"/>
                        <a:pt x="136" y="5273"/>
                        <a:pt x="499" y="5658"/>
                      </a:cubicBezTo>
                      <a:cubicBezTo>
                        <a:pt x="1008" y="6226"/>
                        <a:pt x="1875" y="6540"/>
                        <a:pt x="2642" y="6540"/>
                      </a:cubicBezTo>
                      <a:cubicBezTo>
                        <a:pt x="2761" y="6540"/>
                        <a:pt x="2876" y="6533"/>
                        <a:pt x="2988" y="6518"/>
                      </a:cubicBezTo>
                      <a:cubicBezTo>
                        <a:pt x="3667" y="6427"/>
                        <a:pt x="4369" y="6133"/>
                        <a:pt x="5025" y="5748"/>
                      </a:cubicBezTo>
                      <a:cubicBezTo>
                        <a:pt x="5772" y="5273"/>
                        <a:pt x="6292" y="4526"/>
                        <a:pt x="6587" y="3711"/>
                      </a:cubicBezTo>
                      <a:cubicBezTo>
                        <a:pt x="6813" y="2964"/>
                        <a:pt x="6700" y="2399"/>
                        <a:pt x="6292" y="1720"/>
                      </a:cubicBezTo>
                      <a:cubicBezTo>
                        <a:pt x="5885" y="995"/>
                        <a:pt x="5206" y="430"/>
                        <a:pt x="4414" y="135"/>
                      </a:cubicBezTo>
                      <a:cubicBezTo>
                        <a:pt x="4144" y="43"/>
                        <a:pt x="3878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2" name="Google Shape;3582;p11"/>
                <p:cNvSpPr/>
                <p:nvPr/>
              </p:nvSpPr>
              <p:spPr>
                <a:xfrm>
                  <a:off x="5304525" y="5085900"/>
                  <a:ext cx="166950" cy="19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8" h="7741" fill="none" extrusionOk="0">
                      <a:moveTo>
                        <a:pt x="4980" y="6450"/>
                      </a:moveTo>
                      <a:cubicBezTo>
                        <a:pt x="3667" y="7424"/>
                        <a:pt x="1698" y="7740"/>
                        <a:pt x="499" y="6473"/>
                      </a:cubicBezTo>
                      <a:cubicBezTo>
                        <a:pt x="137" y="6066"/>
                        <a:pt x="1" y="5545"/>
                        <a:pt x="1" y="5025"/>
                      </a:cubicBezTo>
                      <a:cubicBezTo>
                        <a:pt x="1" y="4187"/>
                        <a:pt x="295" y="3395"/>
                        <a:pt x="589" y="2603"/>
                      </a:cubicBezTo>
                      <a:cubicBezTo>
                        <a:pt x="838" y="1879"/>
                        <a:pt x="1608" y="1245"/>
                        <a:pt x="2264" y="928"/>
                      </a:cubicBezTo>
                      <a:cubicBezTo>
                        <a:pt x="4188" y="0"/>
                        <a:pt x="6677" y="1313"/>
                        <a:pt x="6519" y="3554"/>
                      </a:cubicBezTo>
                      <a:cubicBezTo>
                        <a:pt x="6474" y="4459"/>
                        <a:pt x="6112" y="5364"/>
                        <a:pt x="5478" y="6020"/>
                      </a:cubicBezTo>
                      <a:close/>
                    </a:path>
                  </a:pathLst>
                </a:custGeom>
                <a:noFill/>
                <a:ln w="5100" cap="flat" cmpd="sng">
                  <a:solidFill>
                    <a:schemeClr val="dk2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3" name="Google Shape;3583;p11"/>
                <p:cNvSpPr/>
                <p:nvPr/>
              </p:nvSpPr>
              <p:spPr>
                <a:xfrm>
                  <a:off x="5307925" y="5129925"/>
                  <a:ext cx="126200" cy="11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8" h="4522" extrusionOk="0">
                      <a:moveTo>
                        <a:pt x="2591" y="0"/>
                      </a:moveTo>
                      <a:cubicBezTo>
                        <a:pt x="2197" y="0"/>
                        <a:pt x="1806" y="91"/>
                        <a:pt x="1472" y="276"/>
                      </a:cubicBezTo>
                      <a:cubicBezTo>
                        <a:pt x="567" y="751"/>
                        <a:pt x="1" y="1883"/>
                        <a:pt x="1" y="2901"/>
                      </a:cubicBezTo>
                      <a:cubicBezTo>
                        <a:pt x="23" y="3264"/>
                        <a:pt x="114" y="3671"/>
                        <a:pt x="363" y="3920"/>
                      </a:cubicBezTo>
                      <a:cubicBezTo>
                        <a:pt x="739" y="4316"/>
                        <a:pt x="1322" y="4521"/>
                        <a:pt x="1857" y="4521"/>
                      </a:cubicBezTo>
                      <a:cubicBezTo>
                        <a:pt x="1933" y="4521"/>
                        <a:pt x="2009" y="4517"/>
                        <a:pt x="2083" y="4508"/>
                      </a:cubicBezTo>
                      <a:cubicBezTo>
                        <a:pt x="2581" y="4463"/>
                        <a:pt x="3056" y="4259"/>
                        <a:pt x="3509" y="3965"/>
                      </a:cubicBezTo>
                      <a:cubicBezTo>
                        <a:pt x="4075" y="3626"/>
                        <a:pt x="4550" y="3128"/>
                        <a:pt x="4776" y="2585"/>
                      </a:cubicBezTo>
                      <a:cubicBezTo>
                        <a:pt x="5048" y="1974"/>
                        <a:pt x="4640" y="978"/>
                        <a:pt x="4142" y="548"/>
                      </a:cubicBezTo>
                      <a:cubicBezTo>
                        <a:pt x="3729" y="187"/>
                        <a:pt x="3157" y="0"/>
                        <a:pt x="25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4" name="Google Shape;3584;p11"/>
                <p:cNvSpPr/>
                <p:nvPr/>
              </p:nvSpPr>
              <p:spPr>
                <a:xfrm>
                  <a:off x="5006350" y="4927075"/>
                  <a:ext cx="165825" cy="17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3" h="7129" extrusionOk="0">
                      <a:moveTo>
                        <a:pt x="2896" y="0"/>
                      </a:moveTo>
                      <a:cubicBezTo>
                        <a:pt x="2737" y="0"/>
                        <a:pt x="2579" y="13"/>
                        <a:pt x="2423" y="39"/>
                      </a:cubicBezTo>
                      <a:cubicBezTo>
                        <a:pt x="1472" y="175"/>
                        <a:pt x="205" y="1057"/>
                        <a:pt x="91" y="2053"/>
                      </a:cubicBezTo>
                      <a:cubicBezTo>
                        <a:pt x="1" y="2845"/>
                        <a:pt x="205" y="3796"/>
                        <a:pt x="612" y="4679"/>
                      </a:cubicBezTo>
                      <a:cubicBezTo>
                        <a:pt x="906" y="5357"/>
                        <a:pt x="1359" y="5969"/>
                        <a:pt x="1902" y="6421"/>
                      </a:cubicBezTo>
                      <a:cubicBezTo>
                        <a:pt x="2430" y="6843"/>
                        <a:pt x="3162" y="7129"/>
                        <a:pt x="3866" y="7129"/>
                      </a:cubicBezTo>
                      <a:cubicBezTo>
                        <a:pt x="4068" y="7129"/>
                        <a:pt x="4268" y="7105"/>
                        <a:pt x="4459" y="7055"/>
                      </a:cubicBezTo>
                      <a:cubicBezTo>
                        <a:pt x="4957" y="6919"/>
                        <a:pt x="5387" y="6534"/>
                        <a:pt x="5659" y="6127"/>
                      </a:cubicBezTo>
                      <a:cubicBezTo>
                        <a:pt x="6451" y="4905"/>
                        <a:pt x="6632" y="3072"/>
                        <a:pt x="5931" y="1782"/>
                      </a:cubicBezTo>
                      <a:cubicBezTo>
                        <a:pt x="5350" y="740"/>
                        <a:pt x="4114" y="0"/>
                        <a:pt x="28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5" name="Google Shape;3585;p11"/>
                <p:cNvSpPr/>
                <p:nvPr/>
              </p:nvSpPr>
              <p:spPr>
                <a:xfrm>
                  <a:off x="4999575" y="4930300"/>
                  <a:ext cx="173725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9" h="6858" fill="none" extrusionOk="0">
                      <a:moveTo>
                        <a:pt x="5772" y="5704"/>
                      </a:moveTo>
                      <a:cubicBezTo>
                        <a:pt x="6654" y="4346"/>
                        <a:pt x="6948" y="1766"/>
                        <a:pt x="5364" y="793"/>
                      </a:cubicBezTo>
                      <a:cubicBezTo>
                        <a:pt x="5025" y="589"/>
                        <a:pt x="4685" y="408"/>
                        <a:pt x="4323" y="295"/>
                      </a:cubicBezTo>
                      <a:cubicBezTo>
                        <a:pt x="3961" y="182"/>
                        <a:pt x="3554" y="68"/>
                        <a:pt x="3146" y="46"/>
                      </a:cubicBezTo>
                      <a:cubicBezTo>
                        <a:pt x="2241" y="0"/>
                        <a:pt x="1336" y="340"/>
                        <a:pt x="679" y="951"/>
                      </a:cubicBezTo>
                      <a:cubicBezTo>
                        <a:pt x="272" y="1358"/>
                        <a:pt x="46" y="1947"/>
                        <a:pt x="23" y="2490"/>
                      </a:cubicBezTo>
                      <a:cubicBezTo>
                        <a:pt x="0" y="2943"/>
                        <a:pt x="91" y="3350"/>
                        <a:pt x="204" y="3780"/>
                      </a:cubicBezTo>
                      <a:cubicBezTo>
                        <a:pt x="453" y="4685"/>
                        <a:pt x="1019" y="5591"/>
                        <a:pt x="1856" y="6021"/>
                      </a:cubicBezTo>
                      <a:cubicBezTo>
                        <a:pt x="2694" y="6451"/>
                        <a:pt x="3599" y="6858"/>
                        <a:pt x="4527" y="6609"/>
                      </a:cubicBezTo>
                      <a:cubicBezTo>
                        <a:pt x="5070" y="6496"/>
                        <a:pt x="5477" y="6134"/>
                        <a:pt x="5772" y="5704"/>
                      </a:cubicBezTo>
                      <a:close/>
                    </a:path>
                  </a:pathLst>
                </a:custGeom>
                <a:noFill/>
                <a:ln w="5100" cap="flat" cmpd="sng">
                  <a:solidFill>
                    <a:schemeClr val="dk2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6" name="Google Shape;3586;p11"/>
                <p:cNvSpPr/>
                <p:nvPr/>
              </p:nvSpPr>
              <p:spPr>
                <a:xfrm>
                  <a:off x="5035775" y="4962475"/>
                  <a:ext cx="131300" cy="14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2" h="5687" extrusionOk="0">
                      <a:moveTo>
                        <a:pt x="2277" y="0"/>
                      </a:moveTo>
                      <a:cubicBezTo>
                        <a:pt x="2158" y="0"/>
                        <a:pt x="2041" y="9"/>
                        <a:pt x="1925" y="26"/>
                      </a:cubicBezTo>
                      <a:cubicBezTo>
                        <a:pt x="1178" y="139"/>
                        <a:pt x="159" y="818"/>
                        <a:pt x="69" y="1610"/>
                      </a:cubicBezTo>
                      <a:cubicBezTo>
                        <a:pt x="1" y="2289"/>
                        <a:pt x="159" y="3059"/>
                        <a:pt x="476" y="3738"/>
                      </a:cubicBezTo>
                      <a:cubicBezTo>
                        <a:pt x="725" y="4281"/>
                        <a:pt x="1087" y="4779"/>
                        <a:pt x="1517" y="5118"/>
                      </a:cubicBezTo>
                      <a:cubicBezTo>
                        <a:pt x="1948" y="5460"/>
                        <a:pt x="2536" y="5687"/>
                        <a:pt x="3100" y="5687"/>
                      </a:cubicBezTo>
                      <a:cubicBezTo>
                        <a:pt x="3246" y="5687"/>
                        <a:pt x="3391" y="5672"/>
                        <a:pt x="3531" y="5639"/>
                      </a:cubicBezTo>
                      <a:cubicBezTo>
                        <a:pt x="3916" y="5526"/>
                        <a:pt x="4256" y="5231"/>
                        <a:pt x="4482" y="4869"/>
                      </a:cubicBezTo>
                      <a:cubicBezTo>
                        <a:pt x="5116" y="3919"/>
                        <a:pt x="5251" y="2470"/>
                        <a:pt x="4686" y="1407"/>
                      </a:cubicBezTo>
                      <a:cubicBezTo>
                        <a:pt x="4242" y="560"/>
                        <a:pt x="3242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7" name="Google Shape;3587;p11"/>
                <p:cNvSpPr/>
                <p:nvPr/>
              </p:nvSpPr>
              <p:spPr>
                <a:xfrm>
                  <a:off x="5027300" y="4931425"/>
                  <a:ext cx="368925" cy="3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57" h="14720" extrusionOk="0">
                      <a:moveTo>
                        <a:pt x="9687" y="1"/>
                      </a:moveTo>
                      <a:cubicBezTo>
                        <a:pt x="9890" y="227"/>
                        <a:pt x="10049" y="476"/>
                        <a:pt x="10139" y="770"/>
                      </a:cubicBezTo>
                      <a:cubicBezTo>
                        <a:pt x="10210" y="946"/>
                        <a:pt x="10130" y="1012"/>
                        <a:pt x="10007" y="1012"/>
                      </a:cubicBezTo>
                      <a:cubicBezTo>
                        <a:pt x="9971" y="1012"/>
                        <a:pt x="9931" y="1007"/>
                        <a:pt x="9890" y="997"/>
                      </a:cubicBezTo>
                      <a:cubicBezTo>
                        <a:pt x="9239" y="777"/>
                        <a:pt x="8567" y="676"/>
                        <a:pt x="7895" y="676"/>
                      </a:cubicBezTo>
                      <a:cubicBezTo>
                        <a:pt x="6558" y="676"/>
                        <a:pt x="5218" y="1073"/>
                        <a:pt x="4029" y="1721"/>
                      </a:cubicBezTo>
                      <a:cubicBezTo>
                        <a:pt x="2988" y="2332"/>
                        <a:pt x="2060" y="3147"/>
                        <a:pt x="1358" y="4142"/>
                      </a:cubicBezTo>
                      <a:cubicBezTo>
                        <a:pt x="611" y="5183"/>
                        <a:pt x="295" y="6315"/>
                        <a:pt x="159" y="7582"/>
                      </a:cubicBezTo>
                      <a:cubicBezTo>
                        <a:pt x="0" y="9031"/>
                        <a:pt x="702" y="10321"/>
                        <a:pt x="1585" y="11407"/>
                      </a:cubicBezTo>
                      <a:cubicBezTo>
                        <a:pt x="2082" y="12018"/>
                        <a:pt x="2716" y="12584"/>
                        <a:pt x="3350" y="13082"/>
                      </a:cubicBezTo>
                      <a:cubicBezTo>
                        <a:pt x="3916" y="13489"/>
                        <a:pt x="4549" y="13829"/>
                        <a:pt x="5206" y="14100"/>
                      </a:cubicBezTo>
                      <a:cubicBezTo>
                        <a:pt x="5817" y="14327"/>
                        <a:pt x="6473" y="14508"/>
                        <a:pt x="7152" y="14621"/>
                      </a:cubicBezTo>
                      <a:cubicBezTo>
                        <a:pt x="7539" y="14685"/>
                        <a:pt x="7932" y="14720"/>
                        <a:pt x="8323" y="14720"/>
                      </a:cubicBezTo>
                      <a:cubicBezTo>
                        <a:pt x="9327" y="14720"/>
                        <a:pt x="10324" y="14489"/>
                        <a:pt x="11203" y="13919"/>
                      </a:cubicBezTo>
                      <a:cubicBezTo>
                        <a:pt x="12357" y="13150"/>
                        <a:pt x="13240" y="12018"/>
                        <a:pt x="13851" y="10819"/>
                      </a:cubicBezTo>
                      <a:cubicBezTo>
                        <a:pt x="14100" y="10321"/>
                        <a:pt x="14281" y="9755"/>
                        <a:pt x="14417" y="9257"/>
                      </a:cubicBezTo>
                      <a:cubicBezTo>
                        <a:pt x="14530" y="8782"/>
                        <a:pt x="14621" y="8284"/>
                        <a:pt x="14643" y="7809"/>
                      </a:cubicBezTo>
                      <a:cubicBezTo>
                        <a:pt x="14756" y="6021"/>
                        <a:pt x="14145" y="4210"/>
                        <a:pt x="12923" y="2943"/>
                      </a:cubicBezTo>
                      <a:cubicBezTo>
                        <a:pt x="12584" y="2558"/>
                        <a:pt x="12176" y="2219"/>
                        <a:pt x="11746" y="1902"/>
                      </a:cubicBezTo>
                      <a:cubicBezTo>
                        <a:pt x="11611" y="1811"/>
                        <a:pt x="11452" y="1721"/>
                        <a:pt x="11339" y="1608"/>
                      </a:cubicBezTo>
                      <a:cubicBezTo>
                        <a:pt x="11181" y="1494"/>
                        <a:pt x="11181" y="1427"/>
                        <a:pt x="11362" y="1336"/>
                      </a:cubicBezTo>
                      <a:cubicBezTo>
                        <a:pt x="11633" y="1155"/>
                        <a:pt x="11973" y="1110"/>
                        <a:pt x="12289" y="1087"/>
                      </a:cubicBezTo>
                      <a:cubicBezTo>
                        <a:pt x="12384" y="1077"/>
                        <a:pt x="12478" y="1072"/>
                        <a:pt x="12570" y="1072"/>
                      </a:cubicBezTo>
                      <a:cubicBezTo>
                        <a:pt x="12874" y="1072"/>
                        <a:pt x="13166" y="1120"/>
                        <a:pt x="13444" y="1155"/>
                      </a:cubicBezTo>
                      <a:cubicBezTo>
                        <a:pt x="13172" y="861"/>
                        <a:pt x="12765" y="657"/>
                        <a:pt x="12357" y="544"/>
                      </a:cubicBezTo>
                      <a:cubicBezTo>
                        <a:pt x="12202" y="475"/>
                        <a:pt x="12033" y="445"/>
                        <a:pt x="11861" y="445"/>
                      </a:cubicBezTo>
                      <a:cubicBezTo>
                        <a:pt x="11808" y="445"/>
                        <a:pt x="11754" y="448"/>
                        <a:pt x="11701" y="453"/>
                      </a:cubicBezTo>
                      <a:cubicBezTo>
                        <a:pt x="11384" y="476"/>
                        <a:pt x="10818" y="702"/>
                        <a:pt x="10728" y="1019"/>
                      </a:cubicBezTo>
                      <a:cubicBezTo>
                        <a:pt x="10547" y="544"/>
                        <a:pt x="10162" y="182"/>
                        <a:pt x="968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8" name="Google Shape;3588;p11"/>
                <p:cNvSpPr/>
                <p:nvPr/>
              </p:nvSpPr>
              <p:spPr>
                <a:xfrm>
                  <a:off x="5021625" y="4943325"/>
                  <a:ext cx="368950" cy="36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58" h="14738" extrusionOk="0">
                      <a:moveTo>
                        <a:pt x="9687" y="0"/>
                      </a:moveTo>
                      <a:cubicBezTo>
                        <a:pt x="9891" y="226"/>
                        <a:pt x="10050" y="498"/>
                        <a:pt x="10140" y="769"/>
                      </a:cubicBezTo>
                      <a:cubicBezTo>
                        <a:pt x="10208" y="940"/>
                        <a:pt x="10135" y="1021"/>
                        <a:pt x="10017" y="1021"/>
                      </a:cubicBezTo>
                      <a:cubicBezTo>
                        <a:pt x="9979" y="1021"/>
                        <a:pt x="9936" y="1012"/>
                        <a:pt x="9891" y="996"/>
                      </a:cubicBezTo>
                      <a:cubicBezTo>
                        <a:pt x="9242" y="777"/>
                        <a:pt x="8573" y="676"/>
                        <a:pt x="7904" y="676"/>
                      </a:cubicBezTo>
                      <a:cubicBezTo>
                        <a:pt x="6564" y="676"/>
                        <a:pt x="5221" y="1079"/>
                        <a:pt x="4029" y="1743"/>
                      </a:cubicBezTo>
                      <a:cubicBezTo>
                        <a:pt x="2988" y="2331"/>
                        <a:pt x="2060" y="3146"/>
                        <a:pt x="1359" y="4142"/>
                      </a:cubicBezTo>
                      <a:cubicBezTo>
                        <a:pt x="612" y="5183"/>
                        <a:pt x="295" y="6314"/>
                        <a:pt x="159" y="7582"/>
                      </a:cubicBezTo>
                      <a:cubicBezTo>
                        <a:pt x="1" y="9030"/>
                        <a:pt x="703" y="10343"/>
                        <a:pt x="1585" y="11407"/>
                      </a:cubicBezTo>
                      <a:cubicBezTo>
                        <a:pt x="2083" y="12040"/>
                        <a:pt x="2717" y="12606"/>
                        <a:pt x="3351" y="13081"/>
                      </a:cubicBezTo>
                      <a:cubicBezTo>
                        <a:pt x="3916" y="13511"/>
                        <a:pt x="4550" y="13851"/>
                        <a:pt x="5206" y="14100"/>
                      </a:cubicBezTo>
                      <a:cubicBezTo>
                        <a:pt x="5817" y="14326"/>
                        <a:pt x="6474" y="14530"/>
                        <a:pt x="7153" y="14643"/>
                      </a:cubicBezTo>
                      <a:cubicBezTo>
                        <a:pt x="7526" y="14704"/>
                        <a:pt x="7904" y="14737"/>
                        <a:pt x="8282" y="14737"/>
                      </a:cubicBezTo>
                      <a:cubicBezTo>
                        <a:pt x="9300" y="14737"/>
                        <a:pt x="10312" y="14497"/>
                        <a:pt x="11204" y="13919"/>
                      </a:cubicBezTo>
                      <a:cubicBezTo>
                        <a:pt x="12358" y="13172"/>
                        <a:pt x="13241" y="12040"/>
                        <a:pt x="13852" y="10818"/>
                      </a:cubicBezTo>
                      <a:cubicBezTo>
                        <a:pt x="14101" y="10343"/>
                        <a:pt x="14282" y="9777"/>
                        <a:pt x="14418" y="9257"/>
                      </a:cubicBezTo>
                      <a:cubicBezTo>
                        <a:pt x="14531" y="8781"/>
                        <a:pt x="14621" y="8306"/>
                        <a:pt x="14644" y="7808"/>
                      </a:cubicBezTo>
                      <a:cubicBezTo>
                        <a:pt x="14757" y="6043"/>
                        <a:pt x="14146" y="4255"/>
                        <a:pt x="12924" y="2942"/>
                      </a:cubicBezTo>
                      <a:cubicBezTo>
                        <a:pt x="12584" y="2557"/>
                        <a:pt x="12177" y="2218"/>
                        <a:pt x="11747" y="1901"/>
                      </a:cubicBezTo>
                      <a:cubicBezTo>
                        <a:pt x="11611" y="1811"/>
                        <a:pt x="11453" y="1743"/>
                        <a:pt x="11340" y="1630"/>
                      </a:cubicBezTo>
                      <a:cubicBezTo>
                        <a:pt x="11181" y="1516"/>
                        <a:pt x="11181" y="1426"/>
                        <a:pt x="11362" y="1335"/>
                      </a:cubicBezTo>
                      <a:cubicBezTo>
                        <a:pt x="11634" y="1177"/>
                        <a:pt x="11973" y="1109"/>
                        <a:pt x="12290" y="1086"/>
                      </a:cubicBezTo>
                      <a:cubicBezTo>
                        <a:pt x="12362" y="1082"/>
                        <a:pt x="12434" y="1080"/>
                        <a:pt x="12505" y="1080"/>
                      </a:cubicBezTo>
                      <a:cubicBezTo>
                        <a:pt x="12833" y="1080"/>
                        <a:pt x="13146" y="1121"/>
                        <a:pt x="13444" y="1177"/>
                      </a:cubicBezTo>
                      <a:cubicBezTo>
                        <a:pt x="13173" y="860"/>
                        <a:pt x="12765" y="656"/>
                        <a:pt x="12358" y="543"/>
                      </a:cubicBezTo>
                      <a:cubicBezTo>
                        <a:pt x="12202" y="474"/>
                        <a:pt x="12034" y="444"/>
                        <a:pt x="11862" y="444"/>
                      </a:cubicBezTo>
                      <a:cubicBezTo>
                        <a:pt x="11809" y="444"/>
                        <a:pt x="11755" y="447"/>
                        <a:pt x="11702" y="453"/>
                      </a:cubicBezTo>
                      <a:cubicBezTo>
                        <a:pt x="11385" y="498"/>
                        <a:pt x="10819" y="724"/>
                        <a:pt x="10729" y="1018"/>
                      </a:cubicBezTo>
                      <a:cubicBezTo>
                        <a:pt x="10548" y="543"/>
                        <a:pt x="10163" y="181"/>
                        <a:pt x="96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9" name="Google Shape;3589;p11"/>
                <p:cNvSpPr/>
                <p:nvPr/>
              </p:nvSpPr>
              <p:spPr>
                <a:xfrm>
                  <a:off x="5051050" y="5006600"/>
                  <a:ext cx="305000" cy="27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0" h="11045" extrusionOk="0">
                      <a:moveTo>
                        <a:pt x="4665" y="1"/>
                      </a:moveTo>
                      <a:cubicBezTo>
                        <a:pt x="4264" y="1"/>
                        <a:pt x="3866" y="80"/>
                        <a:pt x="3509" y="230"/>
                      </a:cubicBezTo>
                      <a:cubicBezTo>
                        <a:pt x="2558" y="592"/>
                        <a:pt x="1766" y="1362"/>
                        <a:pt x="1155" y="2176"/>
                      </a:cubicBezTo>
                      <a:cubicBezTo>
                        <a:pt x="544" y="3059"/>
                        <a:pt x="250" y="4010"/>
                        <a:pt x="137" y="5051"/>
                      </a:cubicBezTo>
                      <a:cubicBezTo>
                        <a:pt x="1" y="6250"/>
                        <a:pt x="589" y="7359"/>
                        <a:pt x="1336" y="8264"/>
                      </a:cubicBezTo>
                      <a:cubicBezTo>
                        <a:pt x="1766" y="8785"/>
                        <a:pt x="2264" y="9283"/>
                        <a:pt x="2830" y="9668"/>
                      </a:cubicBezTo>
                      <a:cubicBezTo>
                        <a:pt x="3305" y="10007"/>
                        <a:pt x="3826" y="10301"/>
                        <a:pt x="4369" y="10528"/>
                      </a:cubicBezTo>
                      <a:cubicBezTo>
                        <a:pt x="4889" y="10709"/>
                        <a:pt x="5433" y="10890"/>
                        <a:pt x="5998" y="10980"/>
                      </a:cubicBezTo>
                      <a:cubicBezTo>
                        <a:pt x="6296" y="11021"/>
                        <a:pt x="6599" y="11044"/>
                        <a:pt x="6902" y="11044"/>
                      </a:cubicBezTo>
                      <a:cubicBezTo>
                        <a:pt x="7770" y="11044"/>
                        <a:pt x="8638" y="10856"/>
                        <a:pt x="9393" y="10369"/>
                      </a:cubicBezTo>
                      <a:cubicBezTo>
                        <a:pt x="10389" y="9758"/>
                        <a:pt x="11113" y="8785"/>
                        <a:pt x="11634" y="7767"/>
                      </a:cubicBezTo>
                      <a:cubicBezTo>
                        <a:pt x="12018" y="6974"/>
                        <a:pt x="12200" y="6001"/>
                        <a:pt x="11996" y="5141"/>
                      </a:cubicBezTo>
                      <a:cubicBezTo>
                        <a:pt x="11792" y="4123"/>
                        <a:pt x="11226" y="3240"/>
                        <a:pt x="10253" y="2833"/>
                      </a:cubicBezTo>
                      <a:cubicBezTo>
                        <a:pt x="9970" y="2705"/>
                        <a:pt x="9669" y="2622"/>
                        <a:pt x="9333" y="2622"/>
                      </a:cubicBezTo>
                      <a:cubicBezTo>
                        <a:pt x="9133" y="2622"/>
                        <a:pt x="8920" y="2652"/>
                        <a:pt x="8692" y="2720"/>
                      </a:cubicBezTo>
                      <a:cubicBezTo>
                        <a:pt x="8284" y="2788"/>
                        <a:pt x="7764" y="3127"/>
                        <a:pt x="7764" y="3127"/>
                      </a:cubicBezTo>
                      <a:cubicBezTo>
                        <a:pt x="7764" y="3127"/>
                        <a:pt x="7537" y="2425"/>
                        <a:pt x="7379" y="2086"/>
                      </a:cubicBezTo>
                      <a:cubicBezTo>
                        <a:pt x="7107" y="1294"/>
                        <a:pt x="6632" y="570"/>
                        <a:pt x="5795" y="230"/>
                      </a:cubicBezTo>
                      <a:cubicBezTo>
                        <a:pt x="5439" y="75"/>
                        <a:pt x="5051" y="1"/>
                        <a:pt x="46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0" name="Google Shape;3590;p11"/>
                <p:cNvSpPr/>
                <p:nvPr/>
              </p:nvSpPr>
              <p:spPr>
                <a:xfrm>
                  <a:off x="5084450" y="5097100"/>
                  <a:ext cx="61700" cy="4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" h="1808" extrusionOk="0">
                      <a:moveTo>
                        <a:pt x="956" y="0"/>
                      </a:moveTo>
                      <a:cubicBezTo>
                        <a:pt x="637" y="0"/>
                        <a:pt x="362" y="123"/>
                        <a:pt x="226" y="367"/>
                      </a:cubicBezTo>
                      <a:cubicBezTo>
                        <a:pt x="0" y="752"/>
                        <a:pt x="272" y="1318"/>
                        <a:pt x="838" y="1634"/>
                      </a:cubicBezTo>
                      <a:cubicBezTo>
                        <a:pt x="1062" y="1751"/>
                        <a:pt x="1297" y="1807"/>
                        <a:pt x="1512" y="1807"/>
                      </a:cubicBezTo>
                      <a:cubicBezTo>
                        <a:pt x="1842" y="1807"/>
                        <a:pt x="2127" y="1677"/>
                        <a:pt x="2263" y="1431"/>
                      </a:cubicBezTo>
                      <a:cubicBezTo>
                        <a:pt x="2467" y="1046"/>
                        <a:pt x="2173" y="458"/>
                        <a:pt x="1630" y="163"/>
                      </a:cubicBezTo>
                      <a:cubicBezTo>
                        <a:pt x="1403" y="55"/>
                        <a:pt x="1170" y="0"/>
                        <a:pt x="9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1" name="Google Shape;3591;p11"/>
                <p:cNvSpPr/>
                <p:nvPr/>
              </p:nvSpPr>
              <p:spPr>
                <a:xfrm>
                  <a:off x="5114425" y="5071775"/>
                  <a:ext cx="61700" cy="5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" h="2150" extrusionOk="0">
                      <a:moveTo>
                        <a:pt x="1187" y="0"/>
                      </a:moveTo>
                      <a:cubicBezTo>
                        <a:pt x="1008" y="0"/>
                        <a:pt x="826" y="44"/>
                        <a:pt x="657" y="135"/>
                      </a:cubicBezTo>
                      <a:cubicBezTo>
                        <a:pt x="204" y="362"/>
                        <a:pt x="1" y="859"/>
                        <a:pt x="91" y="1312"/>
                      </a:cubicBezTo>
                      <a:cubicBezTo>
                        <a:pt x="566" y="1357"/>
                        <a:pt x="1087" y="1652"/>
                        <a:pt x="1562" y="2150"/>
                      </a:cubicBezTo>
                      <a:cubicBezTo>
                        <a:pt x="1630" y="2150"/>
                        <a:pt x="1675" y="2104"/>
                        <a:pt x="1743" y="2082"/>
                      </a:cubicBezTo>
                      <a:cubicBezTo>
                        <a:pt x="2286" y="1810"/>
                        <a:pt x="2468" y="1131"/>
                        <a:pt x="2173" y="588"/>
                      </a:cubicBezTo>
                      <a:cubicBezTo>
                        <a:pt x="1971" y="214"/>
                        <a:pt x="1585" y="0"/>
                        <a:pt x="1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2" name="Google Shape;3592;p11"/>
                <p:cNvSpPr/>
                <p:nvPr/>
              </p:nvSpPr>
              <p:spPr>
                <a:xfrm>
                  <a:off x="5108200" y="5101725"/>
                  <a:ext cx="50950" cy="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314" fill="none" extrusionOk="0">
                      <a:moveTo>
                        <a:pt x="1" y="159"/>
                      </a:moveTo>
                      <a:cubicBezTo>
                        <a:pt x="1" y="159"/>
                        <a:pt x="1291" y="1"/>
                        <a:pt x="2038" y="1314"/>
                      </a:cubicBezTo>
                    </a:path>
                  </a:pathLst>
                </a:custGeom>
                <a:noFill/>
                <a:ln w="3950" cap="rnd" cmpd="sng">
                  <a:solidFill>
                    <a:schemeClr val="dk1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3" name="Google Shape;3593;p11"/>
                <p:cNvSpPr/>
                <p:nvPr/>
              </p:nvSpPr>
              <p:spPr>
                <a:xfrm>
                  <a:off x="5128000" y="5078925"/>
                  <a:ext cx="19825" cy="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" h="705" extrusionOk="0">
                      <a:moveTo>
                        <a:pt x="393" y="0"/>
                      </a:moveTo>
                      <a:cubicBezTo>
                        <a:pt x="337" y="0"/>
                        <a:pt x="280" y="11"/>
                        <a:pt x="227" y="30"/>
                      </a:cubicBezTo>
                      <a:cubicBezTo>
                        <a:pt x="69" y="121"/>
                        <a:pt x="1" y="347"/>
                        <a:pt x="91" y="528"/>
                      </a:cubicBezTo>
                      <a:cubicBezTo>
                        <a:pt x="154" y="638"/>
                        <a:pt x="282" y="705"/>
                        <a:pt x="408" y="705"/>
                      </a:cubicBezTo>
                      <a:cubicBezTo>
                        <a:pt x="463" y="705"/>
                        <a:pt x="518" y="692"/>
                        <a:pt x="567" y="664"/>
                      </a:cubicBezTo>
                      <a:cubicBezTo>
                        <a:pt x="748" y="573"/>
                        <a:pt x="793" y="347"/>
                        <a:pt x="725" y="189"/>
                      </a:cubicBezTo>
                      <a:cubicBezTo>
                        <a:pt x="661" y="60"/>
                        <a:pt x="529" y="0"/>
                        <a:pt x="39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4" name="Google Shape;3594;p11"/>
                <p:cNvSpPr/>
                <p:nvPr/>
              </p:nvSpPr>
              <p:spPr>
                <a:xfrm>
                  <a:off x="5249100" y="5169800"/>
                  <a:ext cx="61125" cy="4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5" h="1866" extrusionOk="0">
                      <a:moveTo>
                        <a:pt x="910" y="1"/>
                      </a:moveTo>
                      <a:cubicBezTo>
                        <a:pt x="609" y="1"/>
                        <a:pt x="354" y="117"/>
                        <a:pt x="226" y="333"/>
                      </a:cubicBezTo>
                      <a:cubicBezTo>
                        <a:pt x="0" y="741"/>
                        <a:pt x="249" y="1306"/>
                        <a:pt x="792" y="1646"/>
                      </a:cubicBezTo>
                      <a:cubicBezTo>
                        <a:pt x="1030" y="1795"/>
                        <a:pt x="1290" y="1865"/>
                        <a:pt x="1525" y="1865"/>
                      </a:cubicBezTo>
                      <a:cubicBezTo>
                        <a:pt x="1828" y="1865"/>
                        <a:pt x="2091" y="1749"/>
                        <a:pt x="2218" y="1533"/>
                      </a:cubicBezTo>
                      <a:cubicBezTo>
                        <a:pt x="2444" y="1125"/>
                        <a:pt x="2173" y="560"/>
                        <a:pt x="1652" y="220"/>
                      </a:cubicBezTo>
                      <a:cubicBezTo>
                        <a:pt x="1404" y="71"/>
                        <a:pt x="1144" y="1"/>
                        <a:pt x="91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5" name="Google Shape;3595;p11"/>
                <p:cNvSpPr/>
                <p:nvPr/>
              </p:nvSpPr>
              <p:spPr>
                <a:xfrm>
                  <a:off x="5252475" y="5129450"/>
                  <a:ext cx="56625" cy="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5" h="2151" extrusionOk="0">
                      <a:moveTo>
                        <a:pt x="1087" y="1"/>
                      </a:moveTo>
                      <a:cubicBezTo>
                        <a:pt x="453" y="24"/>
                        <a:pt x="1" y="567"/>
                        <a:pt x="1" y="1155"/>
                      </a:cubicBezTo>
                      <a:cubicBezTo>
                        <a:pt x="1" y="1223"/>
                        <a:pt x="1" y="1268"/>
                        <a:pt x="46" y="1336"/>
                      </a:cubicBezTo>
                      <a:cubicBezTo>
                        <a:pt x="680" y="1495"/>
                        <a:pt x="1223" y="1789"/>
                        <a:pt x="1517" y="2151"/>
                      </a:cubicBezTo>
                      <a:cubicBezTo>
                        <a:pt x="1970" y="1993"/>
                        <a:pt x="2264" y="1563"/>
                        <a:pt x="2241" y="1087"/>
                      </a:cubicBezTo>
                      <a:cubicBezTo>
                        <a:pt x="2219" y="454"/>
                        <a:pt x="1698" y="1"/>
                        <a:pt x="10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6" name="Google Shape;3596;p11"/>
                <p:cNvSpPr/>
                <p:nvPr/>
              </p:nvSpPr>
              <p:spPr>
                <a:xfrm>
                  <a:off x="5244000" y="5162275"/>
                  <a:ext cx="50950" cy="2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178" fill="none" extrusionOk="0">
                      <a:moveTo>
                        <a:pt x="2037" y="1177"/>
                      </a:moveTo>
                      <a:cubicBezTo>
                        <a:pt x="2037" y="1177"/>
                        <a:pt x="1517" y="1"/>
                        <a:pt x="0" y="23"/>
                      </a:cubicBezTo>
                    </a:path>
                  </a:pathLst>
                </a:custGeom>
                <a:noFill/>
                <a:ln w="3950" cap="rnd" cmpd="sng">
                  <a:solidFill>
                    <a:schemeClr val="dk1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7" name="Google Shape;3597;p11"/>
                <p:cNvSpPr/>
                <p:nvPr/>
              </p:nvSpPr>
              <p:spPr>
                <a:xfrm>
                  <a:off x="5285300" y="5148700"/>
                  <a:ext cx="17575" cy="1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703" extrusionOk="0">
                      <a:moveTo>
                        <a:pt x="340" y="0"/>
                      </a:moveTo>
                      <a:cubicBezTo>
                        <a:pt x="159" y="0"/>
                        <a:pt x="1" y="159"/>
                        <a:pt x="1" y="363"/>
                      </a:cubicBezTo>
                      <a:cubicBezTo>
                        <a:pt x="1" y="566"/>
                        <a:pt x="159" y="702"/>
                        <a:pt x="363" y="702"/>
                      </a:cubicBezTo>
                      <a:cubicBezTo>
                        <a:pt x="566" y="702"/>
                        <a:pt x="702" y="544"/>
                        <a:pt x="702" y="340"/>
                      </a:cubicBezTo>
                      <a:cubicBezTo>
                        <a:pt x="702" y="136"/>
                        <a:pt x="521" y="0"/>
                        <a:pt x="34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8" name="Google Shape;3598;p11"/>
                <p:cNvSpPr/>
                <p:nvPr/>
              </p:nvSpPr>
              <p:spPr>
                <a:xfrm>
                  <a:off x="5191375" y="5157150"/>
                  <a:ext cx="19825" cy="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" h="478" extrusionOk="0">
                      <a:moveTo>
                        <a:pt x="94" y="0"/>
                      </a:moveTo>
                      <a:cubicBezTo>
                        <a:pt x="69" y="0"/>
                        <a:pt x="52" y="7"/>
                        <a:pt x="46" y="25"/>
                      </a:cubicBezTo>
                      <a:cubicBezTo>
                        <a:pt x="1" y="92"/>
                        <a:pt x="68" y="206"/>
                        <a:pt x="114" y="228"/>
                      </a:cubicBezTo>
                      <a:cubicBezTo>
                        <a:pt x="159" y="273"/>
                        <a:pt x="227" y="364"/>
                        <a:pt x="272" y="432"/>
                      </a:cubicBezTo>
                      <a:cubicBezTo>
                        <a:pt x="317" y="466"/>
                        <a:pt x="368" y="477"/>
                        <a:pt x="419" y="477"/>
                      </a:cubicBezTo>
                      <a:cubicBezTo>
                        <a:pt x="470" y="477"/>
                        <a:pt x="521" y="466"/>
                        <a:pt x="566" y="455"/>
                      </a:cubicBezTo>
                      <a:cubicBezTo>
                        <a:pt x="566" y="455"/>
                        <a:pt x="612" y="455"/>
                        <a:pt x="680" y="432"/>
                      </a:cubicBezTo>
                      <a:cubicBezTo>
                        <a:pt x="725" y="387"/>
                        <a:pt x="793" y="364"/>
                        <a:pt x="793" y="296"/>
                      </a:cubicBezTo>
                      <a:cubicBezTo>
                        <a:pt x="725" y="273"/>
                        <a:pt x="634" y="228"/>
                        <a:pt x="589" y="206"/>
                      </a:cubicBezTo>
                      <a:cubicBezTo>
                        <a:pt x="498" y="138"/>
                        <a:pt x="408" y="115"/>
                        <a:pt x="340" y="92"/>
                      </a:cubicBezTo>
                      <a:cubicBezTo>
                        <a:pt x="290" y="59"/>
                        <a:pt x="164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9" name="Google Shape;3599;p11"/>
                <p:cNvSpPr/>
                <p:nvPr/>
              </p:nvSpPr>
              <p:spPr>
                <a:xfrm>
                  <a:off x="5177800" y="5213775"/>
                  <a:ext cx="36225" cy="1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499" fill="none" extrusionOk="0">
                      <a:moveTo>
                        <a:pt x="0" y="0"/>
                      </a:moveTo>
                      <a:cubicBezTo>
                        <a:pt x="363" y="430"/>
                        <a:pt x="883" y="498"/>
                        <a:pt x="1449" y="204"/>
                      </a:cubicBezTo>
                    </a:path>
                  </a:pathLst>
                </a:custGeom>
                <a:noFill/>
                <a:ln w="73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00" name="Google Shape;3600;p11"/>
              <p:cNvGrpSpPr/>
              <p:nvPr/>
            </p:nvGrpSpPr>
            <p:grpSpPr>
              <a:xfrm flipH="1">
                <a:off x="5834222" y="767571"/>
                <a:ext cx="277601" cy="391331"/>
                <a:chOff x="8346285" y="3168896"/>
                <a:chExt cx="277601" cy="391331"/>
              </a:xfrm>
            </p:grpSpPr>
            <p:sp>
              <p:nvSpPr>
                <p:cNvPr id="3601" name="Google Shape;3601;p11"/>
                <p:cNvSpPr/>
                <p:nvPr/>
              </p:nvSpPr>
              <p:spPr>
                <a:xfrm flipH="1">
                  <a:off x="8352934" y="3168896"/>
                  <a:ext cx="241990" cy="37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3" h="7665" extrusionOk="0">
                      <a:moveTo>
                        <a:pt x="3215" y="1"/>
                      </a:moveTo>
                      <a:cubicBezTo>
                        <a:pt x="3192" y="1"/>
                        <a:pt x="3124" y="1"/>
                        <a:pt x="3101" y="23"/>
                      </a:cubicBezTo>
                      <a:cubicBezTo>
                        <a:pt x="3079" y="46"/>
                        <a:pt x="3056" y="114"/>
                        <a:pt x="3056" y="159"/>
                      </a:cubicBezTo>
                      <a:cubicBezTo>
                        <a:pt x="3056" y="227"/>
                        <a:pt x="3079" y="250"/>
                        <a:pt x="3101" y="318"/>
                      </a:cubicBezTo>
                      <a:cubicBezTo>
                        <a:pt x="3124" y="363"/>
                        <a:pt x="3147" y="385"/>
                        <a:pt x="3192" y="453"/>
                      </a:cubicBezTo>
                      <a:cubicBezTo>
                        <a:pt x="3215" y="499"/>
                        <a:pt x="3237" y="544"/>
                        <a:pt x="3283" y="589"/>
                      </a:cubicBezTo>
                      <a:cubicBezTo>
                        <a:pt x="3305" y="770"/>
                        <a:pt x="3056" y="838"/>
                        <a:pt x="2943" y="883"/>
                      </a:cubicBezTo>
                      <a:cubicBezTo>
                        <a:pt x="2739" y="929"/>
                        <a:pt x="2513" y="951"/>
                        <a:pt x="2309" y="1042"/>
                      </a:cubicBezTo>
                      <a:cubicBezTo>
                        <a:pt x="1970" y="1178"/>
                        <a:pt x="1653" y="1359"/>
                        <a:pt x="1381" y="1585"/>
                      </a:cubicBezTo>
                      <a:cubicBezTo>
                        <a:pt x="295" y="2468"/>
                        <a:pt x="1" y="3984"/>
                        <a:pt x="250" y="5319"/>
                      </a:cubicBezTo>
                      <a:cubicBezTo>
                        <a:pt x="363" y="5885"/>
                        <a:pt x="635" y="6496"/>
                        <a:pt x="1132" y="6881"/>
                      </a:cubicBezTo>
                      <a:cubicBezTo>
                        <a:pt x="1746" y="7354"/>
                        <a:pt x="2645" y="7665"/>
                        <a:pt x="3493" y="7665"/>
                      </a:cubicBezTo>
                      <a:cubicBezTo>
                        <a:pt x="3739" y="7665"/>
                        <a:pt x="3981" y="7639"/>
                        <a:pt x="4210" y="7582"/>
                      </a:cubicBezTo>
                      <a:cubicBezTo>
                        <a:pt x="4369" y="7560"/>
                        <a:pt x="4708" y="7401"/>
                        <a:pt x="4776" y="7220"/>
                      </a:cubicBezTo>
                      <a:cubicBezTo>
                        <a:pt x="4821" y="7062"/>
                        <a:pt x="4663" y="6881"/>
                        <a:pt x="4550" y="6768"/>
                      </a:cubicBezTo>
                      <a:cubicBezTo>
                        <a:pt x="4346" y="6496"/>
                        <a:pt x="4120" y="6270"/>
                        <a:pt x="3894" y="6043"/>
                      </a:cubicBezTo>
                      <a:cubicBezTo>
                        <a:pt x="3577" y="5749"/>
                        <a:pt x="3283" y="5432"/>
                        <a:pt x="3011" y="5070"/>
                      </a:cubicBezTo>
                      <a:cubicBezTo>
                        <a:pt x="2377" y="4007"/>
                        <a:pt x="2988" y="2649"/>
                        <a:pt x="3577" y="1698"/>
                      </a:cubicBezTo>
                      <a:cubicBezTo>
                        <a:pt x="3735" y="1494"/>
                        <a:pt x="3871" y="1291"/>
                        <a:pt x="4097" y="1155"/>
                      </a:cubicBezTo>
                      <a:cubicBezTo>
                        <a:pt x="4233" y="1110"/>
                        <a:pt x="4369" y="1110"/>
                        <a:pt x="4482" y="1042"/>
                      </a:cubicBezTo>
                      <a:cubicBezTo>
                        <a:pt x="4595" y="1019"/>
                        <a:pt x="4708" y="1019"/>
                        <a:pt x="4821" y="951"/>
                      </a:cubicBezTo>
                      <a:cubicBezTo>
                        <a:pt x="4867" y="951"/>
                        <a:pt x="4889" y="929"/>
                        <a:pt x="4889" y="906"/>
                      </a:cubicBezTo>
                      <a:cubicBezTo>
                        <a:pt x="4912" y="883"/>
                        <a:pt x="4889" y="838"/>
                        <a:pt x="4844" y="793"/>
                      </a:cubicBezTo>
                      <a:cubicBezTo>
                        <a:pt x="4821" y="725"/>
                        <a:pt x="4799" y="725"/>
                        <a:pt x="4776" y="725"/>
                      </a:cubicBezTo>
                      <a:cubicBezTo>
                        <a:pt x="4505" y="567"/>
                        <a:pt x="4233" y="385"/>
                        <a:pt x="3939" y="250"/>
                      </a:cubicBezTo>
                      <a:cubicBezTo>
                        <a:pt x="3713" y="137"/>
                        <a:pt x="3464" y="1"/>
                        <a:pt x="321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2" name="Google Shape;3602;p11"/>
                <p:cNvSpPr/>
                <p:nvPr/>
              </p:nvSpPr>
              <p:spPr>
                <a:xfrm flipH="1">
                  <a:off x="8346285" y="3174462"/>
                  <a:ext cx="241941" cy="38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2" h="7832" fill="none" extrusionOk="0">
                      <a:moveTo>
                        <a:pt x="3599" y="1698"/>
                      </a:moveTo>
                      <a:cubicBezTo>
                        <a:pt x="3735" y="1495"/>
                        <a:pt x="3871" y="1291"/>
                        <a:pt x="4097" y="1155"/>
                      </a:cubicBezTo>
                      <a:cubicBezTo>
                        <a:pt x="4233" y="1110"/>
                        <a:pt x="4391" y="1110"/>
                        <a:pt x="4504" y="1042"/>
                      </a:cubicBezTo>
                      <a:cubicBezTo>
                        <a:pt x="4618" y="1019"/>
                        <a:pt x="4731" y="1019"/>
                        <a:pt x="4844" y="951"/>
                      </a:cubicBezTo>
                      <a:cubicBezTo>
                        <a:pt x="4867" y="951"/>
                        <a:pt x="4889" y="929"/>
                        <a:pt x="4889" y="906"/>
                      </a:cubicBezTo>
                      <a:cubicBezTo>
                        <a:pt x="4912" y="884"/>
                        <a:pt x="4889" y="838"/>
                        <a:pt x="4867" y="793"/>
                      </a:cubicBezTo>
                      <a:cubicBezTo>
                        <a:pt x="4821" y="770"/>
                        <a:pt x="4799" y="725"/>
                        <a:pt x="4776" y="725"/>
                      </a:cubicBezTo>
                      <a:cubicBezTo>
                        <a:pt x="4527" y="567"/>
                        <a:pt x="4233" y="386"/>
                        <a:pt x="3961" y="250"/>
                      </a:cubicBezTo>
                      <a:cubicBezTo>
                        <a:pt x="3735" y="137"/>
                        <a:pt x="3486" y="1"/>
                        <a:pt x="3214" y="1"/>
                      </a:cubicBezTo>
                      <a:cubicBezTo>
                        <a:pt x="3192" y="1"/>
                        <a:pt x="3124" y="1"/>
                        <a:pt x="3101" y="24"/>
                      </a:cubicBezTo>
                      <a:cubicBezTo>
                        <a:pt x="3079" y="46"/>
                        <a:pt x="3056" y="114"/>
                        <a:pt x="3056" y="159"/>
                      </a:cubicBezTo>
                      <a:cubicBezTo>
                        <a:pt x="3056" y="227"/>
                        <a:pt x="3079" y="250"/>
                        <a:pt x="3101" y="318"/>
                      </a:cubicBezTo>
                      <a:cubicBezTo>
                        <a:pt x="3147" y="363"/>
                        <a:pt x="3169" y="386"/>
                        <a:pt x="3192" y="454"/>
                      </a:cubicBezTo>
                      <a:cubicBezTo>
                        <a:pt x="3214" y="499"/>
                        <a:pt x="3237" y="544"/>
                        <a:pt x="3282" y="589"/>
                      </a:cubicBezTo>
                      <a:cubicBezTo>
                        <a:pt x="3305" y="770"/>
                        <a:pt x="3056" y="838"/>
                        <a:pt x="2943" y="884"/>
                      </a:cubicBezTo>
                      <a:cubicBezTo>
                        <a:pt x="2739" y="929"/>
                        <a:pt x="2513" y="951"/>
                        <a:pt x="2309" y="1042"/>
                      </a:cubicBezTo>
                      <a:cubicBezTo>
                        <a:pt x="1970" y="1178"/>
                        <a:pt x="1675" y="1359"/>
                        <a:pt x="1381" y="1585"/>
                      </a:cubicBezTo>
                      <a:cubicBezTo>
                        <a:pt x="318" y="2468"/>
                        <a:pt x="1" y="3984"/>
                        <a:pt x="250" y="5319"/>
                      </a:cubicBezTo>
                      <a:cubicBezTo>
                        <a:pt x="363" y="5885"/>
                        <a:pt x="657" y="6496"/>
                        <a:pt x="1132" y="6881"/>
                      </a:cubicBezTo>
                      <a:cubicBezTo>
                        <a:pt x="1924" y="7492"/>
                        <a:pt x="3192" y="7832"/>
                        <a:pt x="4210" y="7583"/>
                      </a:cubicBezTo>
                      <a:cubicBezTo>
                        <a:pt x="4391" y="7560"/>
                        <a:pt x="4731" y="7402"/>
                        <a:pt x="4776" y="7220"/>
                      </a:cubicBezTo>
                      <a:cubicBezTo>
                        <a:pt x="4844" y="7062"/>
                        <a:pt x="4663" y="6881"/>
                        <a:pt x="4550" y="6768"/>
                      </a:cubicBezTo>
                      <a:cubicBezTo>
                        <a:pt x="4346" y="6496"/>
                        <a:pt x="4120" y="6270"/>
                        <a:pt x="3893" y="6044"/>
                      </a:cubicBezTo>
                      <a:cubicBezTo>
                        <a:pt x="3577" y="5749"/>
                        <a:pt x="3282" y="5433"/>
                        <a:pt x="3011" y="5070"/>
                      </a:cubicBezTo>
                      <a:cubicBezTo>
                        <a:pt x="2377" y="4007"/>
                        <a:pt x="2988" y="2649"/>
                        <a:pt x="3599" y="1698"/>
                      </a:cubicBezTo>
                      <a:close/>
                    </a:path>
                  </a:pathLst>
                </a:custGeom>
                <a:noFill/>
                <a:ln w="3400" cap="flat" cmpd="sng">
                  <a:solidFill>
                    <a:schemeClr val="accent3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3" name="Google Shape;3603;p11"/>
                <p:cNvSpPr/>
                <p:nvPr/>
              </p:nvSpPr>
              <p:spPr>
                <a:xfrm flipH="1">
                  <a:off x="8408691" y="3214605"/>
                  <a:ext cx="215195" cy="315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" h="6406" fill="none" extrusionOk="0">
                      <a:moveTo>
                        <a:pt x="3689" y="227"/>
                      </a:moveTo>
                      <a:cubicBezTo>
                        <a:pt x="3463" y="1"/>
                        <a:pt x="3010" y="204"/>
                        <a:pt x="2784" y="295"/>
                      </a:cubicBezTo>
                      <a:cubicBezTo>
                        <a:pt x="2445" y="431"/>
                        <a:pt x="2128" y="589"/>
                        <a:pt x="1856" y="815"/>
                      </a:cubicBezTo>
                      <a:cubicBezTo>
                        <a:pt x="408" y="1992"/>
                        <a:pt x="0" y="4957"/>
                        <a:pt x="1811" y="5998"/>
                      </a:cubicBezTo>
                      <a:cubicBezTo>
                        <a:pt x="2354" y="6315"/>
                        <a:pt x="3010" y="6405"/>
                        <a:pt x="3622" y="6315"/>
                      </a:cubicBezTo>
                      <a:cubicBezTo>
                        <a:pt x="3780" y="6292"/>
                        <a:pt x="3916" y="6247"/>
                        <a:pt x="4029" y="6179"/>
                      </a:cubicBezTo>
                      <a:cubicBezTo>
                        <a:pt x="4255" y="5998"/>
                        <a:pt x="4368" y="5523"/>
                        <a:pt x="4278" y="5274"/>
                      </a:cubicBezTo>
                      <a:cubicBezTo>
                        <a:pt x="4233" y="5093"/>
                        <a:pt x="4006" y="4957"/>
                        <a:pt x="3893" y="4821"/>
                      </a:cubicBezTo>
                      <a:cubicBezTo>
                        <a:pt x="3735" y="4663"/>
                        <a:pt x="3599" y="4504"/>
                        <a:pt x="3486" y="4323"/>
                      </a:cubicBezTo>
                    </a:path>
                  </a:pathLst>
                </a:custGeom>
                <a:noFill/>
                <a:ln w="3400" cap="flat" cmpd="sng">
                  <a:solidFill>
                    <a:schemeClr val="accent3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4" name="Google Shape;3604;p11"/>
                <p:cNvSpPr/>
                <p:nvPr/>
              </p:nvSpPr>
              <p:spPr>
                <a:xfrm flipH="1">
                  <a:off x="8360766" y="3213472"/>
                  <a:ext cx="171703" cy="308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6271" fill="none" extrusionOk="0">
                      <a:moveTo>
                        <a:pt x="2377" y="1"/>
                      </a:moveTo>
                      <a:cubicBezTo>
                        <a:pt x="1494" y="318"/>
                        <a:pt x="589" y="1382"/>
                        <a:pt x="249" y="2264"/>
                      </a:cubicBezTo>
                      <a:cubicBezTo>
                        <a:pt x="46" y="2807"/>
                        <a:pt x="0" y="3396"/>
                        <a:pt x="136" y="3939"/>
                      </a:cubicBezTo>
                      <a:cubicBezTo>
                        <a:pt x="657" y="5863"/>
                        <a:pt x="3056" y="6270"/>
                        <a:pt x="3486" y="6270"/>
                      </a:cubicBezTo>
                    </a:path>
                  </a:pathLst>
                </a:custGeom>
                <a:solidFill>
                  <a:srgbClr val="EC605F"/>
                </a:solidFill>
                <a:ln w="22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605" name="Google Shape;3605;p11"/>
            <p:cNvGrpSpPr/>
            <p:nvPr/>
          </p:nvGrpSpPr>
          <p:grpSpPr>
            <a:xfrm>
              <a:off x="4873403" y="-12374"/>
              <a:ext cx="4270606" cy="1104740"/>
              <a:chOff x="2637925" y="3469400"/>
              <a:chExt cx="2167600" cy="560725"/>
            </a:xfrm>
          </p:grpSpPr>
          <p:sp>
            <p:nvSpPr>
              <p:cNvPr id="3606" name="Google Shape;3606;p11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11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11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11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11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1" name="Google Shape;3611;p11"/>
            <p:cNvGrpSpPr/>
            <p:nvPr/>
          </p:nvGrpSpPr>
          <p:grpSpPr>
            <a:xfrm>
              <a:off x="7556563" y="-409125"/>
              <a:ext cx="520625" cy="3756728"/>
              <a:chOff x="3700500" y="670375"/>
              <a:chExt cx="264250" cy="1906775"/>
            </a:xfrm>
          </p:grpSpPr>
          <p:sp>
            <p:nvSpPr>
              <p:cNvPr id="3612" name="Google Shape;3612;p11"/>
              <p:cNvSpPr/>
              <p:nvPr/>
            </p:nvSpPr>
            <p:spPr>
              <a:xfrm>
                <a:off x="3719175" y="967425"/>
                <a:ext cx="701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871" fill="none" extrusionOk="0">
                    <a:moveTo>
                      <a:pt x="0" y="453"/>
                    </a:moveTo>
                    <a:cubicBezTo>
                      <a:pt x="0" y="363"/>
                      <a:pt x="0" y="250"/>
                      <a:pt x="68" y="159"/>
                    </a:cubicBezTo>
                    <a:cubicBezTo>
                      <a:pt x="158" y="23"/>
                      <a:pt x="317" y="1"/>
                      <a:pt x="453" y="23"/>
                    </a:cubicBezTo>
                    <a:cubicBezTo>
                      <a:pt x="611" y="46"/>
                      <a:pt x="747" y="159"/>
                      <a:pt x="860" y="250"/>
                    </a:cubicBezTo>
                    <a:cubicBezTo>
                      <a:pt x="1426" y="725"/>
                      <a:pt x="1856" y="1359"/>
                      <a:pt x="2150" y="2015"/>
                    </a:cubicBezTo>
                    <a:cubicBezTo>
                      <a:pt x="2444" y="2581"/>
                      <a:pt x="2806" y="3260"/>
                      <a:pt x="2490" y="3871"/>
                    </a:cubicBezTo>
                    <a:cubicBezTo>
                      <a:pt x="1675" y="3622"/>
                      <a:pt x="905" y="2739"/>
                      <a:pt x="498" y="2038"/>
                    </a:cubicBezTo>
                    <a:cubicBezTo>
                      <a:pt x="181" y="1585"/>
                      <a:pt x="0" y="1019"/>
                      <a:pt x="0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11"/>
              <p:cNvSpPr/>
              <p:nvPr/>
            </p:nvSpPr>
            <p:spPr>
              <a:xfrm>
                <a:off x="3718600" y="972525"/>
                <a:ext cx="6170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305" fill="none" extrusionOk="0">
                    <a:moveTo>
                      <a:pt x="0" y="453"/>
                    </a:moveTo>
                    <a:cubicBezTo>
                      <a:pt x="589" y="1358"/>
                      <a:pt x="1381" y="2399"/>
                      <a:pt x="2173" y="3169"/>
                    </a:cubicBezTo>
                    <a:cubicBezTo>
                      <a:pt x="2241" y="3214"/>
                      <a:pt x="2354" y="3305"/>
                      <a:pt x="2445" y="3214"/>
                    </a:cubicBezTo>
                    <a:cubicBezTo>
                      <a:pt x="2467" y="3191"/>
                      <a:pt x="2467" y="3124"/>
                      <a:pt x="2467" y="3078"/>
                    </a:cubicBezTo>
                    <a:cubicBezTo>
                      <a:pt x="2445" y="2422"/>
                      <a:pt x="1947" y="1947"/>
                      <a:pt x="1472" y="1494"/>
                    </a:cubicBezTo>
                    <a:cubicBezTo>
                      <a:pt x="1019" y="1041"/>
                      <a:pt x="544" y="498"/>
                      <a:pt x="136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11"/>
              <p:cNvSpPr/>
              <p:nvPr/>
            </p:nvSpPr>
            <p:spPr>
              <a:xfrm>
                <a:off x="3801200" y="840125"/>
                <a:ext cx="63975" cy="59425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377" fill="none" extrusionOk="0">
                    <a:moveTo>
                      <a:pt x="2196" y="23"/>
                    </a:moveTo>
                    <a:cubicBezTo>
                      <a:pt x="2241" y="23"/>
                      <a:pt x="2332" y="0"/>
                      <a:pt x="2377" y="23"/>
                    </a:cubicBezTo>
                    <a:cubicBezTo>
                      <a:pt x="2490" y="46"/>
                      <a:pt x="2558" y="204"/>
                      <a:pt x="2535" y="272"/>
                    </a:cubicBezTo>
                    <a:cubicBezTo>
                      <a:pt x="2535" y="385"/>
                      <a:pt x="2468" y="476"/>
                      <a:pt x="2422" y="589"/>
                    </a:cubicBezTo>
                    <a:cubicBezTo>
                      <a:pt x="2128" y="1042"/>
                      <a:pt x="1766" y="1449"/>
                      <a:pt x="1313" y="1743"/>
                    </a:cubicBezTo>
                    <a:cubicBezTo>
                      <a:pt x="951" y="2037"/>
                      <a:pt x="521" y="2377"/>
                      <a:pt x="1" y="2241"/>
                    </a:cubicBezTo>
                    <a:cubicBezTo>
                      <a:pt x="91" y="1607"/>
                      <a:pt x="612" y="951"/>
                      <a:pt x="1064" y="566"/>
                    </a:cubicBezTo>
                    <a:cubicBezTo>
                      <a:pt x="1404" y="317"/>
                      <a:pt x="1766" y="114"/>
                      <a:pt x="2196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11"/>
              <p:cNvSpPr/>
              <p:nvPr/>
            </p:nvSpPr>
            <p:spPr>
              <a:xfrm>
                <a:off x="3808550" y="841250"/>
                <a:ext cx="5152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06" fill="none" extrusionOk="0">
                    <a:moveTo>
                      <a:pt x="1721" y="1"/>
                    </a:moveTo>
                    <a:cubicBezTo>
                      <a:pt x="1155" y="544"/>
                      <a:pt x="499" y="1246"/>
                      <a:pt x="46" y="1902"/>
                    </a:cubicBezTo>
                    <a:cubicBezTo>
                      <a:pt x="24" y="1970"/>
                      <a:pt x="1" y="2038"/>
                      <a:pt x="46" y="2083"/>
                    </a:cubicBezTo>
                    <a:cubicBezTo>
                      <a:pt x="69" y="2106"/>
                      <a:pt x="114" y="2083"/>
                      <a:pt x="137" y="2083"/>
                    </a:cubicBezTo>
                    <a:cubicBezTo>
                      <a:pt x="589" y="1947"/>
                      <a:pt x="884" y="1562"/>
                      <a:pt x="1155" y="1178"/>
                    </a:cubicBezTo>
                    <a:cubicBezTo>
                      <a:pt x="1449" y="770"/>
                      <a:pt x="1744" y="385"/>
                      <a:pt x="2060" y="46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11"/>
              <p:cNvSpPr/>
              <p:nvPr/>
            </p:nvSpPr>
            <p:spPr>
              <a:xfrm>
                <a:off x="3781975" y="1725600"/>
                <a:ext cx="5772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242" fill="none" extrusionOk="0">
                    <a:moveTo>
                      <a:pt x="1947" y="23"/>
                    </a:moveTo>
                    <a:cubicBezTo>
                      <a:pt x="1992" y="23"/>
                      <a:pt x="2082" y="1"/>
                      <a:pt x="2128" y="23"/>
                    </a:cubicBezTo>
                    <a:cubicBezTo>
                      <a:pt x="2241" y="91"/>
                      <a:pt x="2309" y="204"/>
                      <a:pt x="2309" y="317"/>
                    </a:cubicBezTo>
                    <a:cubicBezTo>
                      <a:pt x="2309" y="431"/>
                      <a:pt x="2241" y="499"/>
                      <a:pt x="2218" y="589"/>
                    </a:cubicBezTo>
                    <a:cubicBezTo>
                      <a:pt x="1992" y="1019"/>
                      <a:pt x="1630" y="1381"/>
                      <a:pt x="1222" y="1675"/>
                    </a:cubicBezTo>
                    <a:cubicBezTo>
                      <a:pt x="883" y="1924"/>
                      <a:pt x="498" y="2241"/>
                      <a:pt x="0" y="2060"/>
                    </a:cubicBezTo>
                    <a:cubicBezTo>
                      <a:pt x="45" y="1449"/>
                      <a:pt x="521" y="838"/>
                      <a:pt x="951" y="476"/>
                    </a:cubicBezTo>
                    <a:cubicBezTo>
                      <a:pt x="1200" y="250"/>
                      <a:pt x="1539" y="91"/>
                      <a:pt x="1947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11"/>
              <p:cNvSpPr/>
              <p:nvPr/>
            </p:nvSpPr>
            <p:spPr>
              <a:xfrm>
                <a:off x="3764425" y="817500"/>
                <a:ext cx="43600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13" fill="none" extrusionOk="0">
                    <a:moveTo>
                      <a:pt x="182" y="317"/>
                    </a:moveTo>
                    <a:cubicBezTo>
                      <a:pt x="317" y="113"/>
                      <a:pt x="544" y="0"/>
                      <a:pt x="770" y="45"/>
                    </a:cubicBezTo>
                    <a:cubicBezTo>
                      <a:pt x="1064" y="113"/>
                      <a:pt x="1223" y="362"/>
                      <a:pt x="1336" y="611"/>
                    </a:cubicBezTo>
                    <a:cubicBezTo>
                      <a:pt x="1562" y="1132"/>
                      <a:pt x="1743" y="1924"/>
                      <a:pt x="1472" y="2467"/>
                    </a:cubicBezTo>
                    <a:cubicBezTo>
                      <a:pt x="1449" y="2512"/>
                      <a:pt x="838" y="2128"/>
                      <a:pt x="770" y="2060"/>
                    </a:cubicBezTo>
                    <a:cubicBezTo>
                      <a:pt x="453" y="1833"/>
                      <a:pt x="227" y="1584"/>
                      <a:pt x="91" y="1177"/>
                    </a:cubicBezTo>
                    <a:cubicBezTo>
                      <a:pt x="1" y="928"/>
                      <a:pt x="1" y="634"/>
                      <a:pt x="114" y="385"/>
                    </a:cubicBezTo>
                    <a:cubicBezTo>
                      <a:pt x="159" y="362"/>
                      <a:pt x="182" y="340"/>
                      <a:pt x="182" y="317"/>
                    </a:cubicBezTo>
                    <a:close/>
                  </a:path>
                </a:pathLst>
              </a:custGeom>
              <a:noFill/>
              <a:ln w="1132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11"/>
              <p:cNvSpPr/>
              <p:nvPr/>
            </p:nvSpPr>
            <p:spPr>
              <a:xfrm>
                <a:off x="3714650" y="1508900"/>
                <a:ext cx="53200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170" fill="none" extrusionOk="0">
                    <a:moveTo>
                      <a:pt x="181" y="408"/>
                    </a:moveTo>
                    <a:cubicBezTo>
                      <a:pt x="362" y="182"/>
                      <a:pt x="679" y="1"/>
                      <a:pt x="951" y="68"/>
                    </a:cubicBezTo>
                    <a:cubicBezTo>
                      <a:pt x="1290" y="159"/>
                      <a:pt x="1516" y="453"/>
                      <a:pt x="1652" y="770"/>
                    </a:cubicBezTo>
                    <a:cubicBezTo>
                      <a:pt x="1946" y="1404"/>
                      <a:pt x="2127" y="2422"/>
                      <a:pt x="1856" y="3101"/>
                    </a:cubicBezTo>
                    <a:cubicBezTo>
                      <a:pt x="1833" y="3169"/>
                      <a:pt x="996" y="2648"/>
                      <a:pt x="951" y="2603"/>
                    </a:cubicBezTo>
                    <a:cubicBezTo>
                      <a:pt x="566" y="2309"/>
                      <a:pt x="272" y="1992"/>
                      <a:pt x="113" y="1517"/>
                    </a:cubicBezTo>
                    <a:cubicBezTo>
                      <a:pt x="0" y="1200"/>
                      <a:pt x="0" y="838"/>
                      <a:pt x="136" y="521"/>
                    </a:cubicBezTo>
                    <a:cubicBezTo>
                      <a:pt x="136" y="453"/>
                      <a:pt x="158" y="431"/>
                      <a:pt x="181" y="40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11"/>
              <p:cNvSpPr/>
              <p:nvPr/>
            </p:nvSpPr>
            <p:spPr>
              <a:xfrm>
                <a:off x="3715200" y="1515700"/>
                <a:ext cx="46425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0" fill="none" extrusionOk="0">
                    <a:moveTo>
                      <a:pt x="1" y="679"/>
                    </a:moveTo>
                    <a:cubicBezTo>
                      <a:pt x="431" y="1200"/>
                      <a:pt x="929" y="1946"/>
                      <a:pt x="1517" y="2331"/>
                    </a:cubicBezTo>
                    <a:cubicBezTo>
                      <a:pt x="1585" y="2376"/>
                      <a:pt x="1675" y="2399"/>
                      <a:pt x="1721" y="2331"/>
                    </a:cubicBezTo>
                    <a:cubicBezTo>
                      <a:pt x="1743" y="2309"/>
                      <a:pt x="1743" y="2286"/>
                      <a:pt x="1789" y="2263"/>
                    </a:cubicBezTo>
                    <a:cubicBezTo>
                      <a:pt x="1834" y="1811"/>
                      <a:pt x="317" y="249"/>
                      <a:pt x="408" y="0"/>
                    </a:cubicBezTo>
                    <a:cubicBezTo>
                      <a:pt x="1042" y="136"/>
                      <a:pt x="1268" y="611"/>
                      <a:pt x="1856" y="131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11"/>
              <p:cNvSpPr/>
              <p:nvPr/>
            </p:nvSpPr>
            <p:spPr>
              <a:xfrm>
                <a:off x="3738975" y="1875550"/>
                <a:ext cx="53200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7" fill="none" extrusionOk="0">
                    <a:moveTo>
                      <a:pt x="91" y="430"/>
                    </a:moveTo>
                    <a:cubicBezTo>
                      <a:pt x="204" y="204"/>
                      <a:pt x="430" y="0"/>
                      <a:pt x="679" y="0"/>
                    </a:cubicBezTo>
                    <a:cubicBezTo>
                      <a:pt x="996" y="0"/>
                      <a:pt x="1222" y="226"/>
                      <a:pt x="1426" y="453"/>
                    </a:cubicBezTo>
                    <a:cubicBezTo>
                      <a:pt x="1765" y="928"/>
                      <a:pt x="2128" y="1743"/>
                      <a:pt x="1992" y="2376"/>
                    </a:cubicBezTo>
                    <a:cubicBezTo>
                      <a:pt x="1969" y="2467"/>
                      <a:pt x="1200" y="2173"/>
                      <a:pt x="1132" y="2150"/>
                    </a:cubicBezTo>
                    <a:cubicBezTo>
                      <a:pt x="747" y="1969"/>
                      <a:pt x="453" y="1788"/>
                      <a:pt x="227" y="1381"/>
                    </a:cubicBezTo>
                    <a:cubicBezTo>
                      <a:pt x="91" y="1132"/>
                      <a:pt x="0" y="815"/>
                      <a:pt x="91" y="543"/>
                    </a:cubicBezTo>
                    <a:cubicBezTo>
                      <a:pt x="68" y="498"/>
                      <a:pt x="68" y="453"/>
                      <a:pt x="91" y="430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11"/>
              <p:cNvSpPr/>
              <p:nvPr/>
            </p:nvSpPr>
            <p:spPr>
              <a:xfrm>
                <a:off x="3745750" y="1882325"/>
                <a:ext cx="362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861" fill="none" extrusionOk="0">
                    <a:moveTo>
                      <a:pt x="567" y="612"/>
                    </a:moveTo>
                    <a:cubicBezTo>
                      <a:pt x="250" y="340"/>
                      <a:pt x="1" y="114"/>
                      <a:pt x="1" y="1"/>
                    </a:cubicBezTo>
                    <a:cubicBezTo>
                      <a:pt x="521" y="1"/>
                      <a:pt x="838" y="385"/>
                      <a:pt x="1449" y="86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11"/>
              <p:cNvSpPr/>
              <p:nvPr/>
            </p:nvSpPr>
            <p:spPr>
              <a:xfrm>
                <a:off x="3740100" y="1897600"/>
                <a:ext cx="45275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78" fill="none" extrusionOk="0">
                    <a:moveTo>
                      <a:pt x="0" y="46"/>
                    </a:moveTo>
                    <a:cubicBezTo>
                      <a:pt x="453" y="408"/>
                      <a:pt x="1019" y="929"/>
                      <a:pt x="1607" y="1155"/>
                    </a:cubicBezTo>
                    <a:cubicBezTo>
                      <a:pt x="1653" y="1178"/>
                      <a:pt x="1743" y="1178"/>
                      <a:pt x="1766" y="1132"/>
                    </a:cubicBezTo>
                    <a:cubicBezTo>
                      <a:pt x="1811" y="1087"/>
                      <a:pt x="1811" y="1064"/>
                      <a:pt x="1811" y="1042"/>
                    </a:cubicBezTo>
                    <a:cubicBezTo>
                      <a:pt x="1766" y="816"/>
                      <a:pt x="1245" y="363"/>
                      <a:pt x="793" y="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11"/>
              <p:cNvSpPr/>
              <p:nvPr/>
            </p:nvSpPr>
            <p:spPr>
              <a:xfrm>
                <a:off x="3764425" y="681700"/>
                <a:ext cx="200325" cy="1895450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18" fill="none" extrusionOk="0">
                    <a:moveTo>
                      <a:pt x="2649" y="1"/>
                    </a:moveTo>
                    <a:cubicBezTo>
                      <a:pt x="1811" y="4640"/>
                      <a:pt x="1359" y="9370"/>
                      <a:pt x="974" y="14032"/>
                    </a:cubicBezTo>
                    <a:cubicBezTo>
                      <a:pt x="69" y="25326"/>
                      <a:pt x="1" y="36687"/>
                      <a:pt x="906" y="47980"/>
                    </a:cubicBezTo>
                    <a:cubicBezTo>
                      <a:pt x="1223" y="51851"/>
                      <a:pt x="1653" y="55721"/>
                      <a:pt x="2219" y="59568"/>
                    </a:cubicBezTo>
                    <a:cubicBezTo>
                      <a:pt x="2784" y="63370"/>
                      <a:pt x="3237" y="67353"/>
                      <a:pt x="4097" y="71088"/>
                    </a:cubicBezTo>
                    <a:cubicBezTo>
                      <a:pt x="4255" y="71744"/>
                      <a:pt x="4504" y="72355"/>
                      <a:pt x="4980" y="72808"/>
                    </a:cubicBezTo>
                    <a:cubicBezTo>
                      <a:pt x="5478" y="73260"/>
                      <a:pt x="6202" y="73487"/>
                      <a:pt x="6790" y="73215"/>
                    </a:cubicBezTo>
                    <a:cubicBezTo>
                      <a:pt x="7537" y="72876"/>
                      <a:pt x="7763" y="71789"/>
                      <a:pt x="7243" y="71178"/>
                    </a:cubicBezTo>
                    <a:cubicBezTo>
                      <a:pt x="6745" y="70545"/>
                      <a:pt x="5636" y="70590"/>
                      <a:pt x="5183" y="71224"/>
                    </a:cubicBezTo>
                    <a:cubicBezTo>
                      <a:pt x="4957" y="71540"/>
                      <a:pt x="4867" y="71948"/>
                      <a:pt x="4867" y="72332"/>
                    </a:cubicBezTo>
                    <a:cubicBezTo>
                      <a:pt x="4844" y="74053"/>
                      <a:pt x="6292" y="75682"/>
                      <a:pt x="8012" y="7581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11"/>
              <p:cNvSpPr/>
              <p:nvPr/>
            </p:nvSpPr>
            <p:spPr>
              <a:xfrm>
                <a:off x="3700500" y="1489100"/>
                <a:ext cx="148250" cy="876450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35058" fill="none" extrusionOk="0">
                    <a:moveTo>
                      <a:pt x="3010" y="0"/>
                    </a:moveTo>
                    <a:cubicBezTo>
                      <a:pt x="3010" y="0"/>
                      <a:pt x="0" y="11294"/>
                      <a:pt x="5930" y="3505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11"/>
              <p:cNvSpPr/>
              <p:nvPr/>
            </p:nvSpPr>
            <p:spPr>
              <a:xfrm>
                <a:off x="3775750" y="670375"/>
                <a:ext cx="56600" cy="818750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2750" fill="none" extrusionOk="0">
                    <a:moveTo>
                      <a:pt x="2263" y="1"/>
                    </a:moveTo>
                    <a:cubicBezTo>
                      <a:pt x="2263" y="1"/>
                      <a:pt x="1698" y="15889"/>
                      <a:pt x="0" y="32749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26" name="Google Shape;3626;p11"/>
            <p:cNvGrpSpPr/>
            <p:nvPr/>
          </p:nvGrpSpPr>
          <p:grpSpPr>
            <a:xfrm>
              <a:off x="5414254" y="-203525"/>
              <a:ext cx="292131" cy="1327718"/>
              <a:chOff x="2806525" y="620025"/>
              <a:chExt cx="148275" cy="673900"/>
            </a:xfrm>
          </p:grpSpPr>
          <p:sp>
            <p:nvSpPr>
              <p:cNvPr id="3627" name="Google Shape;3627;p11"/>
              <p:cNvSpPr/>
              <p:nvPr/>
            </p:nvSpPr>
            <p:spPr>
              <a:xfrm>
                <a:off x="2867075" y="917075"/>
                <a:ext cx="6452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925" fill="none" extrusionOk="0">
                    <a:moveTo>
                      <a:pt x="2241" y="0"/>
                    </a:moveTo>
                    <a:cubicBezTo>
                      <a:pt x="2286" y="0"/>
                      <a:pt x="2377" y="0"/>
                      <a:pt x="2444" y="23"/>
                    </a:cubicBezTo>
                    <a:cubicBezTo>
                      <a:pt x="2512" y="91"/>
                      <a:pt x="2580" y="227"/>
                      <a:pt x="2558" y="317"/>
                    </a:cubicBezTo>
                    <a:cubicBezTo>
                      <a:pt x="2512" y="430"/>
                      <a:pt x="2467" y="521"/>
                      <a:pt x="2399" y="589"/>
                    </a:cubicBezTo>
                    <a:cubicBezTo>
                      <a:pt x="2105" y="996"/>
                      <a:pt x="1698" y="1268"/>
                      <a:pt x="1268" y="1494"/>
                    </a:cubicBezTo>
                    <a:cubicBezTo>
                      <a:pt x="906" y="1698"/>
                      <a:pt x="453" y="1924"/>
                      <a:pt x="0" y="1698"/>
                    </a:cubicBezTo>
                    <a:cubicBezTo>
                      <a:pt x="136" y="1109"/>
                      <a:pt x="679" y="566"/>
                      <a:pt x="1154" y="295"/>
                    </a:cubicBezTo>
                    <a:cubicBezTo>
                      <a:pt x="1494" y="114"/>
                      <a:pt x="1879" y="0"/>
                      <a:pt x="2241" y="0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11"/>
              <p:cNvSpPr/>
              <p:nvPr/>
            </p:nvSpPr>
            <p:spPr>
              <a:xfrm>
                <a:off x="2873300" y="917075"/>
                <a:ext cx="532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721" fill="none" extrusionOk="0">
                    <a:moveTo>
                      <a:pt x="1856" y="0"/>
                    </a:moveTo>
                    <a:cubicBezTo>
                      <a:pt x="1245" y="430"/>
                      <a:pt x="566" y="974"/>
                      <a:pt x="91" y="1539"/>
                    </a:cubicBezTo>
                    <a:cubicBezTo>
                      <a:pt x="68" y="1585"/>
                      <a:pt x="0" y="1653"/>
                      <a:pt x="68" y="1698"/>
                    </a:cubicBezTo>
                    <a:cubicBezTo>
                      <a:pt x="91" y="1720"/>
                      <a:pt x="113" y="1720"/>
                      <a:pt x="159" y="1720"/>
                    </a:cubicBezTo>
                    <a:cubicBezTo>
                      <a:pt x="611" y="1720"/>
                      <a:pt x="883" y="1381"/>
                      <a:pt x="1177" y="1042"/>
                    </a:cubicBezTo>
                    <a:cubicBezTo>
                      <a:pt x="1449" y="702"/>
                      <a:pt x="1788" y="408"/>
                      <a:pt x="2128" y="114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11"/>
              <p:cNvSpPr/>
              <p:nvPr/>
            </p:nvSpPr>
            <p:spPr>
              <a:xfrm>
                <a:off x="2806525" y="703775"/>
                <a:ext cx="475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28" fill="none" extrusionOk="0">
                    <a:moveTo>
                      <a:pt x="340" y="294"/>
                    </a:moveTo>
                    <a:cubicBezTo>
                      <a:pt x="521" y="113"/>
                      <a:pt x="861" y="0"/>
                      <a:pt x="1132" y="113"/>
                    </a:cubicBezTo>
                    <a:cubicBezTo>
                      <a:pt x="1426" y="226"/>
                      <a:pt x="1607" y="589"/>
                      <a:pt x="1698" y="928"/>
                    </a:cubicBezTo>
                    <a:cubicBezTo>
                      <a:pt x="1856" y="1607"/>
                      <a:pt x="1902" y="2625"/>
                      <a:pt x="1517" y="3237"/>
                    </a:cubicBezTo>
                    <a:cubicBezTo>
                      <a:pt x="1472" y="3327"/>
                      <a:pt x="747" y="2671"/>
                      <a:pt x="702" y="2625"/>
                    </a:cubicBezTo>
                    <a:cubicBezTo>
                      <a:pt x="340" y="2263"/>
                      <a:pt x="136" y="1924"/>
                      <a:pt x="46" y="1403"/>
                    </a:cubicBezTo>
                    <a:cubicBezTo>
                      <a:pt x="1" y="1064"/>
                      <a:pt x="23" y="702"/>
                      <a:pt x="204" y="453"/>
                    </a:cubicBezTo>
                    <a:cubicBezTo>
                      <a:pt x="272" y="385"/>
                      <a:pt x="295" y="340"/>
                      <a:pt x="340" y="29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11"/>
              <p:cNvSpPr/>
              <p:nvPr/>
            </p:nvSpPr>
            <p:spPr>
              <a:xfrm>
                <a:off x="2811050" y="956675"/>
                <a:ext cx="66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857" fill="none" extrusionOk="0">
                    <a:moveTo>
                      <a:pt x="46" y="861"/>
                    </a:moveTo>
                    <a:cubicBezTo>
                      <a:pt x="1" y="589"/>
                      <a:pt x="114" y="318"/>
                      <a:pt x="318" y="159"/>
                    </a:cubicBezTo>
                    <a:cubicBezTo>
                      <a:pt x="566" y="1"/>
                      <a:pt x="906" y="91"/>
                      <a:pt x="1178" y="204"/>
                    </a:cubicBezTo>
                    <a:cubicBezTo>
                      <a:pt x="1698" y="453"/>
                      <a:pt x="2445" y="951"/>
                      <a:pt x="2649" y="1585"/>
                    </a:cubicBezTo>
                    <a:cubicBezTo>
                      <a:pt x="2671" y="1675"/>
                      <a:pt x="1856" y="1811"/>
                      <a:pt x="1789" y="1811"/>
                    </a:cubicBezTo>
                    <a:cubicBezTo>
                      <a:pt x="1359" y="1857"/>
                      <a:pt x="996" y="1834"/>
                      <a:pt x="612" y="1608"/>
                    </a:cubicBezTo>
                    <a:cubicBezTo>
                      <a:pt x="340" y="1472"/>
                      <a:pt x="114" y="1245"/>
                      <a:pt x="69" y="951"/>
                    </a:cubicBezTo>
                    <a:cubicBezTo>
                      <a:pt x="69" y="929"/>
                      <a:pt x="46" y="883"/>
                      <a:pt x="46" y="861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11"/>
              <p:cNvSpPr/>
              <p:nvPr/>
            </p:nvSpPr>
            <p:spPr>
              <a:xfrm>
                <a:off x="2821800" y="620025"/>
                <a:ext cx="133000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26956" fill="none" extrusionOk="0">
                    <a:moveTo>
                      <a:pt x="3916" y="1"/>
                    </a:moveTo>
                    <a:cubicBezTo>
                      <a:pt x="3395" y="3690"/>
                      <a:pt x="1" y="6745"/>
                      <a:pt x="589" y="10615"/>
                    </a:cubicBezTo>
                    <a:cubicBezTo>
                      <a:pt x="996" y="13331"/>
                      <a:pt x="3486" y="15685"/>
                      <a:pt x="2852" y="18355"/>
                    </a:cubicBezTo>
                    <a:cubicBezTo>
                      <a:pt x="2603" y="19487"/>
                      <a:pt x="1811" y="20460"/>
                      <a:pt x="1472" y="21569"/>
                    </a:cubicBezTo>
                    <a:cubicBezTo>
                      <a:pt x="1110" y="22768"/>
                      <a:pt x="1336" y="24172"/>
                      <a:pt x="2060" y="25213"/>
                    </a:cubicBezTo>
                    <a:cubicBezTo>
                      <a:pt x="2807" y="26254"/>
                      <a:pt x="4052" y="26933"/>
                      <a:pt x="5319" y="26955"/>
                    </a:cubicBezTo>
                  </a:path>
                </a:pathLst>
              </a:custGeom>
              <a:noFill/>
              <a:ln w="141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11"/>
              <p:cNvSpPr/>
              <p:nvPr/>
            </p:nvSpPr>
            <p:spPr>
              <a:xfrm>
                <a:off x="2843875" y="668125"/>
                <a:ext cx="102425" cy="6218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4873" fill="none" extrusionOk="0">
                    <a:moveTo>
                      <a:pt x="2739" y="0"/>
                    </a:moveTo>
                    <a:cubicBezTo>
                      <a:pt x="2286" y="1924"/>
                      <a:pt x="1336" y="3689"/>
                      <a:pt x="611" y="5477"/>
                    </a:cubicBezTo>
                    <a:cubicBezTo>
                      <a:pt x="46" y="6994"/>
                      <a:pt x="0" y="8668"/>
                      <a:pt x="249" y="10230"/>
                    </a:cubicBezTo>
                    <a:cubicBezTo>
                      <a:pt x="453" y="11565"/>
                      <a:pt x="906" y="12833"/>
                      <a:pt x="1177" y="14168"/>
                    </a:cubicBezTo>
                    <a:cubicBezTo>
                      <a:pt x="1404" y="15141"/>
                      <a:pt x="1358" y="16137"/>
                      <a:pt x="1177" y="17110"/>
                    </a:cubicBezTo>
                    <a:cubicBezTo>
                      <a:pt x="1132" y="17540"/>
                      <a:pt x="1019" y="17880"/>
                      <a:pt x="838" y="18287"/>
                    </a:cubicBezTo>
                    <a:cubicBezTo>
                      <a:pt x="679" y="18717"/>
                      <a:pt x="702" y="19260"/>
                      <a:pt x="702" y="19758"/>
                    </a:cubicBezTo>
                    <a:cubicBezTo>
                      <a:pt x="702" y="21184"/>
                      <a:pt x="1177" y="22542"/>
                      <a:pt x="2264" y="23538"/>
                    </a:cubicBezTo>
                    <a:cubicBezTo>
                      <a:pt x="2829" y="24058"/>
                      <a:pt x="3486" y="24466"/>
                      <a:pt x="4097" y="24873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11"/>
              <p:cNvSpPr/>
              <p:nvPr/>
            </p:nvSpPr>
            <p:spPr>
              <a:xfrm>
                <a:off x="2859150" y="1169025"/>
                <a:ext cx="67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87" extrusionOk="0">
                    <a:moveTo>
                      <a:pt x="2196" y="537"/>
                    </a:moveTo>
                    <a:cubicBezTo>
                      <a:pt x="2218" y="537"/>
                      <a:pt x="2241" y="559"/>
                      <a:pt x="2241" y="605"/>
                    </a:cubicBezTo>
                    <a:cubicBezTo>
                      <a:pt x="2264" y="673"/>
                      <a:pt x="2241" y="763"/>
                      <a:pt x="2218" y="854"/>
                    </a:cubicBezTo>
                    <a:cubicBezTo>
                      <a:pt x="2105" y="1284"/>
                      <a:pt x="1788" y="1601"/>
                      <a:pt x="1336" y="1691"/>
                    </a:cubicBezTo>
                    <a:cubicBezTo>
                      <a:pt x="1064" y="1782"/>
                      <a:pt x="770" y="1827"/>
                      <a:pt x="430" y="1940"/>
                    </a:cubicBezTo>
                    <a:cubicBezTo>
                      <a:pt x="498" y="1329"/>
                      <a:pt x="860" y="808"/>
                      <a:pt x="1177" y="763"/>
                    </a:cubicBezTo>
                    <a:cubicBezTo>
                      <a:pt x="1426" y="650"/>
                      <a:pt x="1766" y="673"/>
                      <a:pt x="2105" y="559"/>
                    </a:cubicBezTo>
                    <a:cubicBezTo>
                      <a:pt x="2128" y="559"/>
                      <a:pt x="2150" y="537"/>
                      <a:pt x="2196" y="537"/>
                    </a:cubicBezTo>
                    <a:close/>
                    <a:moveTo>
                      <a:pt x="2448" y="0"/>
                    </a:moveTo>
                    <a:cubicBezTo>
                      <a:pt x="2413" y="0"/>
                      <a:pt x="2374" y="6"/>
                      <a:pt x="2331" y="16"/>
                    </a:cubicBezTo>
                    <a:cubicBezTo>
                      <a:pt x="2218" y="62"/>
                      <a:pt x="2105" y="84"/>
                      <a:pt x="2015" y="107"/>
                    </a:cubicBezTo>
                    <a:cubicBezTo>
                      <a:pt x="1585" y="220"/>
                      <a:pt x="1155" y="84"/>
                      <a:pt x="860" y="288"/>
                    </a:cubicBezTo>
                    <a:cubicBezTo>
                      <a:pt x="408" y="424"/>
                      <a:pt x="0" y="1646"/>
                      <a:pt x="68" y="2506"/>
                    </a:cubicBezTo>
                    <a:lnTo>
                      <a:pt x="68" y="2687"/>
                    </a:lnTo>
                    <a:cubicBezTo>
                      <a:pt x="114" y="2619"/>
                      <a:pt x="159" y="2574"/>
                      <a:pt x="204" y="2551"/>
                    </a:cubicBezTo>
                    <a:cubicBezTo>
                      <a:pt x="317" y="2438"/>
                      <a:pt x="430" y="2370"/>
                      <a:pt x="544" y="2347"/>
                    </a:cubicBezTo>
                    <a:cubicBezTo>
                      <a:pt x="996" y="2234"/>
                      <a:pt x="1426" y="2257"/>
                      <a:pt x="1720" y="2144"/>
                    </a:cubicBezTo>
                    <a:cubicBezTo>
                      <a:pt x="2241" y="2031"/>
                      <a:pt x="2513" y="1487"/>
                      <a:pt x="2626" y="763"/>
                    </a:cubicBezTo>
                    <a:cubicBezTo>
                      <a:pt x="2671" y="559"/>
                      <a:pt x="2694" y="356"/>
                      <a:pt x="2671" y="197"/>
                    </a:cubicBezTo>
                    <a:cubicBezTo>
                      <a:pt x="2636" y="59"/>
                      <a:pt x="2562" y="0"/>
                      <a:pt x="24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11"/>
              <p:cNvSpPr/>
              <p:nvPr/>
            </p:nvSpPr>
            <p:spPr>
              <a:xfrm>
                <a:off x="2864800" y="1173950"/>
                <a:ext cx="549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025" extrusionOk="0">
                    <a:moveTo>
                      <a:pt x="1223" y="906"/>
                    </a:moveTo>
                    <a:lnTo>
                      <a:pt x="1223" y="906"/>
                    </a:lnTo>
                    <a:cubicBezTo>
                      <a:pt x="1200" y="928"/>
                      <a:pt x="1178" y="951"/>
                      <a:pt x="1132" y="1019"/>
                    </a:cubicBezTo>
                    <a:lnTo>
                      <a:pt x="1110" y="1041"/>
                    </a:lnTo>
                    <a:cubicBezTo>
                      <a:pt x="974" y="1223"/>
                      <a:pt x="838" y="1381"/>
                      <a:pt x="634" y="1471"/>
                    </a:cubicBezTo>
                    <a:cubicBezTo>
                      <a:pt x="793" y="1223"/>
                      <a:pt x="997" y="1041"/>
                      <a:pt x="1223" y="906"/>
                    </a:cubicBezTo>
                    <a:close/>
                    <a:moveTo>
                      <a:pt x="1494" y="0"/>
                    </a:moveTo>
                    <a:cubicBezTo>
                      <a:pt x="1087" y="362"/>
                      <a:pt x="431" y="498"/>
                      <a:pt x="91" y="1562"/>
                    </a:cubicBezTo>
                    <a:cubicBezTo>
                      <a:pt x="1" y="1811"/>
                      <a:pt x="69" y="1969"/>
                      <a:pt x="204" y="2015"/>
                    </a:cubicBezTo>
                    <a:cubicBezTo>
                      <a:pt x="235" y="2022"/>
                      <a:pt x="260" y="2025"/>
                      <a:pt x="282" y="2025"/>
                    </a:cubicBezTo>
                    <a:cubicBezTo>
                      <a:pt x="328" y="2025"/>
                      <a:pt x="363" y="2015"/>
                      <a:pt x="408" y="2015"/>
                    </a:cubicBezTo>
                    <a:cubicBezTo>
                      <a:pt x="431" y="1969"/>
                      <a:pt x="453" y="1969"/>
                      <a:pt x="453" y="1969"/>
                    </a:cubicBezTo>
                    <a:cubicBezTo>
                      <a:pt x="1019" y="1924"/>
                      <a:pt x="1313" y="1788"/>
                      <a:pt x="1517" y="1449"/>
                    </a:cubicBezTo>
                    <a:cubicBezTo>
                      <a:pt x="1540" y="1449"/>
                      <a:pt x="1540" y="1404"/>
                      <a:pt x="1540" y="1404"/>
                    </a:cubicBezTo>
                    <a:cubicBezTo>
                      <a:pt x="1789" y="1109"/>
                      <a:pt x="2015" y="770"/>
                      <a:pt x="2196" y="227"/>
                    </a:cubicBezTo>
                    <a:cubicBezTo>
                      <a:pt x="2060" y="204"/>
                      <a:pt x="1970" y="159"/>
                      <a:pt x="1834" y="91"/>
                    </a:cubicBezTo>
                    <a:cubicBezTo>
                      <a:pt x="1811" y="114"/>
                      <a:pt x="1789" y="159"/>
                      <a:pt x="1766" y="227"/>
                    </a:cubicBezTo>
                    <a:cubicBezTo>
                      <a:pt x="1675" y="159"/>
                      <a:pt x="1585" y="91"/>
                      <a:pt x="1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5" name="Google Shape;3635;p11"/>
            <p:cNvGrpSpPr/>
            <p:nvPr/>
          </p:nvGrpSpPr>
          <p:grpSpPr>
            <a:xfrm>
              <a:off x="152406" y="-314989"/>
              <a:ext cx="476050" cy="2908409"/>
              <a:chOff x="2022900" y="563450"/>
              <a:chExt cx="241625" cy="1476200"/>
            </a:xfrm>
          </p:grpSpPr>
          <p:sp>
            <p:nvSpPr>
              <p:cNvPr id="3636" name="Google Shape;3636;p11"/>
              <p:cNvSpPr/>
              <p:nvPr/>
            </p:nvSpPr>
            <p:spPr>
              <a:xfrm>
                <a:off x="2022900" y="574200"/>
                <a:ext cx="241625" cy="146545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58618" fill="none" extrusionOk="0">
                    <a:moveTo>
                      <a:pt x="3689" y="58617"/>
                    </a:moveTo>
                    <a:cubicBezTo>
                      <a:pt x="2512" y="58527"/>
                      <a:pt x="1494" y="57576"/>
                      <a:pt x="1154" y="56399"/>
                    </a:cubicBezTo>
                    <a:cubicBezTo>
                      <a:pt x="815" y="55268"/>
                      <a:pt x="1087" y="54000"/>
                      <a:pt x="1720" y="52982"/>
                    </a:cubicBezTo>
                    <a:cubicBezTo>
                      <a:pt x="1879" y="52710"/>
                      <a:pt x="2105" y="52416"/>
                      <a:pt x="2422" y="52303"/>
                    </a:cubicBezTo>
                    <a:cubicBezTo>
                      <a:pt x="3033" y="52077"/>
                      <a:pt x="3735" y="52733"/>
                      <a:pt x="3644" y="53389"/>
                    </a:cubicBezTo>
                    <a:cubicBezTo>
                      <a:pt x="3553" y="54023"/>
                      <a:pt x="2875" y="54476"/>
                      <a:pt x="2218" y="54408"/>
                    </a:cubicBezTo>
                    <a:cubicBezTo>
                      <a:pt x="1585" y="54340"/>
                      <a:pt x="1041" y="53842"/>
                      <a:pt x="792" y="53231"/>
                    </a:cubicBezTo>
                    <a:cubicBezTo>
                      <a:pt x="340" y="52167"/>
                      <a:pt x="747" y="50877"/>
                      <a:pt x="1381" y="49904"/>
                    </a:cubicBezTo>
                    <a:cubicBezTo>
                      <a:pt x="1992" y="48908"/>
                      <a:pt x="2829" y="48003"/>
                      <a:pt x="3282" y="46917"/>
                    </a:cubicBezTo>
                    <a:cubicBezTo>
                      <a:pt x="3780" y="45672"/>
                      <a:pt x="3757" y="44223"/>
                      <a:pt x="3191" y="42956"/>
                    </a:cubicBezTo>
                    <a:cubicBezTo>
                      <a:pt x="2603" y="41711"/>
                      <a:pt x="1494" y="40738"/>
                      <a:pt x="1041" y="39403"/>
                    </a:cubicBezTo>
                    <a:cubicBezTo>
                      <a:pt x="0" y="36370"/>
                      <a:pt x="3214" y="34175"/>
                      <a:pt x="4685" y="31957"/>
                    </a:cubicBezTo>
                    <a:cubicBezTo>
                      <a:pt x="6292" y="29580"/>
                      <a:pt x="6812" y="26503"/>
                      <a:pt x="6066" y="23696"/>
                    </a:cubicBezTo>
                    <a:cubicBezTo>
                      <a:pt x="5364" y="21048"/>
                      <a:pt x="3553" y="18581"/>
                      <a:pt x="3802" y="15843"/>
                    </a:cubicBezTo>
                    <a:cubicBezTo>
                      <a:pt x="4097" y="12629"/>
                      <a:pt x="7039" y="10366"/>
                      <a:pt x="8442" y="7492"/>
                    </a:cubicBezTo>
                    <a:cubicBezTo>
                      <a:pt x="9574" y="5161"/>
                      <a:pt x="9664" y="2377"/>
                      <a:pt x="8714" y="0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11"/>
              <p:cNvSpPr/>
              <p:nvPr/>
            </p:nvSpPr>
            <p:spPr>
              <a:xfrm>
                <a:off x="2033650" y="563450"/>
                <a:ext cx="220125" cy="1324575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52983" fill="none" extrusionOk="0">
                    <a:moveTo>
                      <a:pt x="498" y="52982"/>
                    </a:moveTo>
                    <a:cubicBezTo>
                      <a:pt x="0" y="51330"/>
                      <a:pt x="227" y="49451"/>
                      <a:pt x="1109" y="47935"/>
                    </a:cubicBezTo>
                    <a:cubicBezTo>
                      <a:pt x="2082" y="46260"/>
                      <a:pt x="3870" y="44767"/>
                      <a:pt x="3576" y="42865"/>
                    </a:cubicBezTo>
                    <a:cubicBezTo>
                      <a:pt x="3305" y="40987"/>
                      <a:pt x="1132" y="39946"/>
                      <a:pt x="566" y="38158"/>
                    </a:cubicBezTo>
                    <a:cubicBezTo>
                      <a:pt x="181" y="36913"/>
                      <a:pt x="657" y="35533"/>
                      <a:pt x="1358" y="34424"/>
                    </a:cubicBezTo>
                    <a:cubicBezTo>
                      <a:pt x="2105" y="33337"/>
                      <a:pt x="3078" y="32432"/>
                      <a:pt x="3825" y="31346"/>
                    </a:cubicBezTo>
                    <a:cubicBezTo>
                      <a:pt x="5274" y="29309"/>
                      <a:pt x="5930" y="26729"/>
                      <a:pt x="5636" y="24285"/>
                    </a:cubicBezTo>
                    <a:cubicBezTo>
                      <a:pt x="5500" y="23062"/>
                      <a:pt x="5138" y="21908"/>
                      <a:pt x="4934" y="20686"/>
                    </a:cubicBezTo>
                    <a:cubicBezTo>
                      <a:pt x="4617" y="18694"/>
                      <a:pt x="4798" y="16635"/>
                      <a:pt x="5455" y="14711"/>
                    </a:cubicBezTo>
                    <a:cubicBezTo>
                      <a:pt x="5975" y="13127"/>
                      <a:pt x="6835" y="11679"/>
                      <a:pt x="7446" y="10162"/>
                    </a:cubicBezTo>
                    <a:cubicBezTo>
                      <a:pt x="8170" y="8465"/>
                      <a:pt x="8193" y="6745"/>
                      <a:pt x="8465" y="4979"/>
                    </a:cubicBezTo>
                    <a:cubicBezTo>
                      <a:pt x="8736" y="3395"/>
                      <a:pt x="8804" y="1585"/>
                      <a:pt x="8397" y="0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11"/>
              <p:cNvSpPr/>
              <p:nvPr/>
            </p:nvSpPr>
            <p:spPr>
              <a:xfrm>
                <a:off x="2171125" y="1261025"/>
                <a:ext cx="736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312" extrusionOk="0">
                    <a:moveTo>
                      <a:pt x="2445" y="501"/>
                    </a:moveTo>
                    <a:cubicBezTo>
                      <a:pt x="2468" y="501"/>
                      <a:pt x="2490" y="523"/>
                      <a:pt x="2490" y="591"/>
                    </a:cubicBezTo>
                    <a:cubicBezTo>
                      <a:pt x="2490" y="636"/>
                      <a:pt x="2468" y="727"/>
                      <a:pt x="2445" y="817"/>
                    </a:cubicBezTo>
                    <a:cubicBezTo>
                      <a:pt x="2241" y="1270"/>
                      <a:pt x="1925" y="1496"/>
                      <a:pt x="1449" y="1519"/>
                    </a:cubicBezTo>
                    <a:cubicBezTo>
                      <a:pt x="1155" y="1542"/>
                      <a:pt x="861" y="1587"/>
                      <a:pt x="521" y="1632"/>
                    </a:cubicBezTo>
                    <a:cubicBezTo>
                      <a:pt x="635" y="1044"/>
                      <a:pt x="1087" y="591"/>
                      <a:pt x="1381" y="546"/>
                    </a:cubicBezTo>
                    <a:cubicBezTo>
                      <a:pt x="1434" y="538"/>
                      <a:pt x="1489" y="535"/>
                      <a:pt x="1544" y="535"/>
                    </a:cubicBezTo>
                    <a:cubicBezTo>
                      <a:pt x="1704" y="535"/>
                      <a:pt x="1873" y="560"/>
                      <a:pt x="2045" y="560"/>
                    </a:cubicBezTo>
                    <a:cubicBezTo>
                      <a:pt x="2148" y="560"/>
                      <a:pt x="2251" y="551"/>
                      <a:pt x="2355" y="523"/>
                    </a:cubicBezTo>
                    <a:cubicBezTo>
                      <a:pt x="2355" y="501"/>
                      <a:pt x="2400" y="501"/>
                      <a:pt x="2445" y="501"/>
                    </a:cubicBezTo>
                    <a:close/>
                    <a:moveTo>
                      <a:pt x="1430" y="1"/>
                    </a:moveTo>
                    <a:cubicBezTo>
                      <a:pt x="1334" y="1"/>
                      <a:pt x="1242" y="13"/>
                      <a:pt x="1155" y="48"/>
                    </a:cubicBezTo>
                    <a:cubicBezTo>
                      <a:pt x="680" y="139"/>
                      <a:pt x="114" y="1270"/>
                      <a:pt x="23" y="2153"/>
                    </a:cubicBezTo>
                    <a:cubicBezTo>
                      <a:pt x="1" y="2198"/>
                      <a:pt x="1" y="2266"/>
                      <a:pt x="1" y="2311"/>
                    </a:cubicBezTo>
                    <a:cubicBezTo>
                      <a:pt x="69" y="2289"/>
                      <a:pt x="114" y="2221"/>
                      <a:pt x="182" y="2198"/>
                    </a:cubicBezTo>
                    <a:cubicBezTo>
                      <a:pt x="318" y="2107"/>
                      <a:pt x="431" y="2085"/>
                      <a:pt x="544" y="2062"/>
                    </a:cubicBezTo>
                    <a:cubicBezTo>
                      <a:pt x="684" y="2042"/>
                      <a:pt x="819" y="2036"/>
                      <a:pt x="946" y="2036"/>
                    </a:cubicBezTo>
                    <a:cubicBezTo>
                      <a:pt x="1156" y="2036"/>
                      <a:pt x="1346" y="2053"/>
                      <a:pt x="1513" y="2053"/>
                    </a:cubicBezTo>
                    <a:cubicBezTo>
                      <a:pt x="1587" y="2053"/>
                      <a:pt x="1657" y="2049"/>
                      <a:pt x="1721" y="2040"/>
                    </a:cubicBezTo>
                    <a:cubicBezTo>
                      <a:pt x="2241" y="1994"/>
                      <a:pt x="2604" y="1519"/>
                      <a:pt x="2830" y="817"/>
                    </a:cubicBezTo>
                    <a:cubicBezTo>
                      <a:pt x="2898" y="614"/>
                      <a:pt x="2943" y="410"/>
                      <a:pt x="2943" y="252"/>
                    </a:cubicBezTo>
                    <a:cubicBezTo>
                      <a:pt x="2943" y="79"/>
                      <a:pt x="2862" y="20"/>
                      <a:pt x="2712" y="20"/>
                    </a:cubicBezTo>
                    <a:cubicBezTo>
                      <a:pt x="2686" y="20"/>
                      <a:pt x="2657" y="22"/>
                      <a:pt x="2626" y="25"/>
                    </a:cubicBezTo>
                    <a:cubicBezTo>
                      <a:pt x="2513" y="48"/>
                      <a:pt x="2400" y="71"/>
                      <a:pt x="2309" y="71"/>
                    </a:cubicBezTo>
                    <a:cubicBezTo>
                      <a:pt x="2267" y="75"/>
                      <a:pt x="2225" y="77"/>
                      <a:pt x="2183" y="77"/>
                    </a:cubicBezTo>
                    <a:cubicBezTo>
                      <a:pt x="1923" y="77"/>
                      <a:pt x="1666" y="1"/>
                      <a:pt x="1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11"/>
              <p:cNvSpPr/>
              <p:nvPr/>
            </p:nvSpPr>
            <p:spPr>
              <a:xfrm>
                <a:off x="2178500" y="1263900"/>
                <a:ext cx="5942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5" extrusionOk="0">
                    <a:moveTo>
                      <a:pt x="1291" y="872"/>
                    </a:moveTo>
                    <a:cubicBezTo>
                      <a:pt x="1270" y="890"/>
                      <a:pt x="1258" y="913"/>
                      <a:pt x="1245" y="951"/>
                    </a:cubicBezTo>
                    <a:lnTo>
                      <a:pt x="1200" y="974"/>
                    </a:lnTo>
                    <a:cubicBezTo>
                      <a:pt x="1064" y="1132"/>
                      <a:pt x="905" y="1268"/>
                      <a:pt x="679" y="1314"/>
                    </a:cubicBezTo>
                    <a:cubicBezTo>
                      <a:pt x="842" y="1109"/>
                      <a:pt x="1080" y="979"/>
                      <a:pt x="1291" y="872"/>
                    </a:cubicBezTo>
                    <a:close/>
                    <a:moveTo>
                      <a:pt x="1743" y="1"/>
                    </a:moveTo>
                    <a:cubicBezTo>
                      <a:pt x="1267" y="295"/>
                      <a:pt x="588" y="340"/>
                      <a:pt x="113" y="1314"/>
                    </a:cubicBezTo>
                    <a:cubicBezTo>
                      <a:pt x="0" y="1540"/>
                      <a:pt x="23" y="1744"/>
                      <a:pt x="158" y="1766"/>
                    </a:cubicBezTo>
                    <a:cubicBezTo>
                      <a:pt x="249" y="1811"/>
                      <a:pt x="294" y="1811"/>
                      <a:pt x="362" y="1811"/>
                    </a:cubicBezTo>
                    <a:cubicBezTo>
                      <a:pt x="375" y="1811"/>
                      <a:pt x="388" y="1797"/>
                      <a:pt x="393" y="1797"/>
                    </a:cubicBezTo>
                    <a:cubicBezTo>
                      <a:pt x="396" y="1797"/>
                      <a:pt x="395" y="1805"/>
                      <a:pt x="385" y="1834"/>
                    </a:cubicBezTo>
                    <a:cubicBezTo>
                      <a:pt x="951" y="1834"/>
                      <a:pt x="1267" y="1721"/>
                      <a:pt x="1516" y="1427"/>
                    </a:cubicBezTo>
                    <a:lnTo>
                      <a:pt x="1539" y="1404"/>
                    </a:lnTo>
                    <a:cubicBezTo>
                      <a:pt x="1833" y="1087"/>
                      <a:pt x="2105" y="793"/>
                      <a:pt x="2376" y="295"/>
                    </a:cubicBezTo>
                    <a:cubicBezTo>
                      <a:pt x="2263" y="272"/>
                      <a:pt x="2173" y="227"/>
                      <a:pt x="2060" y="137"/>
                    </a:cubicBezTo>
                    <a:cubicBezTo>
                      <a:pt x="2037" y="182"/>
                      <a:pt x="1969" y="227"/>
                      <a:pt x="1946" y="272"/>
                    </a:cubicBezTo>
                    <a:cubicBezTo>
                      <a:pt x="1879" y="182"/>
                      <a:pt x="1811" y="69"/>
                      <a:pt x="1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11"/>
              <p:cNvSpPr/>
              <p:nvPr/>
            </p:nvSpPr>
            <p:spPr>
              <a:xfrm>
                <a:off x="2094750" y="1580725"/>
                <a:ext cx="60575" cy="753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3012" extrusionOk="0">
                    <a:moveTo>
                      <a:pt x="2032" y="514"/>
                    </a:moveTo>
                    <a:cubicBezTo>
                      <a:pt x="2050" y="514"/>
                      <a:pt x="2071" y="539"/>
                      <a:pt x="2105" y="590"/>
                    </a:cubicBezTo>
                    <a:cubicBezTo>
                      <a:pt x="2128" y="681"/>
                      <a:pt x="2105" y="726"/>
                      <a:pt x="2105" y="839"/>
                    </a:cubicBezTo>
                    <a:cubicBezTo>
                      <a:pt x="2037" y="1314"/>
                      <a:pt x="1811" y="1654"/>
                      <a:pt x="1358" y="1835"/>
                    </a:cubicBezTo>
                    <a:cubicBezTo>
                      <a:pt x="1087" y="1948"/>
                      <a:pt x="793" y="2061"/>
                      <a:pt x="476" y="2220"/>
                    </a:cubicBezTo>
                    <a:cubicBezTo>
                      <a:pt x="431" y="1609"/>
                      <a:pt x="702" y="1043"/>
                      <a:pt x="1019" y="884"/>
                    </a:cubicBezTo>
                    <a:cubicBezTo>
                      <a:pt x="1268" y="726"/>
                      <a:pt x="1607" y="726"/>
                      <a:pt x="1924" y="568"/>
                    </a:cubicBezTo>
                    <a:cubicBezTo>
                      <a:pt x="1947" y="568"/>
                      <a:pt x="1992" y="522"/>
                      <a:pt x="2015" y="522"/>
                    </a:cubicBezTo>
                    <a:cubicBezTo>
                      <a:pt x="2020" y="517"/>
                      <a:pt x="2026" y="514"/>
                      <a:pt x="2032" y="514"/>
                    </a:cubicBezTo>
                    <a:close/>
                    <a:moveTo>
                      <a:pt x="2193" y="1"/>
                    </a:moveTo>
                    <a:cubicBezTo>
                      <a:pt x="2144" y="1"/>
                      <a:pt x="2085" y="16"/>
                      <a:pt x="2015" y="47"/>
                    </a:cubicBezTo>
                    <a:cubicBezTo>
                      <a:pt x="1902" y="115"/>
                      <a:pt x="1811" y="160"/>
                      <a:pt x="1721" y="183"/>
                    </a:cubicBezTo>
                    <a:cubicBezTo>
                      <a:pt x="1358" y="364"/>
                      <a:pt x="906" y="296"/>
                      <a:pt x="634" y="522"/>
                    </a:cubicBezTo>
                    <a:cubicBezTo>
                      <a:pt x="204" y="726"/>
                      <a:pt x="1" y="1993"/>
                      <a:pt x="204" y="2853"/>
                    </a:cubicBezTo>
                    <a:cubicBezTo>
                      <a:pt x="204" y="2899"/>
                      <a:pt x="227" y="2967"/>
                      <a:pt x="227" y="3012"/>
                    </a:cubicBezTo>
                    <a:cubicBezTo>
                      <a:pt x="249" y="2967"/>
                      <a:pt x="317" y="2899"/>
                      <a:pt x="340" y="2853"/>
                    </a:cubicBezTo>
                    <a:cubicBezTo>
                      <a:pt x="453" y="2763"/>
                      <a:pt x="544" y="2672"/>
                      <a:pt x="657" y="2627"/>
                    </a:cubicBezTo>
                    <a:cubicBezTo>
                      <a:pt x="1087" y="2401"/>
                      <a:pt x="1494" y="2378"/>
                      <a:pt x="1743" y="2220"/>
                    </a:cubicBezTo>
                    <a:cubicBezTo>
                      <a:pt x="2241" y="2039"/>
                      <a:pt x="2422" y="1473"/>
                      <a:pt x="2422" y="726"/>
                    </a:cubicBezTo>
                    <a:cubicBezTo>
                      <a:pt x="2422" y="522"/>
                      <a:pt x="2422" y="296"/>
                      <a:pt x="2377" y="160"/>
                    </a:cubicBezTo>
                    <a:cubicBezTo>
                      <a:pt x="2347" y="56"/>
                      <a:pt x="2288" y="1"/>
                      <a:pt x="21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11"/>
              <p:cNvSpPr/>
              <p:nvPr/>
            </p:nvSpPr>
            <p:spPr>
              <a:xfrm>
                <a:off x="2102675" y="1587550"/>
                <a:ext cx="481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219" extrusionOk="0">
                    <a:moveTo>
                      <a:pt x="1041" y="974"/>
                    </a:moveTo>
                    <a:cubicBezTo>
                      <a:pt x="1019" y="996"/>
                      <a:pt x="996" y="1041"/>
                      <a:pt x="974" y="1087"/>
                    </a:cubicBezTo>
                    <a:cubicBezTo>
                      <a:pt x="951" y="1087"/>
                      <a:pt x="951" y="1109"/>
                      <a:pt x="951" y="1109"/>
                    </a:cubicBezTo>
                    <a:cubicBezTo>
                      <a:pt x="838" y="1313"/>
                      <a:pt x="725" y="1471"/>
                      <a:pt x="544" y="1607"/>
                    </a:cubicBezTo>
                    <a:cubicBezTo>
                      <a:pt x="679" y="1336"/>
                      <a:pt x="838" y="1132"/>
                      <a:pt x="1041" y="974"/>
                    </a:cubicBezTo>
                    <a:close/>
                    <a:moveTo>
                      <a:pt x="1223" y="0"/>
                    </a:moveTo>
                    <a:cubicBezTo>
                      <a:pt x="838" y="453"/>
                      <a:pt x="227" y="679"/>
                      <a:pt x="46" y="1788"/>
                    </a:cubicBezTo>
                    <a:cubicBezTo>
                      <a:pt x="0" y="2060"/>
                      <a:pt x="91" y="2218"/>
                      <a:pt x="227" y="2218"/>
                    </a:cubicBezTo>
                    <a:cubicBezTo>
                      <a:pt x="272" y="2218"/>
                      <a:pt x="340" y="2218"/>
                      <a:pt x="385" y="2173"/>
                    </a:cubicBezTo>
                    <a:cubicBezTo>
                      <a:pt x="430" y="2150"/>
                      <a:pt x="453" y="2150"/>
                      <a:pt x="476" y="2128"/>
                    </a:cubicBezTo>
                    <a:cubicBezTo>
                      <a:pt x="1019" y="1992"/>
                      <a:pt x="1268" y="1788"/>
                      <a:pt x="1449" y="1426"/>
                    </a:cubicBezTo>
                    <a:cubicBezTo>
                      <a:pt x="1471" y="1426"/>
                      <a:pt x="1471" y="1381"/>
                      <a:pt x="1471" y="1381"/>
                    </a:cubicBezTo>
                    <a:cubicBezTo>
                      <a:pt x="1675" y="1041"/>
                      <a:pt x="1811" y="657"/>
                      <a:pt x="1924" y="114"/>
                    </a:cubicBezTo>
                    <a:cubicBezTo>
                      <a:pt x="1811" y="114"/>
                      <a:pt x="1675" y="91"/>
                      <a:pt x="1562" y="23"/>
                    </a:cubicBezTo>
                    <a:cubicBezTo>
                      <a:pt x="1562" y="91"/>
                      <a:pt x="1517" y="136"/>
                      <a:pt x="1494" y="204"/>
                    </a:cubicBezTo>
                    <a:cubicBezTo>
                      <a:pt x="1404" y="136"/>
                      <a:pt x="1290" y="91"/>
                      <a:pt x="1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11"/>
              <p:cNvSpPr/>
              <p:nvPr/>
            </p:nvSpPr>
            <p:spPr>
              <a:xfrm>
                <a:off x="2031950" y="1737475"/>
                <a:ext cx="4075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396" fill="none" extrusionOk="0">
                    <a:moveTo>
                      <a:pt x="362" y="227"/>
                    </a:moveTo>
                    <a:cubicBezTo>
                      <a:pt x="430" y="182"/>
                      <a:pt x="453" y="91"/>
                      <a:pt x="521" y="69"/>
                    </a:cubicBezTo>
                    <a:cubicBezTo>
                      <a:pt x="679" y="1"/>
                      <a:pt x="838" y="24"/>
                      <a:pt x="996" y="91"/>
                    </a:cubicBezTo>
                    <a:cubicBezTo>
                      <a:pt x="1132" y="137"/>
                      <a:pt x="1177" y="250"/>
                      <a:pt x="1245" y="363"/>
                    </a:cubicBezTo>
                    <a:cubicBezTo>
                      <a:pt x="1517" y="884"/>
                      <a:pt x="1630" y="1449"/>
                      <a:pt x="1607" y="2015"/>
                    </a:cubicBezTo>
                    <a:cubicBezTo>
                      <a:pt x="1607" y="2490"/>
                      <a:pt x="1607" y="3056"/>
                      <a:pt x="1019" y="3396"/>
                    </a:cubicBezTo>
                    <a:cubicBezTo>
                      <a:pt x="362" y="2943"/>
                      <a:pt x="68" y="2128"/>
                      <a:pt x="23" y="1472"/>
                    </a:cubicBezTo>
                    <a:cubicBezTo>
                      <a:pt x="0" y="1087"/>
                      <a:pt x="114" y="635"/>
                      <a:pt x="362" y="227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11"/>
              <p:cNvSpPr/>
              <p:nvPr/>
            </p:nvSpPr>
            <p:spPr>
              <a:xfrm>
                <a:off x="2090225" y="1282575"/>
                <a:ext cx="7357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3124" fill="none" extrusionOk="0">
                    <a:moveTo>
                      <a:pt x="136" y="385"/>
                    </a:moveTo>
                    <a:cubicBezTo>
                      <a:pt x="272" y="114"/>
                      <a:pt x="770" y="1"/>
                      <a:pt x="1336" y="114"/>
                    </a:cubicBezTo>
                    <a:cubicBezTo>
                      <a:pt x="1992" y="227"/>
                      <a:pt x="2377" y="589"/>
                      <a:pt x="2558" y="906"/>
                    </a:cubicBezTo>
                    <a:cubicBezTo>
                      <a:pt x="2943" y="1540"/>
                      <a:pt x="2694" y="2422"/>
                      <a:pt x="2422" y="3033"/>
                    </a:cubicBezTo>
                    <a:cubicBezTo>
                      <a:pt x="2445" y="3124"/>
                      <a:pt x="2037" y="2717"/>
                      <a:pt x="1902" y="2671"/>
                    </a:cubicBezTo>
                    <a:cubicBezTo>
                      <a:pt x="1562" y="2400"/>
                      <a:pt x="1177" y="2106"/>
                      <a:pt x="657" y="1562"/>
                    </a:cubicBezTo>
                    <a:cubicBezTo>
                      <a:pt x="317" y="1223"/>
                      <a:pt x="0" y="838"/>
                      <a:pt x="91" y="521"/>
                    </a:cubicBezTo>
                    <a:cubicBezTo>
                      <a:pt x="68" y="431"/>
                      <a:pt x="91" y="408"/>
                      <a:pt x="136" y="385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11"/>
              <p:cNvSpPr/>
              <p:nvPr/>
            </p:nvSpPr>
            <p:spPr>
              <a:xfrm>
                <a:off x="2172825" y="722450"/>
                <a:ext cx="498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2422" fill="none" extrusionOk="0">
                    <a:moveTo>
                      <a:pt x="69" y="634"/>
                    </a:moveTo>
                    <a:cubicBezTo>
                      <a:pt x="182" y="430"/>
                      <a:pt x="476" y="272"/>
                      <a:pt x="793" y="158"/>
                    </a:cubicBezTo>
                    <a:cubicBezTo>
                      <a:pt x="1155" y="0"/>
                      <a:pt x="1404" y="158"/>
                      <a:pt x="1585" y="385"/>
                    </a:cubicBezTo>
                    <a:cubicBezTo>
                      <a:pt x="1879" y="815"/>
                      <a:pt x="1992" y="1856"/>
                      <a:pt x="1766" y="2422"/>
                    </a:cubicBezTo>
                    <a:cubicBezTo>
                      <a:pt x="1743" y="2422"/>
                      <a:pt x="1178" y="2150"/>
                      <a:pt x="1087" y="2195"/>
                    </a:cubicBezTo>
                    <a:cubicBezTo>
                      <a:pt x="748" y="2105"/>
                      <a:pt x="499" y="1924"/>
                      <a:pt x="272" y="1539"/>
                    </a:cubicBezTo>
                    <a:cubicBezTo>
                      <a:pt x="114" y="1245"/>
                      <a:pt x="1" y="951"/>
                      <a:pt x="69" y="724"/>
                    </a:cubicBezTo>
                    <a:cubicBezTo>
                      <a:pt x="46" y="679"/>
                      <a:pt x="46" y="656"/>
                      <a:pt x="69" y="634"/>
                    </a:cubicBezTo>
                    <a:close/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11"/>
              <p:cNvSpPr/>
              <p:nvPr/>
            </p:nvSpPr>
            <p:spPr>
              <a:xfrm>
                <a:off x="2173400" y="735450"/>
                <a:ext cx="45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563" fill="none" extrusionOk="0">
                    <a:moveTo>
                      <a:pt x="0" y="566"/>
                    </a:moveTo>
                    <a:cubicBezTo>
                      <a:pt x="498" y="1132"/>
                      <a:pt x="1041" y="1291"/>
                      <a:pt x="1494" y="1517"/>
                    </a:cubicBezTo>
                    <a:cubicBezTo>
                      <a:pt x="1517" y="1562"/>
                      <a:pt x="1607" y="1562"/>
                      <a:pt x="1675" y="1494"/>
                    </a:cubicBezTo>
                    <a:cubicBezTo>
                      <a:pt x="1698" y="1472"/>
                      <a:pt x="1698" y="1449"/>
                      <a:pt x="1698" y="1404"/>
                    </a:cubicBezTo>
                    <a:cubicBezTo>
                      <a:pt x="1834" y="793"/>
                      <a:pt x="317" y="317"/>
                      <a:pt x="249" y="23"/>
                    </a:cubicBezTo>
                    <a:cubicBezTo>
                      <a:pt x="906" y="1"/>
                      <a:pt x="1245" y="23"/>
                      <a:pt x="1743" y="589"/>
                    </a:cubicBezTo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6" name="Google Shape;3646;p11"/>
            <p:cNvGrpSpPr/>
            <p:nvPr/>
          </p:nvGrpSpPr>
          <p:grpSpPr>
            <a:xfrm>
              <a:off x="7979311" y="-99961"/>
              <a:ext cx="380199" cy="2861617"/>
              <a:chOff x="3345725" y="238675"/>
              <a:chExt cx="192975" cy="1452450"/>
            </a:xfrm>
          </p:grpSpPr>
          <p:sp>
            <p:nvSpPr>
              <p:cNvPr id="3647" name="Google Shape;3647;p11"/>
              <p:cNvSpPr/>
              <p:nvPr/>
            </p:nvSpPr>
            <p:spPr>
              <a:xfrm>
                <a:off x="3345725" y="250550"/>
                <a:ext cx="185625" cy="1427550"/>
              </a:xfrm>
              <a:custGeom>
                <a:avLst/>
                <a:gdLst/>
                <a:ahLst/>
                <a:cxnLst/>
                <a:rect l="l" t="t" r="r" b="b"/>
                <a:pathLst>
                  <a:path w="7425" h="57102" fill="none" extrusionOk="0">
                    <a:moveTo>
                      <a:pt x="4233" y="54635"/>
                    </a:moveTo>
                    <a:cubicBezTo>
                      <a:pt x="3599" y="54069"/>
                      <a:pt x="4346" y="53345"/>
                      <a:pt x="4957" y="53322"/>
                    </a:cubicBezTo>
                    <a:cubicBezTo>
                      <a:pt x="7424" y="53254"/>
                      <a:pt x="6293" y="56309"/>
                      <a:pt x="4708" y="56785"/>
                    </a:cubicBezTo>
                    <a:cubicBezTo>
                      <a:pt x="3690" y="57102"/>
                      <a:pt x="2445" y="56604"/>
                      <a:pt x="1993" y="55630"/>
                    </a:cubicBezTo>
                    <a:cubicBezTo>
                      <a:pt x="1744" y="55133"/>
                      <a:pt x="1744" y="54521"/>
                      <a:pt x="1811" y="53956"/>
                    </a:cubicBezTo>
                    <a:cubicBezTo>
                      <a:pt x="2015" y="52801"/>
                      <a:pt x="2581" y="51783"/>
                      <a:pt x="3102" y="50742"/>
                    </a:cubicBezTo>
                    <a:cubicBezTo>
                      <a:pt x="3667" y="49610"/>
                      <a:pt x="4278" y="48479"/>
                      <a:pt x="4618" y="47234"/>
                    </a:cubicBezTo>
                    <a:cubicBezTo>
                      <a:pt x="4957" y="45921"/>
                      <a:pt x="4754" y="44450"/>
                      <a:pt x="4029" y="43319"/>
                    </a:cubicBezTo>
                    <a:cubicBezTo>
                      <a:pt x="3283" y="42164"/>
                      <a:pt x="2038" y="41327"/>
                      <a:pt x="1427" y="40082"/>
                    </a:cubicBezTo>
                    <a:cubicBezTo>
                      <a:pt x="1" y="37208"/>
                      <a:pt x="2898" y="34605"/>
                      <a:pt x="4075" y="32229"/>
                    </a:cubicBezTo>
                    <a:cubicBezTo>
                      <a:pt x="5387" y="29672"/>
                      <a:pt x="5501" y="26526"/>
                      <a:pt x="4392" y="23855"/>
                    </a:cubicBezTo>
                    <a:cubicBezTo>
                      <a:pt x="3350" y="21320"/>
                      <a:pt x="1223" y="19102"/>
                      <a:pt x="1133" y="16364"/>
                    </a:cubicBezTo>
                    <a:cubicBezTo>
                      <a:pt x="997" y="13150"/>
                      <a:pt x="3622" y="10525"/>
                      <a:pt x="4686" y="7469"/>
                    </a:cubicBezTo>
                    <a:cubicBezTo>
                      <a:pt x="5501" y="5048"/>
                      <a:pt x="5206" y="2241"/>
                      <a:pt x="3962" y="1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11"/>
              <p:cNvSpPr/>
              <p:nvPr/>
            </p:nvSpPr>
            <p:spPr>
              <a:xfrm>
                <a:off x="3360103" y="238675"/>
                <a:ext cx="143750" cy="1452450"/>
              </a:xfrm>
              <a:custGeom>
                <a:avLst/>
                <a:gdLst/>
                <a:ahLst/>
                <a:cxnLst/>
                <a:rect l="l" t="t" r="r" b="b"/>
                <a:pathLst>
                  <a:path w="5750" h="58098" fill="none" extrusionOk="0">
                    <a:moveTo>
                      <a:pt x="5749" y="56083"/>
                    </a:moveTo>
                    <a:cubicBezTo>
                      <a:pt x="5432" y="56694"/>
                      <a:pt x="5025" y="57373"/>
                      <a:pt x="4369" y="57667"/>
                    </a:cubicBezTo>
                    <a:cubicBezTo>
                      <a:pt x="3396" y="58029"/>
                      <a:pt x="1970" y="58097"/>
                      <a:pt x="1110" y="57418"/>
                    </a:cubicBezTo>
                    <a:cubicBezTo>
                      <a:pt x="974" y="57260"/>
                      <a:pt x="861" y="57101"/>
                      <a:pt x="748" y="56920"/>
                    </a:cubicBezTo>
                    <a:cubicBezTo>
                      <a:pt x="1" y="55630"/>
                      <a:pt x="612" y="54521"/>
                      <a:pt x="1291" y="53299"/>
                    </a:cubicBezTo>
                    <a:cubicBezTo>
                      <a:pt x="1857" y="52281"/>
                      <a:pt x="2694" y="51421"/>
                      <a:pt x="3305" y="50425"/>
                    </a:cubicBezTo>
                    <a:cubicBezTo>
                      <a:pt x="4618" y="48365"/>
                      <a:pt x="5251" y="45197"/>
                      <a:pt x="4120" y="42934"/>
                    </a:cubicBezTo>
                    <a:cubicBezTo>
                      <a:pt x="3282" y="41281"/>
                      <a:pt x="1359" y="40580"/>
                      <a:pt x="612" y="38905"/>
                    </a:cubicBezTo>
                    <a:cubicBezTo>
                      <a:pt x="46" y="37728"/>
                      <a:pt x="340" y="36280"/>
                      <a:pt x="906" y="35080"/>
                    </a:cubicBezTo>
                    <a:cubicBezTo>
                      <a:pt x="1494" y="33903"/>
                      <a:pt x="2332" y="32885"/>
                      <a:pt x="2943" y="31685"/>
                    </a:cubicBezTo>
                    <a:cubicBezTo>
                      <a:pt x="4142" y="29490"/>
                      <a:pt x="4437" y="26865"/>
                      <a:pt x="3826" y="24421"/>
                    </a:cubicBezTo>
                    <a:cubicBezTo>
                      <a:pt x="3509" y="23244"/>
                      <a:pt x="3011" y="22135"/>
                      <a:pt x="2671" y="20981"/>
                    </a:cubicBezTo>
                    <a:cubicBezTo>
                      <a:pt x="2106" y="19057"/>
                      <a:pt x="2015" y="16952"/>
                      <a:pt x="2400" y="15006"/>
                    </a:cubicBezTo>
                    <a:cubicBezTo>
                      <a:pt x="2739" y="13354"/>
                      <a:pt x="3373" y="11837"/>
                      <a:pt x="3803" y="10230"/>
                    </a:cubicBezTo>
                    <a:cubicBezTo>
                      <a:pt x="4278" y="8442"/>
                      <a:pt x="4074" y="6745"/>
                      <a:pt x="4142" y="4934"/>
                    </a:cubicBezTo>
                    <a:cubicBezTo>
                      <a:pt x="4188" y="3350"/>
                      <a:pt x="4029" y="1517"/>
                      <a:pt x="3418" y="1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11"/>
              <p:cNvSpPr/>
              <p:nvPr/>
            </p:nvSpPr>
            <p:spPr>
              <a:xfrm>
                <a:off x="3471350" y="932250"/>
                <a:ext cx="6735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30" extrusionOk="0">
                    <a:moveTo>
                      <a:pt x="2218" y="502"/>
                    </a:moveTo>
                    <a:cubicBezTo>
                      <a:pt x="2263" y="502"/>
                      <a:pt x="2286" y="525"/>
                      <a:pt x="2286" y="593"/>
                    </a:cubicBezTo>
                    <a:cubicBezTo>
                      <a:pt x="2309" y="638"/>
                      <a:pt x="2286" y="729"/>
                      <a:pt x="2263" y="819"/>
                    </a:cubicBezTo>
                    <a:cubicBezTo>
                      <a:pt x="2105" y="1295"/>
                      <a:pt x="1833" y="1566"/>
                      <a:pt x="1358" y="1657"/>
                    </a:cubicBezTo>
                    <a:cubicBezTo>
                      <a:pt x="1041" y="1725"/>
                      <a:pt x="747" y="1770"/>
                      <a:pt x="408" y="1883"/>
                    </a:cubicBezTo>
                    <a:cubicBezTo>
                      <a:pt x="476" y="1295"/>
                      <a:pt x="838" y="774"/>
                      <a:pt x="1200" y="706"/>
                    </a:cubicBezTo>
                    <a:cubicBezTo>
                      <a:pt x="1471" y="593"/>
                      <a:pt x="1811" y="638"/>
                      <a:pt x="2150" y="525"/>
                    </a:cubicBezTo>
                    <a:cubicBezTo>
                      <a:pt x="2173" y="525"/>
                      <a:pt x="2196" y="502"/>
                      <a:pt x="2218" y="502"/>
                    </a:cubicBezTo>
                    <a:close/>
                    <a:moveTo>
                      <a:pt x="2473" y="1"/>
                    </a:moveTo>
                    <a:cubicBezTo>
                      <a:pt x="2432" y="1"/>
                      <a:pt x="2385" y="9"/>
                      <a:pt x="2331" y="27"/>
                    </a:cubicBezTo>
                    <a:cubicBezTo>
                      <a:pt x="2218" y="50"/>
                      <a:pt x="2105" y="72"/>
                      <a:pt x="2037" y="95"/>
                    </a:cubicBezTo>
                    <a:cubicBezTo>
                      <a:pt x="1607" y="208"/>
                      <a:pt x="1177" y="72"/>
                      <a:pt x="860" y="253"/>
                    </a:cubicBezTo>
                    <a:cubicBezTo>
                      <a:pt x="385" y="367"/>
                      <a:pt x="0" y="1566"/>
                      <a:pt x="23" y="2449"/>
                    </a:cubicBezTo>
                    <a:lnTo>
                      <a:pt x="23" y="2630"/>
                    </a:lnTo>
                    <a:cubicBezTo>
                      <a:pt x="68" y="2562"/>
                      <a:pt x="113" y="2494"/>
                      <a:pt x="159" y="2471"/>
                    </a:cubicBezTo>
                    <a:cubicBezTo>
                      <a:pt x="272" y="2404"/>
                      <a:pt x="385" y="2336"/>
                      <a:pt x="498" y="2313"/>
                    </a:cubicBezTo>
                    <a:cubicBezTo>
                      <a:pt x="973" y="2177"/>
                      <a:pt x="1381" y="2222"/>
                      <a:pt x="1720" y="2109"/>
                    </a:cubicBezTo>
                    <a:cubicBezTo>
                      <a:pt x="2218" y="1996"/>
                      <a:pt x="2512" y="1498"/>
                      <a:pt x="2648" y="751"/>
                    </a:cubicBezTo>
                    <a:cubicBezTo>
                      <a:pt x="2671" y="548"/>
                      <a:pt x="2693" y="367"/>
                      <a:pt x="2671" y="186"/>
                    </a:cubicBezTo>
                    <a:cubicBezTo>
                      <a:pt x="2654" y="69"/>
                      <a:pt x="2588" y="1"/>
                      <a:pt x="2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11"/>
              <p:cNvSpPr/>
              <p:nvPr/>
            </p:nvSpPr>
            <p:spPr>
              <a:xfrm>
                <a:off x="3475875" y="936300"/>
                <a:ext cx="55475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016" extrusionOk="0">
                    <a:moveTo>
                      <a:pt x="1239" y="938"/>
                    </a:moveTo>
                    <a:cubicBezTo>
                      <a:pt x="1211" y="967"/>
                      <a:pt x="1200" y="1004"/>
                      <a:pt x="1200" y="1019"/>
                    </a:cubicBezTo>
                    <a:lnTo>
                      <a:pt x="1177" y="1042"/>
                    </a:lnTo>
                    <a:cubicBezTo>
                      <a:pt x="1019" y="1223"/>
                      <a:pt x="860" y="1381"/>
                      <a:pt x="657" y="1472"/>
                    </a:cubicBezTo>
                    <a:cubicBezTo>
                      <a:pt x="845" y="1242"/>
                      <a:pt x="1033" y="1070"/>
                      <a:pt x="1239" y="938"/>
                    </a:cubicBezTo>
                    <a:close/>
                    <a:moveTo>
                      <a:pt x="1539" y="1"/>
                    </a:moveTo>
                    <a:cubicBezTo>
                      <a:pt x="1109" y="363"/>
                      <a:pt x="453" y="476"/>
                      <a:pt x="91" y="1517"/>
                    </a:cubicBezTo>
                    <a:cubicBezTo>
                      <a:pt x="0" y="1789"/>
                      <a:pt x="68" y="1947"/>
                      <a:pt x="204" y="1970"/>
                    </a:cubicBezTo>
                    <a:cubicBezTo>
                      <a:pt x="234" y="1985"/>
                      <a:pt x="259" y="1990"/>
                      <a:pt x="282" y="1990"/>
                    </a:cubicBezTo>
                    <a:cubicBezTo>
                      <a:pt x="327" y="1990"/>
                      <a:pt x="362" y="1970"/>
                      <a:pt x="408" y="1970"/>
                    </a:cubicBezTo>
                    <a:cubicBezTo>
                      <a:pt x="453" y="1970"/>
                      <a:pt x="498" y="1970"/>
                      <a:pt x="453" y="2015"/>
                    </a:cubicBezTo>
                    <a:cubicBezTo>
                      <a:pt x="1019" y="1947"/>
                      <a:pt x="1313" y="1789"/>
                      <a:pt x="1539" y="1472"/>
                    </a:cubicBezTo>
                    <a:lnTo>
                      <a:pt x="1562" y="1449"/>
                    </a:lnTo>
                    <a:cubicBezTo>
                      <a:pt x="1788" y="1133"/>
                      <a:pt x="2015" y="770"/>
                      <a:pt x="2218" y="250"/>
                    </a:cubicBezTo>
                    <a:cubicBezTo>
                      <a:pt x="2105" y="227"/>
                      <a:pt x="1992" y="205"/>
                      <a:pt x="1879" y="114"/>
                    </a:cubicBezTo>
                    <a:cubicBezTo>
                      <a:pt x="1856" y="159"/>
                      <a:pt x="1811" y="205"/>
                      <a:pt x="1788" y="250"/>
                    </a:cubicBezTo>
                    <a:lnTo>
                      <a:pt x="1539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11"/>
              <p:cNvSpPr/>
              <p:nvPr/>
            </p:nvSpPr>
            <p:spPr>
              <a:xfrm>
                <a:off x="3435700" y="1260450"/>
                <a:ext cx="588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3240" extrusionOk="0">
                    <a:moveTo>
                      <a:pt x="1834" y="546"/>
                    </a:moveTo>
                    <a:cubicBezTo>
                      <a:pt x="1879" y="546"/>
                      <a:pt x="1902" y="569"/>
                      <a:pt x="1924" y="614"/>
                    </a:cubicBezTo>
                    <a:cubicBezTo>
                      <a:pt x="1947" y="659"/>
                      <a:pt x="1947" y="727"/>
                      <a:pt x="1947" y="840"/>
                    </a:cubicBezTo>
                    <a:cubicBezTo>
                      <a:pt x="1992" y="1338"/>
                      <a:pt x="1788" y="1678"/>
                      <a:pt x="1358" y="1904"/>
                    </a:cubicBezTo>
                    <a:cubicBezTo>
                      <a:pt x="1109" y="2085"/>
                      <a:pt x="815" y="2221"/>
                      <a:pt x="544" y="2425"/>
                    </a:cubicBezTo>
                    <a:cubicBezTo>
                      <a:pt x="408" y="1836"/>
                      <a:pt x="589" y="1225"/>
                      <a:pt x="906" y="1067"/>
                    </a:cubicBezTo>
                    <a:cubicBezTo>
                      <a:pt x="1132" y="863"/>
                      <a:pt x="1472" y="840"/>
                      <a:pt x="1766" y="614"/>
                    </a:cubicBezTo>
                    <a:cubicBezTo>
                      <a:pt x="1788" y="569"/>
                      <a:pt x="1811" y="546"/>
                      <a:pt x="1834" y="546"/>
                    </a:cubicBezTo>
                    <a:close/>
                    <a:moveTo>
                      <a:pt x="1942" y="0"/>
                    </a:moveTo>
                    <a:cubicBezTo>
                      <a:pt x="1890" y="0"/>
                      <a:pt x="1832" y="24"/>
                      <a:pt x="1766" y="71"/>
                    </a:cubicBezTo>
                    <a:lnTo>
                      <a:pt x="1494" y="252"/>
                    </a:lnTo>
                    <a:cubicBezTo>
                      <a:pt x="1155" y="456"/>
                      <a:pt x="702" y="433"/>
                      <a:pt x="453" y="727"/>
                    </a:cubicBezTo>
                    <a:cubicBezTo>
                      <a:pt x="23" y="976"/>
                      <a:pt x="0" y="2244"/>
                      <a:pt x="317" y="3081"/>
                    </a:cubicBezTo>
                    <a:cubicBezTo>
                      <a:pt x="340" y="3126"/>
                      <a:pt x="340" y="3194"/>
                      <a:pt x="363" y="3239"/>
                    </a:cubicBezTo>
                    <a:lnTo>
                      <a:pt x="453" y="3081"/>
                    </a:lnTo>
                    <a:cubicBezTo>
                      <a:pt x="544" y="2923"/>
                      <a:pt x="657" y="2855"/>
                      <a:pt x="747" y="2787"/>
                    </a:cubicBezTo>
                    <a:cubicBezTo>
                      <a:pt x="1132" y="2538"/>
                      <a:pt x="1562" y="2447"/>
                      <a:pt x="1788" y="2244"/>
                    </a:cubicBezTo>
                    <a:cubicBezTo>
                      <a:pt x="2241" y="1995"/>
                      <a:pt x="2354" y="1406"/>
                      <a:pt x="2264" y="659"/>
                    </a:cubicBezTo>
                    <a:cubicBezTo>
                      <a:pt x="2241" y="501"/>
                      <a:pt x="2218" y="275"/>
                      <a:pt x="2128" y="139"/>
                    </a:cubicBezTo>
                    <a:cubicBezTo>
                      <a:pt x="2075" y="46"/>
                      <a:pt x="2015" y="0"/>
                      <a:pt x="19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11"/>
              <p:cNvSpPr/>
              <p:nvPr/>
            </p:nvSpPr>
            <p:spPr>
              <a:xfrm>
                <a:off x="3444750" y="1270125"/>
                <a:ext cx="41325" cy="572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2290" extrusionOk="0">
                    <a:moveTo>
                      <a:pt x="883" y="929"/>
                    </a:moveTo>
                    <a:cubicBezTo>
                      <a:pt x="883" y="997"/>
                      <a:pt x="861" y="1019"/>
                      <a:pt x="793" y="1065"/>
                    </a:cubicBezTo>
                    <a:lnTo>
                      <a:pt x="793" y="1087"/>
                    </a:lnTo>
                    <a:cubicBezTo>
                      <a:pt x="725" y="1291"/>
                      <a:pt x="634" y="1495"/>
                      <a:pt x="453" y="1630"/>
                    </a:cubicBezTo>
                    <a:cubicBezTo>
                      <a:pt x="566" y="1359"/>
                      <a:pt x="725" y="1132"/>
                      <a:pt x="883" y="929"/>
                    </a:cubicBezTo>
                    <a:close/>
                    <a:moveTo>
                      <a:pt x="906" y="1"/>
                    </a:moveTo>
                    <a:cubicBezTo>
                      <a:pt x="634" y="476"/>
                      <a:pt x="46" y="793"/>
                      <a:pt x="1" y="1902"/>
                    </a:cubicBezTo>
                    <a:cubicBezTo>
                      <a:pt x="1" y="2154"/>
                      <a:pt x="79" y="2289"/>
                      <a:pt x="198" y="2289"/>
                    </a:cubicBezTo>
                    <a:cubicBezTo>
                      <a:pt x="208" y="2289"/>
                      <a:pt x="217" y="2288"/>
                      <a:pt x="227" y="2287"/>
                    </a:cubicBezTo>
                    <a:cubicBezTo>
                      <a:pt x="295" y="2287"/>
                      <a:pt x="340" y="2264"/>
                      <a:pt x="408" y="2241"/>
                    </a:cubicBezTo>
                    <a:cubicBezTo>
                      <a:pt x="431" y="2196"/>
                      <a:pt x="453" y="2196"/>
                      <a:pt x="521" y="2196"/>
                    </a:cubicBezTo>
                    <a:cubicBezTo>
                      <a:pt x="1019" y="1970"/>
                      <a:pt x="1245" y="1743"/>
                      <a:pt x="1358" y="1381"/>
                    </a:cubicBezTo>
                    <a:lnTo>
                      <a:pt x="1358" y="1359"/>
                    </a:lnTo>
                    <a:cubicBezTo>
                      <a:pt x="1494" y="997"/>
                      <a:pt x="1607" y="589"/>
                      <a:pt x="1653" y="23"/>
                    </a:cubicBezTo>
                    <a:lnTo>
                      <a:pt x="1653" y="23"/>
                    </a:lnTo>
                    <a:cubicBezTo>
                      <a:pt x="1620" y="30"/>
                      <a:pt x="1586" y="33"/>
                      <a:pt x="1552" y="33"/>
                    </a:cubicBezTo>
                    <a:cubicBezTo>
                      <a:pt x="1469" y="33"/>
                      <a:pt x="1380" y="17"/>
                      <a:pt x="1268" y="1"/>
                    </a:cubicBezTo>
                    <a:cubicBezTo>
                      <a:pt x="1245" y="46"/>
                      <a:pt x="1245" y="114"/>
                      <a:pt x="1223" y="159"/>
                    </a:cubicBezTo>
                    <a:cubicBezTo>
                      <a:pt x="1110" y="114"/>
                      <a:pt x="1019" y="46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11"/>
              <p:cNvSpPr/>
              <p:nvPr/>
            </p:nvSpPr>
            <p:spPr>
              <a:xfrm>
                <a:off x="3390425" y="1428550"/>
                <a:ext cx="47550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06" fill="none" extrusionOk="0">
                    <a:moveTo>
                      <a:pt x="295" y="272"/>
                    </a:moveTo>
                    <a:cubicBezTo>
                      <a:pt x="318" y="227"/>
                      <a:pt x="363" y="137"/>
                      <a:pt x="431" y="91"/>
                    </a:cubicBezTo>
                    <a:cubicBezTo>
                      <a:pt x="544" y="1"/>
                      <a:pt x="748" y="1"/>
                      <a:pt x="884" y="46"/>
                    </a:cubicBezTo>
                    <a:cubicBezTo>
                      <a:pt x="1019" y="114"/>
                      <a:pt x="1110" y="204"/>
                      <a:pt x="1155" y="318"/>
                    </a:cubicBezTo>
                    <a:cubicBezTo>
                      <a:pt x="1495" y="793"/>
                      <a:pt x="1676" y="1336"/>
                      <a:pt x="1766" y="1857"/>
                    </a:cubicBezTo>
                    <a:cubicBezTo>
                      <a:pt x="1811" y="2355"/>
                      <a:pt x="1902" y="2920"/>
                      <a:pt x="1359" y="3305"/>
                    </a:cubicBezTo>
                    <a:cubicBezTo>
                      <a:pt x="657" y="2943"/>
                      <a:pt x="250" y="2151"/>
                      <a:pt x="114" y="1517"/>
                    </a:cubicBezTo>
                    <a:cubicBezTo>
                      <a:pt x="1" y="1155"/>
                      <a:pt x="69" y="702"/>
                      <a:pt x="295" y="272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11"/>
              <p:cNvSpPr/>
              <p:nvPr/>
            </p:nvSpPr>
            <p:spPr>
              <a:xfrm>
                <a:off x="3395525" y="1432525"/>
                <a:ext cx="39075" cy="724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898" fill="none" extrusionOk="0">
                    <a:moveTo>
                      <a:pt x="1" y="294"/>
                    </a:moveTo>
                    <a:cubicBezTo>
                      <a:pt x="227" y="1087"/>
                      <a:pt x="566" y="2014"/>
                      <a:pt x="1042" y="2761"/>
                    </a:cubicBezTo>
                    <a:cubicBezTo>
                      <a:pt x="1064" y="2807"/>
                      <a:pt x="1155" y="2897"/>
                      <a:pt x="1245" y="2829"/>
                    </a:cubicBezTo>
                    <a:cubicBezTo>
                      <a:pt x="1291" y="2807"/>
                      <a:pt x="1291" y="2784"/>
                      <a:pt x="1313" y="2761"/>
                    </a:cubicBezTo>
                    <a:cubicBezTo>
                      <a:pt x="1562" y="2263"/>
                      <a:pt x="1268" y="1811"/>
                      <a:pt x="996" y="1403"/>
                    </a:cubicBezTo>
                    <a:cubicBezTo>
                      <a:pt x="725" y="973"/>
                      <a:pt x="476" y="498"/>
                      <a:pt x="317" y="0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11"/>
              <p:cNvSpPr/>
              <p:nvPr/>
            </p:nvSpPr>
            <p:spPr>
              <a:xfrm>
                <a:off x="3389300" y="970250"/>
                <a:ext cx="7527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853" fill="none" extrusionOk="0">
                    <a:moveTo>
                      <a:pt x="68" y="453"/>
                    </a:moveTo>
                    <a:cubicBezTo>
                      <a:pt x="182" y="182"/>
                      <a:pt x="702" y="1"/>
                      <a:pt x="1245" y="23"/>
                    </a:cubicBezTo>
                    <a:cubicBezTo>
                      <a:pt x="1924" y="46"/>
                      <a:pt x="2332" y="363"/>
                      <a:pt x="2535" y="657"/>
                    </a:cubicBezTo>
                    <a:cubicBezTo>
                      <a:pt x="3011" y="1223"/>
                      <a:pt x="2875" y="2128"/>
                      <a:pt x="2649" y="2762"/>
                    </a:cubicBezTo>
                    <a:cubicBezTo>
                      <a:pt x="2671" y="2852"/>
                      <a:pt x="2219" y="2513"/>
                      <a:pt x="2105" y="2468"/>
                    </a:cubicBezTo>
                    <a:cubicBezTo>
                      <a:pt x="1743" y="2241"/>
                      <a:pt x="1291" y="1970"/>
                      <a:pt x="725" y="1517"/>
                    </a:cubicBezTo>
                    <a:cubicBezTo>
                      <a:pt x="363" y="1246"/>
                      <a:pt x="1" y="884"/>
                      <a:pt x="23" y="567"/>
                    </a:cubicBezTo>
                    <a:cubicBezTo>
                      <a:pt x="46" y="499"/>
                      <a:pt x="46" y="476"/>
                      <a:pt x="68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11"/>
              <p:cNvSpPr/>
              <p:nvPr/>
            </p:nvSpPr>
            <p:spPr>
              <a:xfrm>
                <a:off x="3399475" y="403900"/>
                <a:ext cx="526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309" fill="none" extrusionOk="0">
                    <a:moveTo>
                      <a:pt x="46" y="724"/>
                    </a:moveTo>
                    <a:cubicBezTo>
                      <a:pt x="114" y="521"/>
                      <a:pt x="386" y="294"/>
                      <a:pt x="657" y="159"/>
                    </a:cubicBezTo>
                    <a:cubicBezTo>
                      <a:pt x="997" y="0"/>
                      <a:pt x="1291" y="68"/>
                      <a:pt x="1472" y="294"/>
                    </a:cubicBezTo>
                    <a:cubicBezTo>
                      <a:pt x="1857" y="702"/>
                      <a:pt x="2106" y="1720"/>
                      <a:pt x="1925" y="2309"/>
                    </a:cubicBezTo>
                    <a:cubicBezTo>
                      <a:pt x="1902" y="2309"/>
                      <a:pt x="1314" y="2150"/>
                      <a:pt x="1246" y="2195"/>
                    </a:cubicBezTo>
                    <a:cubicBezTo>
                      <a:pt x="906" y="2173"/>
                      <a:pt x="635" y="2037"/>
                      <a:pt x="340" y="1652"/>
                    </a:cubicBezTo>
                    <a:cubicBezTo>
                      <a:pt x="159" y="1403"/>
                      <a:pt x="1" y="1087"/>
                      <a:pt x="46" y="860"/>
                    </a:cubicBezTo>
                    <a:cubicBezTo>
                      <a:pt x="1" y="792"/>
                      <a:pt x="46" y="747"/>
                      <a:pt x="46" y="724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11"/>
              <p:cNvSpPr/>
              <p:nvPr/>
            </p:nvSpPr>
            <p:spPr>
              <a:xfrm>
                <a:off x="3401175" y="416350"/>
                <a:ext cx="4755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472" fill="none" extrusionOk="0">
                    <a:moveTo>
                      <a:pt x="1" y="679"/>
                    </a:moveTo>
                    <a:cubicBezTo>
                      <a:pt x="589" y="1154"/>
                      <a:pt x="1132" y="1267"/>
                      <a:pt x="1608" y="1449"/>
                    </a:cubicBezTo>
                    <a:cubicBezTo>
                      <a:pt x="1630" y="1449"/>
                      <a:pt x="1721" y="1471"/>
                      <a:pt x="1789" y="1381"/>
                    </a:cubicBezTo>
                    <a:cubicBezTo>
                      <a:pt x="1811" y="1358"/>
                      <a:pt x="1811" y="1335"/>
                      <a:pt x="1811" y="1313"/>
                    </a:cubicBezTo>
                    <a:cubicBezTo>
                      <a:pt x="1902" y="679"/>
                      <a:pt x="272" y="407"/>
                      <a:pt x="205" y="113"/>
                    </a:cubicBezTo>
                    <a:cubicBezTo>
                      <a:pt x="816" y="0"/>
                      <a:pt x="1155" y="0"/>
                      <a:pt x="1744" y="475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58" name="Google Shape;3658;p11"/>
            <p:cNvGrpSpPr/>
            <p:nvPr/>
          </p:nvGrpSpPr>
          <p:grpSpPr>
            <a:xfrm>
              <a:off x="4881743" y="156705"/>
              <a:ext cx="237508" cy="247359"/>
              <a:chOff x="2650925" y="4637475"/>
              <a:chExt cx="120550" cy="125550"/>
            </a:xfrm>
          </p:grpSpPr>
          <p:sp>
            <p:nvSpPr>
              <p:cNvPr id="3659" name="Google Shape;3659;p11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11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1" name="Google Shape;3661;p11"/>
            <p:cNvGrpSpPr/>
            <p:nvPr/>
          </p:nvGrpSpPr>
          <p:grpSpPr>
            <a:xfrm>
              <a:off x="5794189" y="-85831"/>
              <a:ext cx="949833" cy="732422"/>
              <a:chOff x="4866600" y="2956225"/>
              <a:chExt cx="482100" cy="371750"/>
            </a:xfrm>
          </p:grpSpPr>
          <p:sp>
            <p:nvSpPr>
              <p:cNvPr id="3662" name="Google Shape;3662;p11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11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11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11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11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11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11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11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0" name="Google Shape;3670;p11"/>
            <p:cNvGrpSpPr/>
            <p:nvPr/>
          </p:nvGrpSpPr>
          <p:grpSpPr>
            <a:xfrm>
              <a:off x="5491709" y="-152407"/>
              <a:ext cx="3804702" cy="3830266"/>
              <a:chOff x="3667100" y="238125"/>
              <a:chExt cx="1931125" cy="1944100"/>
            </a:xfrm>
          </p:grpSpPr>
          <p:sp>
            <p:nvSpPr>
              <p:cNvPr id="3671" name="Google Shape;3671;p11"/>
              <p:cNvSpPr/>
              <p:nvPr/>
            </p:nvSpPr>
            <p:spPr>
              <a:xfrm>
                <a:off x="5226450" y="255075"/>
                <a:ext cx="321975" cy="980575"/>
              </a:xfrm>
              <a:custGeom>
                <a:avLst/>
                <a:gdLst/>
                <a:ahLst/>
                <a:cxnLst/>
                <a:rect l="l" t="t" r="r" b="b"/>
                <a:pathLst>
                  <a:path w="12879" h="39223" fill="none" extrusionOk="0">
                    <a:moveTo>
                      <a:pt x="6677" y="1"/>
                    </a:moveTo>
                    <a:cubicBezTo>
                      <a:pt x="1811" y="12358"/>
                      <a:pt x="1" y="31663"/>
                      <a:pt x="12878" y="39222"/>
                    </a:cubicBezTo>
                  </a:path>
                </a:pathLst>
              </a:custGeom>
              <a:noFill/>
              <a:ln w="5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11"/>
              <p:cNvSpPr/>
              <p:nvPr/>
            </p:nvSpPr>
            <p:spPr>
              <a:xfrm>
                <a:off x="5142150" y="238125"/>
                <a:ext cx="49250" cy="17032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813" fill="none" extrusionOk="0">
                    <a:moveTo>
                      <a:pt x="1" y="0"/>
                    </a:moveTo>
                    <a:cubicBezTo>
                      <a:pt x="159" y="2014"/>
                      <a:pt x="499" y="5454"/>
                      <a:pt x="1970" y="6812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11"/>
              <p:cNvSpPr/>
              <p:nvPr/>
            </p:nvSpPr>
            <p:spPr>
              <a:xfrm>
                <a:off x="4463200" y="263575"/>
                <a:ext cx="6840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7363" h="29513" fill="none" extrusionOk="0">
                    <a:moveTo>
                      <a:pt x="20754" y="0"/>
                    </a:moveTo>
                    <a:cubicBezTo>
                      <a:pt x="18943" y="14734"/>
                      <a:pt x="25914" y="28494"/>
                      <a:pt x="27362" y="29513"/>
                    </a:cubicBezTo>
                    <a:cubicBezTo>
                      <a:pt x="24081" y="27793"/>
                      <a:pt x="17631" y="25416"/>
                      <a:pt x="14077" y="24443"/>
                    </a:cubicBezTo>
                    <a:cubicBezTo>
                      <a:pt x="5024" y="21976"/>
                      <a:pt x="2490" y="22429"/>
                      <a:pt x="0" y="20958"/>
                    </a:cubicBezTo>
                  </a:path>
                </a:pathLst>
              </a:custGeom>
              <a:solidFill>
                <a:schemeClr val="dk1"/>
              </a:solidFill>
              <a:ln w="5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11"/>
              <p:cNvSpPr/>
              <p:nvPr/>
            </p:nvSpPr>
            <p:spPr>
              <a:xfrm>
                <a:off x="4436600" y="875200"/>
                <a:ext cx="1131050" cy="1307025"/>
              </a:xfrm>
              <a:custGeom>
                <a:avLst/>
                <a:gdLst/>
                <a:ahLst/>
                <a:cxnLst/>
                <a:rect l="l" t="t" r="r" b="b"/>
                <a:pathLst>
                  <a:path w="45242" h="52281" fill="none" extrusionOk="0">
                    <a:moveTo>
                      <a:pt x="0" y="1"/>
                    </a:moveTo>
                    <a:cubicBezTo>
                      <a:pt x="1856" y="1924"/>
                      <a:pt x="3735" y="3486"/>
                      <a:pt x="5545" y="4301"/>
                    </a:cubicBezTo>
                    <a:cubicBezTo>
                      <a:pt x="9393" y="6089"/>
                      <a:pt x="26933" y="15730"/>
                      <a:pt x="30757" y="18174"/>
                    </a:cubicBezTo>
                    <a:cubicBezTo>
                      <a:pt x="32613" y="19351"/>
                      <a:pt x="34401" y="20822"/>
                      <a:pt x="35623" y="22723"/>
                    </a:cubicBezTo>
                    <a:cubicBezTo>
                      <a:pt x="36981" y="24828"/>
                      <a:pt x="37162" y="27838"/>
                      <a:pt x="37728" y="30282"/>
                    </a:cubicBezTo>
                    <a:cubicBezTo>
                      <a:pt x="39493" y="37841"/>
                      <a:pt x="41213" y="45604"/>
                      <a:pt x="45242" y="52281"/>
                    </a:cubicBezTo>
                  </a:path>
                </a:pathLst>
              </a:custGeom>
              <a:noFill/>
              <a:ln w="5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11"/>
              <p:cNvSpPr/>
              <p:nvPr/>
            </p:nvSpPr>
            <p:spPr>
              <a:xfrm>
                <a:off x="3814225" y="252250"/>
                <a:ext cx="482075" cy="458325"/>
              </a:xfrm>
              <a:custGeom>
                <a:avLst/>
                <a:gdLst/>
                <a:ahLst/>
                <a:cxnLst/>
                <a:rect l="l" t="t" r="r" b="b"/>
                <a:pathLst>
                  <a:path w="19283" h="18333" fill="none" extrusionOk="0">
                    <a:moveTo>
                      <a:pt x="0" y="1"/>
                    </a:moveTo>
                    <a:cubicBezTo>
                      <a:pt x="3508" y="1449"/>
                      <a:pt x="7356" y="4889"/>
                      <a:pt x="10117" y="7447"/>
                    </a:cubicBezTo>
                    <a:cubicBezTo>
                      <a:pt x="12946" y="10049"/>
                      <a:pt x="16069" y="14259"/>
                      <a:pt x="19283" y="18333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11"/>
              <p:cNvSpPr/>
              <p:nvPr/>
            </p:nvSpPr>
            <p:spPr>
              <a:xfrm>
                <a:off x="3667100" y="252825"/>
                <a:ext cx="1900550" cy="1916950"/>
              </a:xfrm>
              <a:custGeom>
                <a:avLst/>
                <a:gdLst/>
                <a:ahLst/>
                <a:cxnLst/>
                <a:rect l="l" t="t" r="r" b="b"/>
                <a:pathLst>
                  <a:path w="76022" h="76678" extrusionOk="0">
                    <a:moveTo>
                      <a:pt x="52643" y="0"/>
                    </a:moveTo>
                    <a:lnTo>
                      <a:pt x="52643" y="1539"/>
                    </a:lnTo>
                    <a:cubicBezTo>
                      <a:pt x="52711" y="5862"/>
                      <a:pt x="53186" y="10185"/>
                      <a:pt x="53933" y="14462"/>
                    </a:cubicBezTo>
                    <a:cubicBezTo>
                      <a:pt x="54408" y="16974"/>
                      <a:pt x="54974" y="19464"/>
                      <a:pt x="55676" y="21908"/>
                    </a:cubicBezTo>
                    <a:cubicBezTo>
                      <a:pt x="56038" y="23176"/>
                      <a:pt x="56445" y="24420"/>
                      <a:pt x="56898" y="25643"/>
                    </a:cubicBezTo>
                    <a:cubicBezTo>
                      <a:pt x="57147" y="26321"/>
                      <a:pt x="58210" y="28019"/>
                      <a:pt x="57169" y="28449"/>
                    </a:cubicBezTo>
                    <a:cubicBezTo>
                      <a:pt x="57019" y="28509"/>
                      <a:pt x="56865" y="28529"/>
                      <a:pt x="56708" y="28529"/>
                    </a:cubicBezTo>
                    <a:cubicBezTo>
                      <a:pt x="56510" y="28529"/>
                      <a:pt x="56308" y="28497"/>
                      <a:pt x="56106" y="28472"/>
                    </a:cubicBezTo>
                    <a:cubicBezTo>
                      <a:pt x="55925" y="28449"/>
                      <a:pt x="55721" y="28404"/>
                      <a:pt x="55563" y="28358"/>
                    </a:cubicBezTo>
                    <a:cubicBezTo>
                      <a:pt x="48411" y="26367"/>
                      <a:pt x="41327" y="23809"/>
                      <a:pt x="34221" y="21614"/>
                    </a:cubicBezTo>
                    <a:cubicBezTo>
                      <a:pt x="29626" y="20211"/>
                      <a:pt x="17201" y="9845"/>
                      <a:pt x="11475" y="3780"/>
                    </a:cubicBezTo>
                    <a:cubicBezTo>
                      <a:pt x="10004" y="2218"/>
                      <a:pt x="8081" y="996"/>
                      <a:pt x="6021" y="46"/>
                    </a:cubicBezTo>
                    <a:lnTo>
                      <a:pt x="1" y="46"/>
                    </a:lnTo>
                    <a:cubicBezTo>
                      <a:pt x="13625" y="6179"/>
                      <a:pt x="21184" y="22497"/>
                      <a:pt x="32591" y="27453"/>
                    </a:cubicBezTo>
                    <a:cubicBezTo>
                      <a:pt x="38181" y="29875"/>
                      <a:pt x="42979" y="32115"/>
                      <a:pt x="46646" y="33813"/>
                    </a:cubicBezTo>
                    <a:cubicBezTo>
                      <a:pt x="59387" y="39674"/>
                      <a:pt x="64321" y="45355"/>
                      <a:pt x="66335" y="49610"/>
                    </a:cubicBezTo>
                    <a:cubicBezTo>
                      <a:pt x="73261" y="64230"/>
                      <a:pt x="76022" y="76678"/>
                      <a:pt x="76022" y="76678"/>
                    </a:cubicBezTo>
                    <a:lnTo>
                      <a:pt x="76022" y="76316"/>
                    </a:lnTo>
                    <a:lnTo>
                      <a:pt x="76022" y="64954"/>
                    </a:lnTo>
                    <a:lnTo>
                      <a:pt x="76022" y="47935"/>
                    </a:lnTo>
                    <a:cubicBezTo>
                      <a:pt x="76022" y="45016"/>
                      <a:pt x="75863" y="42028"/>
                      <a:pt x="76022" y="39109"/>
                    </a:cubicBezTo>
                    <a:cubicBezTo>
                      <a:pt x="74958" y="38543"/>
                      <a:pt x="74506" y="37524"/>
                      <a:pt x="74528" y="36280"/>
                    </a:cubicBezTo>
                    <a:cubicBezTo>
                      <a:pt x="74528" y="35284"/>
                      <a:pt x="74754" y="34243"/>
                      <a:pt x="74528" y="33247"/>
                    </a:cubicBezTo>
                    <a:cubicBezTo>
                      <a:pt x="74506" y="33134"/>
                      <a:pt x="74483" y="33021"/>
                      <a:pt x="74392" y="32930"/>
                    </a:cubicBezTo>
                    <a:cubicBezTo>
                      <a:pt x="74302" y="32862"/>
                      <a:pt x="74189" y="32794"/>
                      <a:pt x="74121" y="32772"/>
                    </a:cubicBezTo>
                    <a:cubicBezTo>
                      <a:pt x="73555" y="32545"/>
                      <a:pt x="72944" y="32342"/>
                      <a:pt x="72355" y="32206"/>
                    </a:cubicBezTo>
                    <a:cubicBezTo>
                      <a:pt x="72262" y="32190"/>
                      <a:pt x="72168" y="32164"/>
                      <a:pt x="72067" y="32164"/>
                    </a:cubicBezTo>
                    <a:cubicBezTo>
                      <a:pt x="72022" y="32164"/>
                      <a:pt x="71975" y="32169"/>
                      <a:pt x="71925" y="32183"/>
                    </a:cubicBezTo>
                    <a:cubicBezTo>
                      <a:pt x="71790" y="32206"/>
                      <a:pt x="71677" y="32319"/>
                      <a:pt x="71563" y="32410"/>
                    </a:cubicBezTo>
                    <a:cubicBezTo>
                      <a:pt x="70952" y="32975"/>
                      <a:pt x="70409" y="33609"/>
                      <a:pt x="69957" y="34333"/>
                    </a:cubicBezTo>
                    <a:cubicBezTo>
                      <a:pt x="69640" y="33903"/>
                      <a:pt x="69323" y="33541"/>
                      <a:pt x="69029" y="33134"/>
                    </a:cubicBezTo>
                    <a:cubicBezTo>
                      <a:pt x="63936" y="26435"/>
                      <a:pt x="63416" y="15617"/>
                      <a:pt x="66222" y="7922"/>
                    </a:cubicBezTo>
                    <a:cubicBezTo>
                      <a:pt x="66494" y="7197"/>
                      <a:pt x="68870" y="46"/>
                      <a:pt x="69821" y="46"/>
                    </a:cubicBezTo>
                    <a:lnTo>
                      <a:pt x="63054" y="46"/>
                    </a:lnTo>
                    <a:cubicBezTo>
                      <a:pt x="61900" y="1517"/>
                      <a:pt x="61334" y="3554"/>
                      <a:pt x="60994" y="4685"/>
                    </a:cubicBezTo>
                    <a:cubicBezTo>
                      <a:pt x="60795" y="5329"/>
                      <a:pt x="60548" y="5640"/>
                      <a:pt x="60318" y="5640"/>
                    </a:cubicBezTo>
                    <a:cubicBezTo>
                      <a:pt x="60103" y="5640"/>
                      <a:pt x="59903" y="5368"/>
                      <a:pt x="59772" y="4844"/>
                    </a:cubicBezTo>
                    <a:cubicBezTo>
                      <a:pt x="59297" y="3010"/>
                      <a:pt x="59319" y="725"/>
                      <a:pt x="593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11"/>
              <p:cNvSpPr/>
              <p:nvPr/>
            </p:nvSpPr>
            <p:spPr>
              <a:xfrm>
                <a:off x="5176100" y="253950"/>
                <a:ext cx="10695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6852" extrusionOk="0">
                    <a:moveTo>
                      <a:pt x="4278" y="1"/>
                    </a:moveTo>
                    <a:cubicBezTo>
                      <a:pt x="3373" y="1"/>
                      <a:pt x="2716" y="1"/>
                      <a:pt x="2762" y="23"/>
                    </a:cubicBezTo>
                    <a:cubicBezTo>
                      <a:pt x="1766" y="1291"/>
                      <a:pt x="770" y="4188"/>
                      <a:pt x="431" y="5342"/>
                    </a:cubicBezTo>
                    <a:cubicBezTo>
                      <a:pt x="1" y="5659"/>
                      <a:pt x="182" y="5840"/>
                      <a:pt x="227" y="6066"/>
                    </a:cubicBezTo>
                    <a:cubicBezTo>
                      <a:pt x="368" y="6585"/>
                      <a:pt x="643" y="6851"/>
                      <a:pt x="934" y="6851"/>
                    </a:cubicBezTo>
                    <a:cubicBezTo>
                      <a:pt x="1251" y="6851"/>
                      <a:pt x="1588" y="6535"/>
                      <a:pt x="1788" y="5885"/>
                    </a:cubicBezTo>
                    <a:cubicBezTo>
                      <a:pt x="2128" y="4753"/>
                      <a:pt x="3124" y="1494"/>
                      <a:pt x="42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11"/>
              <p:cNvSpPr/>
              <p:nvPr/>
            </p:nvSpPr>
            <p:spPr>
              <a:xfrm>
                <a:off x="4536175" y="252825"/>
                <a:ext cx="626925" cy="727375"/>
              </a:xfrm>
              <a:custGeom>
                <a:avLst/>
                <a:gdLst/>
                <a:ahLst/>
                <a:cxnLst/>
                <a:rect l="l" t="t" r="r" b="b"/>
                <a:pathLst>
                  <a:path w="25077" h="29095" extrusionOk="0">
                    <a:moveTo>
                      <a:pt x="17903" y="0"/>
                    </a:moveTo>
                    <a:lnTo>
                      <a:pt x="17903" y="1539"/>
                    </a:lnTo>
                    <a:cubicBezTo>
                      <a:pt x="17971" y="5885"/>
                      <a:pt x="18423" y="10207"/>
                      <a:pt x="19215" y="14485"/>
                    </a:cubicBezTo>
                    <a:cubicBezTo>
                      <a:pt x="19668" y="16997"/>
                      <a:pt x="20234" y="19487"/>
                      <a:pt x="20935" y="21931"/>
                    </a:cubicBezTo>
                    <a:cubicBezTo>
                      <a:pt x="21297" y="23198"/>
                      <a:pt x="21705" y="24443"/>
                      <a:pt x="22157" y="25665"/>
                    </a:cubicBezTo>
                    <a:cubicBezTo>
                      <a:pt x="22406" y="26344"/>
                      <a:pt x="23515" y="28042"/>
                      <a:pt x="22429" y="28472"/>
                    </a:cubicBezTo>
                    <a:cubicBezTo>
                      <a:pt x="22279" y="28532"/>
                      <a:pt x="22125" y="28552"/>
                      <a:pt x="21968" y="28552"/>
                    </a:cubicBezTo>
                    <a:cubicBezTo>
                      <a:pt x="21770" y="28552"/>
                      <a:pt x="21567" y="28519"/>
                      <a:pt x="21365" y="28494"/>
                    </a:cubicBezTo>
                    <a:cubicBezTo>
                      <a:pt x="21184" y="28472"/>
                      <a:pt x="21003" y="28426"/>
                      <a:pt x="20822" y="28381"/>
                    </a:cubicBezTo>
                    <a:cubicBezTo>
                      <a:pt x="13829" y="26435"/>
                      <a:pt x="6926" y="23945"/>
                      <a:pt x="1" y="21795"/>
                    </a:cubicBezTo>
                    <a:lnTo>
                      <a:pt x="1" y="21795"/>
                    </a:lnTo>
                    <a:cubicBezTo>
                      <a:pt x="408" y="21954"/>
                      <a:pt x="748" y="22089"/>
                      <a:pt x="1042" y="22180"/>
                    </a:cubicBezTo>
                    <a:cubicBezTo>
                      <a:pt x="8148" y="24353"/>
                      <a:pt x="15232" y="26933"/>
                      <a:pt x="22384" y="28924"/>
                    </a:cubicBezTo>
                    <a:cubicBezTo>
                      <a:pt x="22542" y="28969"/>
                      <a:pt x="22746" y="29015"/>
                      <a:pt x="22927" y="29037"/>
                    </a:cubicBezTo>
                    <a:cubicBezTo>
                      <a:pt x="23129" y="29063"/>
                      <a:pt x="23331" y="29095"/>
                      <a:pt x="23529" y="29095"/>
                    </a:cubicBezTo>
                    <a:cubicBezTo>
                      <a:pt x="23686" y="29095"/>
                      <a:pt x="23841" y="29075"/>
                      <a:pt x="23991" y="29015"/>
                    </a:cubicBezTo>
                    <a:cubicBezTo>
                      <a:pt x="25077" y="28585"/>
                      <a:pt x="23968" y="26887"/>
                      <a:pt x="23742" y="26231"/>
                    </a:cubicBezTo>
                    <a:cubicBezTo>
                      <a:pt x="23289" y="24986"/>
                      <a:pt x="22882" y="23741"/>
                      <a:pt x="22520" y="22497"/>
                    </a:cubicBezTo>
                    <a:cubicBezTo>
                      <a:pt x="21818" y="20030"/>
                      <a:pt x="21252" y="17563"/>
                      <a:pt x="20800" y="15051"/>
                    </a:cubicBezTo>
                    <a:cubicBezTo>
                      <a:pt x="20030" y="10773"/>
                      <a:pt x="19555" y="6428"/>
                      <a:pt x="19487" y="2105"/>
                    </a:cubicBezTo>
                    <a:cubicBezTo>
                      <a:pt x="19464" y="1834"/>
                      <a:pt x="19487" y="906"/>
                      <a:pt x="19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11"/>
              <p:cNvSpPr/>
              <p:nvPr/>
            </p:nvSpPr>
            <p:spPr>
              <a:xfrm>
                <a:off x="3667675" y="253950"/>
                <a:ext cx="1930550" cy="1915825"/>
              </a:xfrm>
              <a:custGeom>
                <a:avLst/>
                <a:gdLst/>
                <a:ahLst/>
                <a:cxnLst/>
                <a:rect l="l" t="t" r="r" b="b"/>
                <a:pathLst>
                  <a:path w="77222" h="76633" extrusionOk="0">
                    <a:moveTo>
                      <a:pt x="1" y="1"/>
                    </a:moveTo>
                    <a:cubicBezTo>
                      <a:pt x="13625" y="6134"/>
                      <a:pt x="21184" y="22452"/>
                      <a:pt x="32591" y="27408"/>
                    </a:cubicBezTo>
                    <a:cubicBezTo>
                      <a:pt x="38203" y="29830"/>
                      <a:pt x="43001" y="32093"/>
                      <a:pt x="46645" y="33768"/>
                    </a:cubicBezTo>
                    <a:cubicBezTo>
                      <a:pt x="59387" y="39629"/>
                      <a:pt x="64343" y="45310"/>
                      <a:pt x="66335" y="49565"/>
                    </a:cubicBezTo>
                    <a:cubicBezTo>
                      <a:pt x="73260" y="64163"/>
                      <a:pt x="76022" y="76633"/>
                      <a:pt x="76022" y="76633"/>
                    </a:cubicBezTo>
                    <a:lnTo>
                      <a:pt x="76022" y="76271"/>
                    </a:lnTo>
                    <a:lnTo>
                      <a:pt x="76022" y="74573"/>
                    </a:lnTo>
                    <a:cubicBezTo>
                      <a:pt x="76022" y="74573"/>
                      <a:pt x="77221" y="65656"/>
                      <a:pt x="67263" y="48094"/>
                    </a:cubicBezTo>
                    <a:cubicBezTo>
                      <a:pt x="64954" y="43975"/>
                      <a:pt x="59387" y="37570"/>
                      <a:pt x="46645" y="31708"/>
                    </a:cubicBezTo>
                    <a:cubicBezTo>
                      <a:pt x="42979" y="30033"/>
                      <a:pt x="38203" y="27770"/>
                      <a:pt x="32591" y="25349"/>
                    </a:cubicBezTo>
                    <a:cubicBezTo>
                      <a:pt x="22293" y="20867"/>
                      <a:pt x="15141" y="7152"/>
                      <a:pt x="38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11"/>
              <p:cNvSpPr/>
              <p:nvPr/>
            </p:nvSpPr>
            <p:spPr>
              <a:xfrm>
                <a:off x="5172700" y="304875"/>
                <a:ext cx="355350" cy="1023000"/>
              </a:xfrm>
              <a:custGeom>
                <a:avLst/>
                <a:gdLst/>
                <a:ahLst/>
                <a:cxnLst/>
                <a:rect l="l" t="t" r="r" b="b"/>
                <a:pathLst>
                  <a:path w="14214" h="40920" extrusionOk="0">
                    <a:moveTo>
                      <a:pt x="4821" y="1"/>
                    </a:moveTo>
                    <a:lnTo>
                      <a:pt x="4821" y="1"/>
                    </a:lnTo>
                    <a:cubicBezTo>
                      <a:pt x="3690" y="1585"/>
                      <a:pt x="2807" y="3305"/>
                      <a:pt x="2015" y="5161"/>
                    </a:cubicBezTo>
                    <a:cubicBezTo>
                      <a:pt x="1313" y="6971"/>
                      <a:pt x="793" y="8872"/>
                      <a:pt x="453" y="10796"/>
                    </a:cubicBezTo>
                    <a:cubicBezTo>
                      <a:pt x="114" y="12720"/>
                      <a:pt x="1" y="14689"/>
                      <a:pt x="23" y="16658"/>
                    </a:cubicBezTo>
                    <a:cubicBezTo>
                      <a:pt x="91" y="18604"/>
                      <a:pt x="340" y="20550"/>
                      <a:pt x="770" y="22474"/>
                    </a:cubicBezTo>
                    <a:cubicBezTo>
                      <a:pt x="1223" y="24398"/>
                      <a:pt x="1834" y="26276"/>
                      <a:pt x="2671" y="28064"/>
                    </a:cubicBezTo>
                    <a:cubicBezTo>
                      <a:pt x="3509" y="29830"/>
                      <a:pt x="4505" y="31550"/>
                      <a:pt x="5659" y="33111"/>
                    </a:cubicBezTo>
                    <a:cubicBezTo>
                      <a:pt x="6813" y="34673"/>
                      <a:pt x="8126" y="36144"/>
                      <a:pt x="9574" y="37434"/>
                    </a:cubicBezTo>
                    <a:cubicBezTo>
                      <a:pt x="11045" y="38724"/>
                      <a:pt x="12562" y="39901"/>
                      <a:pt x="14214" y="40919"/>
                    </a:cubicBezTo>
                    <a:cubicBezTo>
                      <a:pt x="12765" y="39652"/>
                      <a:pt x="11339" y="38362"/>
                      <a:pt x="10072" y="36936"/>
                    </a:cubicBezTo>
                    <a:lnTo>
                      <a:pt x="9144" y="35850"/>
                    </a:lnTo>
                    <a:lnTo>
                      <a:pt x="8239" y="34763"/>
                    </a:lnTo>
                    <a:cubicBezTo>
                      <a:pt x="7673" y="33994"/>
                      <a:pt x="7107" y="33224"/>
                      <a:pt x="6587" y="32432"/>
                    </a:cubicBezTo>
                    <a:cubicBezTo>
                      <a:pt x="5568" y="30848"/>
                      <a:pt x="4663" y="29196"/>
                      <a:pt x="3939" y="27453"/>
                    </a:cubicBezTo>
                    <a:cubicBezTo>
                      <a:pt x="3169" y="25733"/>
                      <a:pt x="2581" y="23945"/>
                      <a:pt x="2173" y="22112"/>
                    </a:cubicBezTo>
                    <a:cubicBezTo>
                      <a:pt x="1766" y="20279"/>
                      <a:pt x="1494" y="18400"/>
                      <a:pt x="1427" y="16545"/>
                    </a:cubicBezTo>
                    <a:cubicBezTo>
                      <a:pt x="1336" y="14666"/>
                      <a:pt x="1427" y="12788"/>
                      <a:pt x="1608" y="10909"/>
                    </a:cubicBezTo>
                    <a:cubicBezTo>
                      <a:pt x="1834" y="9008"/>
                      <a:pt x="2219" y="7152"/>
                      <a:pt x="2739" y="5342"/>
                    </a:cubicBezTo>
                    <a:cubicBezTo>
                      <a:pt x="3260" y="3509"/>
                      <a:pt x="3961" y="1721"/>
                      <a:pt x="4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11"/>
              <p:cNvSpPr/>
              <p:nvPr/>
            </p:nvSpPr>
            <p:spPr>
              <a:xfrm>
                <a:off x="5042000" y="299225"/>
                <a:ext cx="81500" cy="472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18899" extrusionOk="0">
                    <a:moveTo>
                      <a:pt x="431" y="0"/>
                    </a:moveTo>
                    <a:cubicBezTo>
                      <a:pt x="91" y="1607"/>
                      <a:pt x="1" y="3214"/>
                      <a:pt x="1" y="4821"/>
                    </a:cubicBezTo>
                    <a:cubicBezTo>
                      <a:pt x="1" y="6450"/>
                      <a:pt x="114" y="8080"/>
                      <a:pt x="363" y="9664"/>
                    </a:cubicBezTo>
                    <a:cubicBezTo>
                      <a:pt x="612" y="11248"/>
                      <a:pt x="951" y="12833"/>
                      <a:pt x="1449" y="14394"/>
                    </a:cubicBezTo>
                    <a:cubicBezTo>
                      <a:pt x="1902" y="15956"/>
                      <a:pt x="2490" y="17450"/>
                      <a:pt x="3260" y="18898"/>
                    </a:cubicBezTo>
                    <a:cubicBezTo>
                      <a:pt x="3056" y="17269"/>
                      <a:pt x="2762" y="15684"/>
                      <a:pt x="2513" y="14145"/>
                    </a:cubicBezTo>
                    <a:cubicBezTo>
                      <a:pt x="2264" y="12561"/>
                      <a:pt x="2015" y="10999"/>
                      <a:pt x="1766" y="9438"/>
                    </a:cubicBezTo>
                    <a:cubicBezTo>
                      <a:pt x="1517" y="7876"/>
                      <a:pt x="1336" y="6337"/>
                      <a:pt x="1110" y="4753"/>
                    </a:cubicBezTo>
                    <a:cubicBezTo>
                      <a:pt x="906" y="3146"/>
                      <a:pt x="702" y="1607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11"/>
              <p:cNvSpPr/>
              <p:nvPr/>
            </p:nvSpPr>
            <p:spPr>
              <a:xfrm>
                <a:off x="5200425" y="1125300"/>
                <a:ext cx="299900" cy="658050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263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59" y="2060"/>
                      <a:pt x="2649" y="4096"/>
                      <a:pt x="3871" y="6156"/>
                    </a:cubicBezTo>
                    <a:cubicBezTo>
                      <a:pt x="5093" y="8283"/>
                      <a:pt x="6179" y="10411"/>
                      <a:pt x="7175" y="12606"/>
                    </a:cubicBezTo>
                    <a:cubicBezTo>
                      <a:pt x="8193" y="14824"/>
                      <a:pt x="9076" y="17042"/>
                      <a:pt x="9868" y="19350"/>
                    </a:cubicBezTo>
                    <a:cubicBezTo>
                      <a:pt x="10660" y="21636"/>
                      <a:pt x="11339" y="23945"/>
                      <a:pt x="11996" y="26321"/>
                    </a:cubicBezTo>
                    <a:cubicBezTo>
                      <a:pt x="11905" y="23877"/>
                      <a:pt x="11520" y="21433"/>
                      <a:pt x="10909" y="19034"/>
                    </a:cubicBezTo>
                    <a:cubicBezTo>
                      <a:pt x="10321" y="16657"/>
                      <a:pt x="9484" y="14303"/>
                      <a:pt x="8442" y="12040"/>
                    </a:cubicBezTo>
                    <a:cubicBezTo>
                      <a:pt x="7447" y="9777"/>
                      <a:pt x="6225" y="7627"/>
                      <a:pt x="4799" y="5590"/>
                    </a:cubicBezTo>
                    <a:cubicBezTo>
                      <a:pt x="3396" y="3576"/>
                      <a:pt x="1811" y="165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11"/>
              <p:cNvSpPr/>
              <p:nvPr/>
            </p:nvSpPr>
            <p:spPr>
              <a:xfrm>
                <a:off x="3802325" y="289025"/>
                <a:ext cx="745200" cy="615050"/>
              </a:xfrm>
              <a:custGeom>
                <a:avLst/>
                <a:gdLst/>
                <a:ahLst/>
                <a:cxnLst/>
                <a:rect l="l" t="t" r="r" b="b"/>
                <a:pathLst>
                  <a:path w="29808" h="246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81" y="1993"/>
                      <a:pt x="4912" y="4210"/>
                      <a:pt x="7153" y="6587"/>
                    </a:cubicBezTo>
                    <a:cubicBezTo>
                      <a:pt x="9348" y="8941"/>
                      <a:pt x="11453" y="11430"/>
                      <a:pt x="13671" y="13806"/>
                    </a:cubicBezTo>
                    <a:cubicBezTo>
                      <a:pt x="15889" y="16183"/>
                      <a:pt x="18265" y="18491"/>
                      <a:pt x="20958" y="20415"/>
                    </a:cubicBezTo>
                    <a:cubicBezTo>
                      <a:pt x="23606" y="22339"/>
                      <a:pt x="26616" y="23923"/>
                      <a:pt x="29807" y="24602"/>
                    </a:cubicBezTo>
                    <a:cubicBezTo>
                      <a:pt x="26820" y="23380"/>
                      <a:pt x="24104" y="21592"/>
                      <a:pt x="21637" y="19555"/>
                    </a:cubicBezTo>
                    <a:cubicBezTo>
                      <a:pt x="19170" y="17495"/>
                      <a:pt x="16907" y="15187"/>
                      <a:pt x="14667" y="12833"/>
                    </a:cubicBezTo>
                    <a:cubicBezTo>
                      <a:pt x="12471" y="10480"/>
                      <a:pt x="10276" y="8035"/>
                      <a:pt x="7877" y="5795"/>
                    </a:cubicBezTo>
                    <a:cubicBezTo>
                      <a:pt x="5501" y="3577"/>
                      <a:pt x="2898" y="1472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11"/>
              <p:cNvSpPr/>
              <p:nvPr/>
            </p:nvSpPr>
            <p:spPr>
              <a:xfrm>
                <a:off x="4529950" y="835025"/>
                <a:ext cx="58225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02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76" y="1336"/>
                      <a:pt x="3554" y="2377"/>
                      <a:pt x="5523" y="3260"/>
                    </a:cubicBezTo>
                    <a:cubicBezTo>
                      <a:pt x="7447" y="4165"/>
                      <a:pt x="9438" y="4957"/>
                      <a:pt x="11430" y="5681"/>
                    </a:cubicBezTo>
                    <a:lnTo>
                      <a:pt x="17405" y="7877"/>
                    </a:lnTo>
                    <a:cubicBezTo>
                      <a:pt x="19374" y="8601"/>
                      <a:pt x="21320" y="9393"/>
                      <a:pt x="23289" y="10253"/>
                    </a:cubicBezTo>
                    <a:cubicBezTo>
                      <a:pt x="21614" y="8895"/>
                      <a:pt x="19736" y="7809"/>
                      <a:pt x="17812" y="6858"/>
                    </a:cubicBezTo>
                    <a:cubicBezTo>
                      <a:pt x="15888" y="5908"/>
                      <a:pt x="13897" y="5116"/>
                      <a:pt x="11905" y="4391"/>
                    </a:cubicBezTo>
                    <a:cubicBezTo>
                      <a:pt x="9936" y="3645"/>
                      <a:pt x="7922" y="2966"/>
                      <a:pt x="5930" y="2264"/>
                    </a:cubicBezTo>
                    <a:cubicBezTo>
                      <a:pt x="3961" y="1562"/>
                      <a:pt x="1970" y="816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11"/>
              <p:cNvSpPr/>
              <p:nvPr/>
            </p:nvSpPr>
            <p:spPr>
              <a:xfrm>
                <a:off x="4838875" y="1047200"/>
                <a:ext cx="400625" cy="248975"/>
              </a:xfrm>
              <a:custGeom>
                <a:avLst/>
                <a:gdLst/>
                <a:ahLst/>
                <a:cxnLst/>
                <a:rect l="l" t="t" r="r" b="b"/>
                <a:pathLst>
                  <a:path w="16025" h="9959" extrusionOk="0">
                    <a:moveTo>
                      <a:pt x="1" y="1"/>
                    </a:moveTo>
                    <a:cubicBezTo>
                      <a:pt x="1313" y="929"/>
                      <a:pt x="2739" y="1676"/>
                      <a:pt x="4165" y="2445"/>
                    </a:cubicBezTo>
                    <a:cubicBezTo>
                      <a:pt x="5614" y="3147"/>
                      <a:pt x="7017" y="3826"/>
                      <a:pt x="8397" y="4527"/>
                    </a:cubicBezTo>
                    <a:cubicBezTo>
                      <a:pt x="9801" y="5274"/>
                      <a:pt x="11158" y="6021"/>
                      <a:pt x="12426" y="6904"/>
                    </a:cubicBezTo>
                    <a:cubicBezTo>
                      <a:pt x="13693" y="7786"/>
                      <a:pt x="14893" y="8805"/>
                      <a:pt x="16024" y="9959"/>
                    </a:cubicBezTo>
                    <a:cubicBezTo>
                      <a:pt x="15391" y="8465"/>
                      <a:pt x="14350" y="7130"/>
                      <a:pt x="13127" y="6021"/>
                    </a:cubicBezTo>
                    <a:cubicBezTo>
                      <a:pt x="11905" y="4889"/>
                      <a:pt x="10525" y="3984"/>
                      <a:pt x="9076" y="3260"/>
                    </a:cubicBezTo>
                    <a:cubicBezTo>
                      <a:pt x="7605" y="2513"/>
                      <a:pt x="6111" y="1925"/>
                      <a:pt x="4618" y="1381"/>
                    </a:cubicBezTo>
                    <a:cubicBezTo>
                      <a:pt x="3079" y="883"/>
                      <a:pt x="1562" y="43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11"/>
              <p:cNvSpPr/>
              <p:nvPr/>
            </p:nvSpPr>
            <p:spPr>
              <a:xfrm>
                <a:off x="5379800" y="1270125"/>
                <a:ext cx="169200" cy="388750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155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24" y="1268"/>
                      <a:pt x="1426" y="2513"/>
                      <a:pt x="2082" y="3758"/>
                    </a:cubicBezTo>
                    <a:cubicBezTo>
                      <a:pt x="2716" y="5003"/>
                      <a:pt x="3327" y="6270"/>
                      <a:pt x="3847" y="7560"/>
                    </a:cubicBezTo>
                    <a:cubicBezTo>
                      <a:pt x="4391" y="8827"/>
                      <a:pt x="4866" y="10163"/>
                      <a:pt x="5319" y="11475"/>
                    </a:cubicBezTo>
                    <a:cubicBezTo>
                      <a:pt x="5771" y="12811"/>
                      <a:pt x="6179" y="14168"/>
                      <a:pt x="6654" y="15549"/>
                    </a:cubicBezTo>
                    <a:cubicBezTo>
                      <a:pt x="6767" y="14078"/>
                      <a:pt x="6654" y="12652"/>
                      <a:pt x="6405" y="11204"/>
                    </a:cubicBezTo>
                    <a:cubicBezTo>
                      <a:pt x="6156" y="9755"/>
                      <a:pt x="5726" y="8352"/>
                      <a:pt x="5160" y="6994"/>
                    </a:cubicBezTo>
                    <a:cubicBezTo>
                      <a:pt x="4594" y="5659"/>
                      <a:pt x="3847" y="4346"/>
                      <a:pt x="3010" y="3169"/>
                    </a:cubicBezTo>
                    <a:cubicBezTo>
                      <a:pt x="2127" y="1970"/>
                      <a:pt x="1132" y="90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11"/>
              <p:cNvSpPr/>
              <p:nvPr/>
            </p:nvSpPr>
            <p:spPr>
              <a:xfrm>
                <a:off x="5181750" y="304875"/>
                <a:ext cx="346875" cy="1021875"/>
              </a:xfrm>
              <a:custGeom>
                <a:avLst/>
                <a:gdLst/>
                <a:ahLst/>
                <a:cxnLst/>
                <a:rect l="l" t="t" r="r" b="b"/>
                <a:pathLst>
                  <a:path w="13875" h="40875" extrusionOk="0">
                    <a:moveTo>
                      <a:pt x="4459" y="1"/>
                    </a:moveTo>
                    <a:cubicBezTo>
                      <a:pt x="3441" y="1630"/>
                      <a:pt x="2604" y="3395"/>
                      <a:pt x="1970" y="5206"/>
                    </a:cubicBezTo>
                    <a:cubicBezTo>
                      <a:pt x="1314" y="7017"/>
                      <a:pt x="861" y="8895"/>
                      <a:pt x="567" y="10796"/>
                    </a:cubicBezTo>
                    <a:cubicBezTo>
                      <a:pt x="1" y="14621"/>
                      <a:pt x="159" y="18559"/>
                      <a:pt x="997" y="22316"/>
                    </a:cubicBezTo>
                    <a:cubicBezTo>
                      <a:pt x="1879" y="26073"/>
                      <a:pt x="3464" y="29671"/>
                      <a:pt x="5704" y="32817"/>
                    </a:cubicBezTo>
                    <a:cubicBezTo>
                      <a:pt x="6790" y="34356"/>
                      <a:pt x="8035" y="35872"/>
                      <a:pt x="9438" y="37185"/>
                    </a:cubicBezTo>
                    <a:cubicBezTo>
                      <a:pt x="10819" y="38520"/>
                      <a:pt x="12313" y="39742"/>
                      <a:pt x="13874" y="40874"/>
                    </a:cubicBezTo>
                    <a:cubicBezTo>
                      <a:pt x="10819" y="38543"/>
                      <a:pt x="8035" y="35827"/>
                      <a:pt x="5885" y="32659"/>
                    </a:cubicBezTo>
                    <a:cubicBezTo>
                      <a:pt x="3712" y="29535"/>
                      <a:pt x="2128" y="25960"/>
                      <a:pt x="1291" y="22225"/>
                    </a:cubicBezTo>
                    <a:cubicBezTo>
                      <a:pt x="408" y="18491"/>
                      <a:pt x="272" y="14621"/>
                      <a:pt x="793" y="10819"/>
                    </a:cubicBezTo>
                    <a:cubicBezTo>
                      <a:pt x="1336" y="7039"/>
                      <a:pt x="2536" y="3327"/>
                      <a:pt x="4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11"/>
              <p:cNvSpPr/>
              <p:nvPr/>
            </p:nvSpPr>
            <p:spPr>
              <a:xfrm>
                <a:off x="5050500" y="299225"/>
                <a:ext cx="73575" cy="4713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8853" extrusionOk="0">
                    <a:moveTo>
                      <a:pt x="91" y="0"/>
                    </a:moveTo>
                    <a:cubicBezTo>
                      <a:pt x="0" y="1607"/>
                      <a:pt x="0" y="3191"/>
                      <a:pt x="113" y="4798"/>
                    </a:cubicBezTo>
                    <a:cubicBezTo>
                      <a:pt x="204" y="6405"/>
                      <a:pt x="362" y="7989"/>
                      <a:pt x="589" y="9574"/>
                    </a:cubicBezTo>
                    <a:cubicBezTo>
                      <a:pt x="838" y="11135"/>
                      <a:pt x="1132" y="12719"/>
                      <a:pt x="1517" y="14281"/>
                    </a:cubicBezTo>
                    <a:lnTo>
                      <a:pt x="1833" y="15435"/>
                    </a:lnTo>
                    <a:lnTo>
                      <a:pt x="2173" y="16590"/>
                    </a:lnTo>
                    <a:lnTo>
                      <a:pt x="2535" y="17721"/>
                    </a:lnTo>
                    <a:lnTo>
                      <a:pt x="2942" y="18853"/>
                    </a:lnTo>
                    <a:lnTo>
                      <a:pt x="2626" y="17699"/>
                    </a:lnTo>
                    <a:lnTo>
                      <a:pt x="2309" y="16544"/>
                    </a:lnTo>
                    <a:lnTo>
                      <a:pt x="2037" y="15390"/>
                    </a:lnTo>
                    <a:lnTo>
                      <a:pt x="1788" y="14213"/>
                    </a:lnTo>
                    <a:cubicBezTo>
                      <a:pt x="1426" y="12674"/>
                      <a:pt x="1132" y="11113"/>
                      <a:pt x="905" y="9528"/>
                    </a:cubicBezTo>
                    <a:cubicBezTo>
                      <a:pt x="657" y="7944"/>
                      <a:pt x="475" y="6360"/>
                      <a:pt x="340" y="4776"/>
                    </a:cubicBezTo>
                    <a:cubicBezTo>
                      <a:pt x="204" y="3191"/>
                      <a:pt x="113" y="1585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11"/>
              <p:cNvSpPr/>
              <p:nvPr/>
            </p:nvSpPr>
            <p:spPr>
              <a:xfrm>
                <a:off x="5200425" y="1125300"/>
                <a:ext cx="299900" cy="659725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26389" extrusionOk="0">
                    <a:moveTo>
                      <a:pt x="1" y="0"/>
                    </a:moveTo>
                    <a:cubicBezTo>
                      <a:pt x="1517" y="1878"/>
                      <a:pt x="2965" y="3893"/>
                      <a:pt x="4233" y="5952"/>
                    </a:cubicBezTo>
                    <a:cubicBezTo>
                      <a:pt x="5546" y="8034"/>
                      <a:pt x="6700" y="10184"/>
                      <a:pt x="7696" y="12402"/>
                    </a:cubicBezTo>
                    <a:cubicBezTo>
                      <a:pt x="8714" y="14643"/>
                      <a:pt x="9574" y="16929"/>
                      <a:pt x="10298" y="19260"/>
                    </a:cubicBezTo>
                    <a:lnTo>
                      <a:pt x="10796" y="21003"/>
                    </a:lnTo>
                    <a:lnTo>
                      <a:pt x="11249" y="22790"/>
                    </a:lnTo>
                    <a:lnTo>
                      <a:pt x="11656" y="24578"/>
                    </a:lnTo>
                    <a:lnTo>
                      <a:pt x="11996" y="26389"/>
                    </a:lnTo>
                    <a:lnTo>
                      <a:pt x="11724" y="24578"/>
                    </a:lnTo>
                    <a:lnTo>
                      <a:pt x="11385" y="22768"/>
                    </a:lnTo>
                    <a:lnTo>
                      <a:pt x="10977" y="20980"/>
                    </a:lnTo>
                    <a:lnTo>
                      <a:pt x="10479" y="19192"/>
                    </a:lnTo>
                    <a:cubicBezTo>
                      <a:pt x="9823" y="16816"/>
                      <a:pt x="8940" y="14530"/>
                      <a:pt x="7945" y="12289"/>
                    </a:cubicBezTo>
                    <a:cubicBezTo>
                      <a:pt x="6926" y="10071"/>
                      <a:pt x="5772" y="7921"/>
                      <a:pt x="4437" y="5839"/>
                    </a:cubicBezTo>
                    <a:cubicBezTo>
                      <a:pt x="3101" y="3780"/>
                      <a:pt x="1608" y="18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11"/>
              <p:cNvSpPr/>
              <p:nvPr/>
            </p:nvSpPr>
            <p:spPr>
              <a:xfrm>
                <a:off x="3802325" y="289025"/>
                <a:ext cx="745750" cy="615625"/>
              </a:xfrm>
              <a:custGeom>
                <a:avLst/>
                <a:gdLst/>
                <a:ahLst/>
                <a:cxnLst/>
                <a:rect l="l" t="t" r="r" b="b"/>
                <a:pathLst>
                  <a:path w="29830" h="2462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39" y="1789"/>
                      <a:pt x="5161" y="3961"/>
                      <a:pt x="7470" y="6247"/>
                    </a:cubicBezTo>
                    <a:cubicBezTo>
                      <a:pt x="9755" y="8578"/>
                      <a:pt x="11905" y="11045"/>
                      <a:pt x="14101" y="13422"/>
                    </a:cubicBezTo>
                    <a:cubicBezTo>
                      <a:pt x="16319" y="15753"/>
                      <a:pt x="18627" y="18084"/>
                      <a:pt x="21230" y="20053"/>
                    </a:cubicBezTo>
                    <a:cubicBezTo>
                      <a:pt x="22542" y="21049"/>
                      <a:pt x="23900" y="21954"/>
                      <a:pt x="25349" y="22746"/>
                    </a:cubicBezTo>
                    <a:cubicBezTo>
                      <a:pt x="26775" y="23516"/>
                      <a:pt x="28291" y="24172"/>
                      <a:pt x="29830" y="24625"/>
                    </a:cubicBezTo>
                    <a:cubicBezTo>
                      <a:pt x="26752" y="23606"/>
                      <a:pt x="23923" y="21909"/>
                      <a:pt x="21388" y="19894"/>
                    </a:cubicBezTo>
                    <a:cubicBezTo>
                      <a:pt x="18831" y="17880"/>
                      <a:pt x="16522" y="15594"/>
                      <a:pt x="14304" y="13218"/>
                    </a:cubicBezTo>
                    <a:cubicBezTo>
                      <a:pt x="12064" y="10864"/>
                      <a:pt x="9914" y="8397"/>
                      <a:pt x="7605" y="6112"/>
                    </a:cubicBezTo>
                    <a:cubicBezTo>
                      <a:pt x="6451" y="4980"/>
                      <a:pt x="5229" y="3871"/>
                      <a:pt x="3984" y="2830"/>
                    </a:cubicBezTo>
                    <a:cubicBezTo>
                      <a:pt x="2717" y="1811"/>
                      <a:pt x="1382" y="838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11"/>
              <p:cNvSpPr/>
              <p:nvPr/>
            </p:nvSpPr>
            <p:spPr>
              <a:xfrm>
                <a:off x="4529950" y="835025"/>
                <a:ext cx="582800" cy="257475"/>
              </a:xfrm>
              <a:custGeom>
                <a:avLst/>
                <a:gdLst/>
                <a:ahLst/>
                <a:cxnLst/>
                <a:rect l="l" t="t" r="r" b="b"/>
                <a:pathLst>
                  <a:path w="23312" h="10299" extrusionOk="0">
                    <a:moveTo>
                      <a:pt x="1" y="1"/>
                    </a:moveTo>
                    <a:lnTo>
                      <a:pt x="1381" y="861"/>
                    </a:lnTo>
                    <a:lnTo>
                      <a:pt x="2807" y="1585"/>
                    </a:lnTo>
                    <a:lnTo>
                      <a:pt x="4233" y="2264"/>
                    </a:lnTo>
                    <a:lnTo>
                      <a:pt x="5704" y="2920"/>
                    </a:lnTo>
                    <a:cubicBezTo>
                      <a:pt x="7673" y="3758"/>
                      <a:pt x="9665" y="4505"/>
                      <a:pt x="11656" y="5229"/>
                    </a:cubicBezTo>
                    <a:cubicBezTo>
                      <a:pt x="13670" y="5976"/>
                      <a:pt x="15639" y="6700"/>
                      <a:pt x="17586" y="7537"/>
                    </a:cubicBezTo>
                    <a:lnTo>
                      <a:pt x="19057" y="8148"/>
                    </a:lnTo>
                    <a:lnTo>
                      <a:pt x="20505" y="8827"/>
                    </a:lnTo>
                    <a:lnTo>
                      <a:pt x="21931" y="9529"/>
                    </a:lnTo>
                    <a:lnTo>
                      <a:pt x="23312" y="10298"/>
                    </a:lnTo>
                    <a:lnTo>
                      <a:pt x="21954" y="9461"/>
                    </a:lnTo>
                    <a:lnTo>
                      <a:pt x="20573" y="8691"/>
                    </a:lnTo>
                    <a:lnTo>
                      <a:pt x="19125" y="7990"/>
                    </a:lnTo>
                    <a:lnTo>
                      <a:pt x="17676" y="7311"/>
                    </a:lnTo>
                    <a:cubicBezTo>
                      <a:pt x="15730" y="6451"/>
                      <a:pt x="13716" y="5681"/>
                      <a:pt x="11747" y="4957"/>
                    </a:cubicBezTo>
                    <a:cubicBezTo>
                      <a:pt x="9733" y="4210"/>
                      <a:pt x="7741" y="3486"/>
                      <a:pt x="5772" y="2694"/>
                    </a:cubicBezTo>
                    <a:cubicBezTo>
                      <a:pt x="3780" y="1902"/>
                      <a:pt x="1857" y="101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11"/>
              <p:cNvSpPr/>
              <p:nvPr/>
            </p:nvSpPr>
            <p:spPr>
              <a:xfrm>
                <a:off x="4838875" y="1047200"/>
                <a:ext cx="401175" cy="248425"/>
              </a:xfrm>
              <a:custGeom>
                <a:avLst/>
                <a:gdLst/>
                <a:ahLst/>
                <a:cxnLst/>
                <a:rect l="l" t="t" r="r" b="b"/>
                <a:pathLst>
                  <a:path w="16047" h="99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27" y="702"/>
                      <a:pt x="2898" y="1359"/>
                      <a:pt x="4391" y="2015"/>
                    </a:cubicBezTo>
                    <a:cubicBezTo>
                      <a:pt x="5863" y="2671"/>
                      <a:pt x="7311" y="3282"/>
                      <a:pt x="8714" y="4029"/>
                    </a:cubicBezTo>
                    <a:cubicBezTo>
                      <a:pt x="10140" y="4731"/>
                      <a:pt x="11498" y="5568"/>
                      <a:pt x="12743" y="6541"/>
                    </a:cubicBezTo>
                    <a:cubicBezTo>
                      <a:pt x="13987" y="7492"/>
                      <a:pt x="15119" y="8624"/>
                      <a:pt x="16047" y="9936"/>
                    </a:cubicBezTo>
                    <a:cubicBezTo>
                      <a:pt x="15617" y="9257"/>
                      <a:pt x="15142" y="8601"/>
                      <a:pt x="14598" y="8013"/>
                    </a:cubicBezTo>
                    <a:cubicBezTo>
                      <a:pt x="14055" y="7424"/>
                      <a:pt x="13467" y="6881"/>
                      <a:pt x="12856" y="6360"/>
                    </a:cubicBezTo>
                    <a:cubicBezTo>
                      <a:pt x="11634" y="5342"/>
                      <a:pt x="10253" y="4505"/>
                      <a:pt x="8827" y="3758"/>
                    </a:cubicBezTo>
                    <a:cubicBezTo>
                      <a:pt x="7379" y="3056"/>
                      <a:pt x="5908" y="2400"/>
                      <a:pt x="4437" y="1811"/>
                    </a:cubicBezTo>
                    <a:cubicBezTo>
                      <a:pt x="2943" y="1200"/>
                      <a:pt x="1472" y="63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11"/>
              <p:cNvSpPr/>
              <p:nvPr/>
            </p:nvSpPr>
            <p:spPr>
              <a:xfrm>
                <a:off x="5379800" y="1270125"/>
                <a:ext cx="1663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552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83" y="1132"/>
                      <a:pt x="1697" y="2287"/>
                      <a:pt x="2467" y="3464"/>
                    </a:cubicBezTo>
                    <a:cubicBezTo>
                      <a:pt x="3214" y="4731"/>
                      <a:pt x="3847" y="5976"/>
                      <a:pt x="4391" y="7288"/>
                    </a:cubicBezTo>
                    <a:cubicBezTo>
                      <a:pt x="4956" y="8601"/>
                      <a:pt x="5409" y="9959"/>
                      <a:pt x="5771" y="11339"/>
                    </a:cubicBezTo>
                    <a:cubicBezTo>
                      <a:pt x="5862" y="11679"/>
                      <a:pt x="5952" y="12041"/>
                      <a:pt x="6043" y="12381"/>
                    </a:cubicBezTo>
                    <a:cubicBezTo>
                      <a:pt x="6111" y="12720"/>
                      <a:pt x="6201" y="13105"/>
                      <a:pt x="6269" y="13422"/>
                    </a:cubicBezTo>
                    <a:cubicBezTo>
                      <a:pt x="6428" y="14123"/>
                      <a:pt x="6518" y="14825"/>
                      <a:pt x="6654" y="15526"/>
                    </a:cubicBezTo>
                    <a:cubicBezTo>
                      <a:pt x="6609" y="14825"/>
                      <a:pt x="6518" y="14123"/>
                      <a:pt x="6405" y="13399"/>
                    </a:cubicBezTo>
                    <a:cubicBezTo>
                      <a:pt x="6337" y="13060"/>
                      <a:pt x="6292" y="12697"/>
                      <a:pt x="6201" y="12358"/>
                    </a:cubicBezTo>
                    <a:cubicBezTo>
                      <a:pt x="6111" y="12018"/>
                      <a:pt x="6065" y="11656"/>
                      <a:pt x="5975" y="11317"/>
                    </a:cubicBezTo>
                    <a:cubicBezTo>
                      <a:pt x="5635" y="9891"/>
                      <a:pt x="5183" y="8533"/>
                      <a:pt x="4640" y="7220"/>
                    </a:cubicBezTo>
                    <a:cubicBezTo>
                      <a:pt x="4074" y="5885"/>
                      <a:pt x="3440" y="4618"/>
                      <a:pt x="2648" y="3396"/>
                    </a:cubicBezTo>
                    <a:cubicBezTo>
                      <a:pt x="2241" y="2807"/>
                      <a:pt x="1811" y="2196"/>
                      <a:pt x="1403" y="1630"/>
                    </a:cubicBezTo>
                    <a:cubicBezTo>
                      <a:pt x="951" y="1065"/>
                      <a:pt x="498" y="544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11"/>
            <p:cNvGrpSpPr/>
            <p:nvPr/>
          </p:nvGrpSpPr>
          <p:grpSpPr>
            <a:xfrm>
              <a:off x="8222027" y="-85850"/>
              <a:ext cx="950917" cy="732471"/>
              <a:chOff x="4850200" y="2392675"/>
              <a:chExt cx="482650" cy="371775"/>
            </a:xfrm>
          </p:grpSpPr>
          <p:sp>
            <p:nvSpPr>
              <p:cNvPr id="3695" name="Google Shape;3695;p11"/>
              <p:cNvSpPr/>
              <p:nvPr/>
            </p:nvSpPr>
            <p:spPr>
              <a:xfrm>
                <a:off x="4913000" y="2407950"/>
                <a:ext cx="4198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2" fill="none" extrusionOk="0">
                    <a:moveTo>
                      <a:pt x="227" y="1"/>
                    </a:moveTo>
                    <a:cubicBezTo>
                      <a:pt x="69" y="3034"/>
                      <a:pt x="1" y="6247"/>
                      <a:pt x="1630" y="8827"/>
                    </a:cubicBezTo>
                    <a:cubicBezTo>
                      <a:pt x="2807" y="10706"/>
                      <a:pt x="4844" y="11996"/>
                      <a:pt x="7017" y="12290"/>
                    </a:cubicBezTo>
                    <a:cubicBezTo>
                      <a:pt x="9212" y="12562"/>
                      <a:pt x="11520" y="11837"/>
                      <a:pt x="13172" y="10366"/>
                    </a:cubicBezTo>
                    <a:cubicBezTo>
                      <a:pt x="15843" y="7899"/>
                      <a:pt x="16386" y="3939"/>
                      <a:pt x="16794" y="318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11"/>
              <p:cNvSpPr/>
              <p:nvPr/>
            </p:nvSpPr>
            <p:spPr>
              <a:xfrm>
                <a:off x="4892075" y="239267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1"/>
                    </a:moveTo>
                    <a:cubicBezTo>
                      <a:pt x="46" y="3011"/>
                      <a:pt x="0" y="6247"/>
                      <a:pt x="1607" y="8827"/>
                    </a:cubicBezTo>
                    <a:cubicBezTo>
                      <a:pt x="2807" y="10683"/>
                      <a:pt x="4844" y="11996"/>
                      <a:pt x="7016" y="12267"/>
                    </a:cubicBezTo>
                    <a:cubicBezTo>
                      <a:pt x="9189" y="12562"/>
                      <a:pt x="11520" y="11815"/>
                      <a:pt x="13149" y="10344"/>
                    </a:cubicBezTo>
                    <a:cubicBezTo>
                      <a:pt x="15843" y="7877"/>
                      <a:pt x="16386" y="3916"/>
                      <a:pt x="16771" y="295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11"/>
              <p:cNvSpPr/>
              <p:nvPr/>
            </p:nvSpPr>
            <p:spPr>
              <a:xfrm>
                <a:off x="5184600" y="2665975"/>
                <a:ext cx="6507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939" fill="none" extrusionOk="0">
                    <a:moveTo>
                      <a:pt x="611" y="3848"/>
                    </a:moveTo>
                    <a:cubicBezTo>
                      <a:pt x="521" y="3915"/>
                      <a:pt x="430" y="3938"/>
                      <a:pt x="339" y="3938"/>
                    </a:cubicBezTo>
                    <a:cubicBezTo>
                      <a:pt x="204" y="3938"/>
                      <a:pt x="68" y="3802"/>
                      <a:pt x="45" y="3666"/>
                    </a:cubicBezTo>
                    <a:cubicBezTo>
                      <a:pt x="0" y="3508"/>
                      <a:pt x="0" y="3350"/>
                      <a:pt x="68" y="3214"/>
                    </a:cubicBezTo>
                    <a:cubicBezTo>
                      <a:pt x="226" y="2490"/>
                      <a:pt x="566" y="1811"/>
                      <a:pt x="973" y="1200"/>
                    </a:cubicBezTo>
                    <a:cubicBezTo>
                      <a:pt x="1335" y="656"/>
                      <a:pt x="1765" y="23"/>
                      <a:pt x="2444" y="0"/>
                    </a:cubicBezTo>
                    <a:cubicBezTo>
                      <a:pt x="2603" y="860"/>
                      <a:pt x="2218" y="1924"/>
                      <a:pt x="1788" y="2671"/>
                    </a:cubicBezTo>
                    <a:cubicBezTo>
                      <a:pt x="1516" y="3146"/>
                      <a:pt x="1109" y="3576"/>
                      <a:pt x="611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11"/>
              <p:cNvSpPr/>
              <p:nvPr/>
            </p:nvSpPr>
            <p:spPr>
              <a:xfrm>
                <a:off x="4850200" y="252055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68" y="544"/>
                    </a:moveTo>
                    <a:cubicBezTo>
                      <a:pt x="23" y="453"/>
                      <a:pt x="0" y="363"/>
                      <a:pt x="23" y="250"/>
                    </a:cubicBezTo>
                    <a:cubicBezTo>
                      <a:pt x="68" y="114"/>
                      <a:pt x="227" y="1"/>
                      <a:pt x="363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385"/>
                      <a:pt x="2105" y="838"/>
                      <a:pt x="2626" y="1381"/>
                    </a:cubicBezTo>
                    <a:cubicBezTo>
                      <a:pt x="3078" y="1834"/>
                      <a:pt x="3622" y="2377"/>
                      <a:pt x="3531" y="3056"/>
                    </a:cubicBezTo>
                    <a:cubicBezTo>
                      <a:pt x="2648" y="3079"/>
                      <a:pt x="1675" y="2490"/>
                      <a:pt x="1042" y="1924"/>
                    </a:cubicBezTo>
                    <a:cubicBezTo>
                      <a:pt x="589" y="1562"/>
                      <a:pt x="249" y="1064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11"/>
              <p:cNvSpPr/>
              <p:nvPr/>
            </p:nvSpPr>
            <p:spPr>
              <a:xfrm>
                <a:off x="4853025" y="252677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1" y="476"/>
                    </a:moveTo>
                    <a:cubicBezTo>
                      <a:pt x="861" y="1155"/>
                      <a:pt x="1924" y="1924"/>
                      <a:pt x="2920" y="2400"/>
                    </a:cubicBezTo>
                    <a:cubicBezTo>
                      <a:pt x="3011" y="2445"/>
                      <a:pt x="3124" y="2467"/>
                      <a:pt x="3169" y="2377"/>
                    </a:cubicBezTo>
                    <a:cubicBezTo>
                      <a:pt x="3192" y="2354"/>
                      <a:pt x="3169" y="2286"/>
                      <a:pt x="3169" y="2241"/>
                    </a:cubicBezTo>
                    <a:cubicBezTo>
                      <a:pt x="2943" y="1607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11"/>
              <p:cNvSpPr/>
              <p:nvPr/>
            </p:nvSpPr>
            <p:spPr>
              <a:xfrm>
                <a:off x="5036350" y="2649000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2" y="204"/>
                    </a:moveTo>
                    <a:cubicBezTo>
                      <a:pt x="2988" y="385"/>
                      <a:pt x="3169" y="679"/>
                      <a:pt x="3101" y="973"/>
                    </a:cubicBezTo>
                    <a:cubicBezTo>
                      <a:pt x="3033" y="1313"/>
                      <a:pt x="2716" y="1539"/>
                      <a:pt x="2399" y="1675"/>
                    </a:cubicBezTo>
                    <a:cubicBezTo>
                      <a:pt x="1788" y="1969"/>
                      <a:pt x="770" y="2150"/>
                      <a:pt x="91" y="1879"/>
                    </a:cubicBezTo>
                    <a:cubicBezTo>
                      <a:pt x="0" y="1856"/>
                      <a:pt x="544" y="1019"/>
                      <a:pt x="566" y="973"/>
                    </a:cubicBezTo>
                    <a:cubicBezTo>
                      <a:pt x="883" y="566"/>
                      <a:pt x="1177" y="294"/>
                      <a:pt x="1675" y="113"/>
                    </a:cubicBezTo>
                    <a:cubicBezTo>
                      <a:pt x="1969" y="0"/>
                      <a:pt x="2332" y="0"/>
                      <a:pt x="2648" y="159"/>
                    </a:cubicBezTo>
                    <a:cubicBezTo>
                      <a:pt x="2694" y="159"/>
                      <a:pt x="2739" y="181"/>
                      <a:pt x="2762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11"/>
              <p:cNvSpPr/>
              <p:nvPr/>
            </p:nvSpPr>
            <p:spPr>
              <a:xfrm>
                <a:off x="5048800" y="2649000"/>
                <a:ext cx="5942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56" fill="none" extrusionOk="0">
                    <a:moveTo>
                      <a:pt x="1743" y="0"/>
                    </a:moveTo>
                    <a:cubicBezTo>
                      <a:pt x="1200" y="430"/>
                      <a:pt x="453" y="951"/>
                      <a:pt x="68" y="1539"/>
                    </a:cubicBezTo>
                    <a:cubicBezTo>
                      <a:pt x="46" y="1584"/>
                      <a:pt x="0" y="1675"/>
                      <a:pt x="68" y="1720"/>
                    </a:cubicBezTo>
                    <a:cubicBezTo>
                      <a:pt x="91" y="1765"/>
                      <a:pt x="113" y="1765"/>
                      <a:pt x="159" y="1788"/>
                    </a:cubicBezTo>
                    <a:cubicBezTo>
                      <a:pt x="611" y="1833"/>
                      <a:pt x="2105" y="317"/>
                      <a:pt x="2377" y="407"/>
                    </a:cubicBezTo>
                    <a:cubicBezTo>
                      <a:pt x="2241" y="1019"/>
                      <a:pt x="1788" y="1245"/>
                      <a:pt x="1087" y="1856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2" name="Google Shape;3702;p11"/>
            <p:cNvGrpSpPr/>
            <p:nvPr/>
          </p:nvGrpSpPr>
          <p:grpSpPr>
            <a:xfrm>
              <a:off x="7087248" y="-86402"/>
              <a:ext cx="950917" cy="733555"/>
              <a:chOff x="2920825" y="1027400"/>
              <a:chExt cx="482650" cy="372325"/>
            </a:xfrm>
          </p:grpSpPr>
          <p:sp>
            <p:nvSpPr>
              <p:cNvPr id="3703" name="Google Shape;3703;p11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11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11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11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11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11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11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0" name="Google Shape;3710;p11"/>
            <p:cNvGrpSpPr/>
            <p:nvPr/>
          </p:nvGrpSpPr>
          <p:grpSpPr>
            <a:xfrm>
              <a:off x="4700366" y="4156978"/>
              <a:ext cx="768082" cy="1156015"/>
              <a:chOff x="4700366" y="4156978"/>
              <a:chExt cx="768082" cy="1156015"/>
            </a:xfrm>
          </p:grpSpPr>
          <p:sp>
            <p:nvSpPr>
              <p:cNvPr id="3711" name="Google Shape;3711;p11"/>
              <p:cNvSpPr/>
              <p:nvPr/>
            </p:nvSpPr>
            <p:spPr>
              <a:xfrm>
                <a:off x="5084949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11"/>
              <p:cNvSpPr/>
              <p:nvPr/>
            </p:nvSpPr>
            <p:spPr>
              <a:xfrm>
                <a:off x="5109478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11"/>
              <p:cNvSpPr/>
              <p:nvPr/>
            </p:nvSpPr>
            <p:spPr>
              <a:xfrm>
                <a:off x="492107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11"/>
              <p:cNvSpPr/>
              <p:nvPr/>
            </p:nvSpPr>
            <p:spPr>
              <a:xfrm>
                <a:off x="4956739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11"/>
              <p:cNvSpPr/>
              <p:nvPr/>
            </p:nvSpPr>
            <p:spPr>
              <a:xfrm>
                <a:off x="5059288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11"/>
              <p:cNvSpPr/>
              <p:nvPr/>
            </p:nvSpPr>
            <p:spPr>
              <a:xfrm>
                <a:off x="5055938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11"/>
              <p:cNvSpPr/>
              <p:nvPr/>
            </p:nvSpPr>
            <p:spPr>
              <a:xfrm>
                <a:off x="5101647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11"/>
              <p:cNvSpPr/>
              <p:nvPr/>
            </p:nvSpPr>
            <p:spPr>
              <a:xfrm>
                <a:off x="4816313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11"/>
              <p:cNvSpPr/>
              <p:nvPr/>
            </p:nvSpPr>
            <p:spPr>
              <a:xfrm>
                <a:off x="4831877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11"/>
              <p:cNvSpPr/>
              <p:nvPr/>
            </p:nvSpPr>
            <p:spPr>
              <a:xfrm>
                <a:off x="4769471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11"/>
              <p:cNvSpPr/>
              <p:nvPr/>
            </p:nvSpPr>
            <p:spPr>
              <a:xfrm>
                <a:off x="4810698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11"/>
              <p:cNvSpPr/>
              <p:nvPr/>
            </p:nvSpPr>
            <p:spPr>
              <a:xfrm>
                <a:off x="4795133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11"/>
              <p:cNvSpPr/>
              <p:nvPr/>
            </p:nvSpPr>
            <p:spPr>
              <a:xfrm>
                <a:off x="4700366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11"/>
              <p:cNvSpPr/>
              <p:nvPr/>
            </p:nvSpPr>
            <p:spPr>
              <a:xfrm>
                <a:off x="497122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11"/>
              <p:cNvSpPr/>
              <p:nvPr/>
            </p:nvSpPr>
            <p:spPr>
              <a:xfrm>
                <a:off x="5065986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11"/>
              <p:cNvSpPr/>
              <p:nvPr/>
            </p:nvSpPr>
            <p:spPr>
              <a:xfrm>
                <a:off x="4894333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11"/>
              <p:cNvSpPr/>
              <p:nvPr/>
            </p:nvSpPr>
            <p:spPr>
              <a:xfrm>
                <a:off x="4830794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11"/>
              <p:cNvSpPr/>
              <p:nvPr/>
            </p:nvSpPr>
            <p:spPr>
              <a:xfrm>
                <a:off x="5087166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11"/>
              <p:cNvSpPr/>
              <p:nvPr/>
            </p:nvSpPr>
            <p:spPr>
              <a:xfrm>
                <a:off x="4908814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0" name="Google Shape;3730;p11"/>
            <p:cNvGrpSpPr/>
            <p:nvPr/>
          </p:nvGrpSpPr>
          <p:grpSpPr>
            <a:xfrm>
              <a:off x="1838400" y="4151553"/>
              <a:ext cx="766999" cy="1154931"/>
              <a:chOff x="1838400" y="4151553"/>
              <a:chExt cx="766999" cy="1154931"/>
            </a:xfrm>
          </p:grpSpPr>
          <p:sp>
            <p:nvSpPr>
              <p:cNvPr id="3731" name="Google Shape;3731;p11"/>
              <p:cNvSpPr/>
              <p:nvPr/>
            </p:nvSpPr>
            <p:spPr>
              <a:xfrm>
                <a:off x="1921986" y="45461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12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30" y="8035"/>
                      <a:pt x="5998" y="7650"/>
                      <a:pt x="6044" y="7514"/>
                    </a:cubicBezTo>
                    <a:cubicBezTo>
                      <a:pt x="6089" y="7424"/>
                      <a:pt x="6044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893" y="3214"/>
                      <a:pt x="3011" y="2263"/>
                      <a:pt x="2241" y="1222"/>
                    </a:cubicBezTo>
                    <a:cubicBezTo>
                      <a:pt x="2038" y="973"/>
                      <a:pt x="1743" y="747"/>
                      <a:pt x="1472" y="566"/>
                    </a:cubicBezTo>
                    <a:cubicBezTo>
                      <a:pt x="1178" y="430"/>
                      <a:pt x="861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46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11"/>
              <p:cNvSpPr/>
              <p:nvPr/>
            </p:nvSpPr>
            <p:spPr>
              <a:xfrm>
                <a:off x="1929817" y="4570714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0" y="1833"/>
                    </a:moveTo>
                    <a:cubicBezTo>
                      <a:pt x="181" y="1200"/>
                      <a:pt x="430" y="566"/>
                      <a:pt x="792" y="0"/>
                    </a:cubicBezTo>
                    <a:cubicBezTo>
                      <a:pt x="543" y="905"/>
                      <a:pt x="430" y="1856"/>
                      <a:pt x="453" y="2784"/>
                    </a:cubicBezTo>
                    <a:cubicBezTo>
                      <a:pt x="679" y="1879"/>
                      <a:pt x="973" y="973"/>
                      <a:pt x="1313" y="113"/>
                    </a:cubicBezTo>
                    <a:cubicBezTo>
                      <a:pt x="1313" y="521"/>
                      <a:pt x="1177" y="951"/>
                      <a:pt x="1087" y="1381"/>
                    </a:cubicBezTo>
                    <a:cubicBezTo>
                      <a:pt x="905" y="2150"/>
                      <a:pt x="838" y="2965"/>
                      <a:pt x="838" y="3757"/>
                    </a:cubicBezTo>
                    <a:cubicBezTo>
                      <a:pt x="905" y="3734"/>
                      <a:pt x="951" y="3621"/>
                      <a:pt x="973" y="3531"/>
                    </a:cubicBezTo>
                    <a:cubicBezTo>
                      <a:pt x="1245" y="2558"/>
                      <a:pt x="1517" y="1607"/>
                      <a:pt x="1698" y="634"/>
                    </a:cubicBezTo>
                    <a:cubicBezTo>
                      <a:pt x="1652" y="951"/>
                      <a:pt x="1698" y="1313"/>
                      <a:pt x="1652" y="1652"/>
                    </a:cubicBezTo>
                    <a:cubicBezTo>
                      <a:pt x="1630" y="1946"/>
                      <a:pt x="1584" y="2173"/>
                      <a:pt x="1584" y="2490"/>
                    </a:cubicBezTo>
                    <a:cubicBezTo>
                      <a:pt x="1630" y="3214"/>
                      <a:pt x="1517" y="3983"/>
                      <a:pt x="1426" y="4708"/>
                    </a:cubicBezTo>
                    <a:cubicBezTo>
                      <a:pt x="1811" y="3621"/>
                      <a:pt x="2128" y="2512"/>
                      <a:pt x="2331" y="1381"/>
                    </a:cubicBezTo>
                    <a:cubicBezTo>
                      <a:pt x="2422" y="2037"/>
                      <a:pt x="2354" y="2671"/>
                      <a:pt x="2309" y="3327"/>
                    </a:cubicBezTo>
                    <a:cubicBezTo>
                      <a:pt x="2241" y="4074"/>
                      <a:pt x="2196" y="4821"/>
                      <a:pt x="2128" y="5568"/>
                    </a:cubicBezTo>
                    <a:cubicBezTo>
                      <a:pt x="2128" y="5273"/>
                      <a:pt x="2354" y="4934"/>
                      <a:pt x="2444" y="4685"/>
                    </a:cubicBezTo>
                    <a:cubicBezTo>
                      <a:pt x="2490" y="4436"/>
                      <a:pt x="2535" y="4187"/>
                      <a:pt x="2580" y="3915"/>
                    </a:cubicBezTo>
                    <a:cubicBezTo>
                      <a:pt x="2716" y="3350"/>
                      <a:pt x="2920" y="2761"/>
                      <a:pt x="3259" y="2286"/>
                    </a:cubicBezTo>
                    <a:cubicBezTo>
                      <a:pt x="3033" y="3485"/>
                      <a:pt x="2784" y="4685"/>
                      <a:pt x="2558" y="5907"/>
                    </a:cubicBezTo>
                    <a:cubicBezTo>
                      <a:pt x="2874" y="4934"/>
                      <a:pt x="3169" y="3938"/>
                      <a:pt x="3486" y="2988"/>
                    </a:cubicBezTo>
                    <a:cubicBezTo>
                      <a:pt x="3440" y="4119"/>
                      <a:pt x="3372" y="5273"/>
                      <a:pt x="3350" y="6405"/>
                    </a:cubicBezTo>
                    <a:cubicBezTo>
                      <a:pt x="3553" y="5477"/>
                      <a:pt x="3734" y="4549"/>
                      <a:pt x="3961" y="3621"/>
                    </a:cubicBezTo>
                    <a:cubicBezTo>
                      <a:pt x="3916" y="4708"/>
                      <a:pt x="3893" y="5794"/>
                      <a:pt x="3825" y="6903"/>
                    </a:cubicBezTo>
                    <a:cubicBezTo>
                      <a:pt x="4006" y="6518"/>
                      <a:pt x="4142" y="6133"/>
                      <a:pt x="4255" y="5726"/>
                    </a:cubicBezTo>
                    <a:cubicBezTo>
                      <a:pt x="4368" y="5387"/>
                      <a:pt x="4391" y="4866"/>
                      <a:pt x="4594" y="4594"/>
                    </a:cubicBezTo>
                    <a:cubicBezTo>
                      <a:pt x="4753" y="5500"/>
                      <a:pt x="4798" y="6450"/>
                      <a:pt x="4979" y="7356"/>
                    </a:cubicBezTo>
                    <a:cubicBezTo>
                      <a:pt x="5206" y="7039"/>
                      <a:pt x="5364" y="6699"/>
                      <a:pt x="5432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11"/>
              <p:cNvSpPr/>
              <p:nvPr/>
            </p:nvSpPr>
            <p:spPr>
              <a:xfrm>
                <a:off x="2243030" y="41515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52" y="2920"/>
                    </a:moveTo>
                    <a:cubicBezTo>
                      <a:pt x="2898" y="2083"/>
                      <a:pt x="2852" y="1200"/>
                      <a:pt x="2739" y="363"/>
                    </a:cubicBezTo>
                    <a:cubicBezTo>
                      <a:pt x="2694" y="249"/>
                      <a:pt x="2671" y="68"/>
                      <a:pt x="2558" y="46"/>
                    </a:cubicBezTo>
                    <a:cubicBezTo>
                      <a:pt x="2445" y="0"/>
                      <a:pt x="2332" y="91"/>
                      <a:pt x="2241" y="182"/>
                    </a:cubicBezTo>
                    <a:cubicBezTo>
                      <a:pt x="1540" y="1245"/>
                      <a:pt x="974" y="2332"/>
                      <a:pt x="612" y="3576"/>
                    </a:cubicBezTo>
                    <a:cubicBezTo>
                      <a:pt x="295" y="4595"/>
                      <a:pt x="182" y="5613"/>
                      <a:pt x="159" y="6654"/>
                    </a:cubicBezTo>
                    <a:cubicBezTo>
                      <a:pt x="159" y="7152"/>
                      <a:pt x="91" y="7650"/>
                      <a:pt x="46" y="8125"/>
                    </a:cubicBezTo>
                    <a:cubicBezTo>
                      <a:pt x="1" y="8442"/>
                      <a:pt x="46" y="8759"/>
                      <a:pt x="408" y="8352"/>
                    </a:cubicBezTo>
                    <a:cubicBezTo>
                      <a:pt x="702" y="8080"/>
                      <a:pt x="951" y="7786"/>
                      <a:pt x="1178" y="7469"/>
                    </a:cubicBezTo>
                    <a:cubicBezTo>
                      <a:pt x="1947" y="6518"/>
                      <a:pt x="2513" y="5477"/>
                      <a:pt x="2694" y="4187"/>
                    </a:cubicBezTo>
                    <a:cubicBezTo>
                      <a:pt x="2898" y="2897"/>
                      <a:pt x="2671" y="1698"/>
                      <a:pt x="2196" y="453"/>
                    </a:cubicBezTo>
                    <a:lnTo>
                      <a:pt x="2355" y="5545"/>
                    </a:lnTo>
                    <a:cubicBezTo>
                      <a:pt x="1970" y="4346"/>
                      <a:pt x="1630" y="3124"/>
                      <a:pt x="1313" y="1879"/>
                    </a:cubicBezTo>
                    <a:lnTo>
                      <a:pt x="1065" y="7469"/>
                    </a:lnTo>
                    <a:cubicBezTo>
                      <a:pt x="657" y="6609"/>
                      <a:pt x="408" y="5658"/>
                      <a:pt x="272" y="4708"/>
                    </a:cubicBezTo>
                    <a:cubicBezTo>
                      <a:pt x="408" y="5817"/>
                      <a:pt x="408" y="6949"/>
                      <a:pt x="318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11"/>
              <p:cNvSpPr/>
              <p:nvPr/>
            </p:nvSpPr>
            <p:spPr>
              <a:xfrm>
                <a:off x="2235247" y="4177215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2331" y="0"/>
                    </a:moveTo>
                    <a:lnTo>
                      <a:pt x="1992" y="430"/>
                    </a:lnTo>
                    <a:cubicBezTo>
                      <a:pt x="1585" y="905"/>
                      <a:pt x="1200" y="1426"/>
                      <a:pt x="883" y="1992"/>
                    </a:cubicBezTo>
                    <a:cubicBezTo>
                      <a:pt x="0" y="3598"/>
                      <a:pt x="68" y="5545"/>
                      <a:pt x="430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11"/>
              <p:cNvSpPr/>
              <p:nvPr/>
            </p:nvSpPr>
            <p:spPr>
              <a:xfrm>
                <a:off x="2041281" y="4345520"/>
                <a:ext cx="208496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8013" fill="none" extrusionOk="0">
                    <a:moveTo>
                      <a:pt x="4052" y="5658"/>
                    </a:moveTo>
                    <a:cubicBezTo>
                      <a:pt x="4029" y="6315"/>
                      <a:pt x="3803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50" y="2897"/>
                      <a:pt x="3124" y="2875"/>
                    </a:cubicBezTo>
                    <a:cubicBezTo>
                      <a:pt x="2807" y="3961"/>
                      <a:pt x="2535" y="5093"/>
                      <a:pt x="2218" y="6202"/>
                    </a:cubicBezTo>
                    <a:cubicBezTo>
                      <a:pt x="1879" y="4572"/>
                      <a:pt x="2671" y="2829"/>
                      <a:pt x="2331" y="1177"/>
                    </a:cubicBezTo>
                    <a:cubicBezTo>
                      <a:pt x="1901" y="2264"/>
                      <a:pt x="1562" y="3373"/>
                      <a:pt x="1290" y="4504"/>
                    </a:cubicBezTo>
                    <a:cubicBezTo>
                      <a:pt x="1336" y="3101"/>
                      <a:pt x="1358" y="1653"/>
                      <a:pt x="1290" y="227"/>
                    </a:cubicBezTo>
                    <a:cubicBezTo>
                      <a:pt x="906" y="770"/>
                      <a:pt x="544" y="1472"/>
                      <a:pt x="453" y="2128"/>
                    </a:cubicBezTo>
                    <a:cubicBezTo>
                      <a:pt x="385" y="2580"/>
                      <a:pt x="634" y="3124"/>
                      <a:pt x="793" y="3576"/>
                    </a:cubicBezTo>
                    <a:cubicBezTo>
                      <a:pt x="1132" y="4414"/>
                      <a:pt x="1471" y="5274"/>
                      <a:pt x="1992" y="6043"/>
                    </a:cubicBezTo>
                    <a:cubicBezTo>
                      <a:pt x="2196" y="6315"/>
                      <a:pt x="3622" y="8012"/>
                      <a:pt x="3893" y="7130"/>
                    </a:cubicBezTo>
                    <a:cubicBezTo>
                      <a:pt x="4187" y="6088"/>
                      <a:pt x="4233" y="5047"/>
                      <a:pt x="3916" y="4029"/>
                    </a:cubicBezTo>
                    <a:cubicBezTo>
                      <a:pt x="3735" y="3441"/>
                      <a:pt x="3486" y="2875"/>
                      <a:pt x="3146" y="2332"/>
                    </a:cubicBezTo>
                    <a:cubicBezTo>
                      <a:pt x="2716" y="1653"/>
                      <a:pt x="1585" y="0"/>
                      <a:pt x="611" y="181"/>
                    </a:cubicBezTo>
                    <a:cubicBezTo>
                      <a:pt x="0" y="295"/>
                      <a:pt x="114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11"/>
              <p:cNvSpPr/>
              <p:nvPr/>
            </p:nvSpPr>
            <p:spPr>
              <a:xfrm>
                <a:off x="2026800" y="4381180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1154" y="3531"/>
                    </a:moveTo>
                    <a:cubicBezTo>
                      <a:pt x="1607" y="4708"/>
                      <a:pt x="2060" y="5930"/>
                      <a:pt x="3237" y="6587"/>
                    </a:cubicBezTo>
                    <a:cubicBezTo>
                      <a:pt x="3486" y="6722"/>
                      <a:pt x="3848" y="6836"/>
                      <a:pt x="4097" y="6632"/>
                    </a:cubicBezTo>
                    <a:cubicBezTo>
                      <a:pt x="4232" y="6519"/>
                      <a:pt x="4300" y="6292"/>
                      <a:pt x="4323" y="6134"/>
                    </a:cubicBezTo>
                    <a:cubicBezTo>
                      <a:pt x="4549" y="4753"/>
                      <a:pt x="4232" y="3463"/>
                      <a:pt x="3531" y="2309"/>
                    </a:cubicBezTo>
                    <a:cubicBezTo>
                      <a:pt x="3101" y="1630"/>
                      <a:pt x="1969" y="1"/>
                      <a:pt x="973" y="159"/>
                    </a:cubicBezTo>
                    <a:cubicBezTo>
                      <a:pt x="0" y="295"/>
                      <a:pt x="951" y="3056"/>
                      <a:pt x="1154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11"/>
              <p:cNvSpPr/>
              <p:nvPr/>
            </p:nvSpPr>
            <p:spPr>
              <a:xfrm>
                <a:off x="1927551" y="45628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178" y="657"/>
                    </a:moveTo>
                    <a:cubicBezTo>
                      <a:pt x="1178" y="657"/>
                      <a:pt x="1155" y="1087"/>
                      <a:pt x="1133" y="1064"/>
                    </a:cubicBezTo>
                    <a:cubicBezTo>
                      <a:pt x="906" y="883"/>
                      <a:pt x="454" y="1"/>
                      <a:pt x="205" y="272"/>
                    </a:cubicBezTo>
                    <a:cubicBezTo>
                      <a:pt x="1" y="499"/>
                      <a:pt x="24" y="1132"/>
                      <a:pt x="24" y="1427"/>
                    </a:cubicBezTo>
                    <a:cubicBezTo>
                      <a:pt x="24" y="2219"/>
                      <a:pt x="250" y="3441"/>
                      <a:pt x="657" y="4120"/>
                    </a:cubicBezTo>
                    <a:cubicBezTo>
                      <a:pt x="1449" y="5500"/>
                      <a:pt x="2830" y="6519"/>
                      <a:pt x="4210" y="7220"/>
                    </a:cubicBezTo>
                    <a:cubicBezTo>
                      <a:pt x="4505" y="7356"/>
                      <a:pt x="6089" y="8126"/>
                      <a:pt x="5704" y="7288"/>
                    </a:cubicBezTo>
                    <a:cubicBezTo>
                      <a:pt x="5252" y="6224"/>
                      <a:pt x="4844" y="5138"/>
                      <a:pt x="4210" y="4188"/>
                    </a:cubicBezTo>
                    <a:cubicBezTo>
                      <a:pt x="3396" y="2988"/>
                      <a:pt x="2377" y="1472"/>
                      <a:pt x="1178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11"/>
              <p:cNvSpPr/>
              <p:nvPr/>
            </p:nvSpPr>
            <p:spPr>
              <a:xfrm>
                <a:off x="1838400" y="48516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70" y="2490"/>
                      <a:pt x="1494" y="3192"/>
                    </a:cubicBezTo>
                    <a:cubicBezTo>
                      <a:pt x="1698" y="3395"/>
                      <a:pt x="1901" y="3576"/>
                      <a:pt x="2128" y="3735"/>
                    </a:cubicBezTo>
                    <a:cubicBezTo>
                      <a:pt x="2965" y="4368"/>
                      <a:pt x="3984" y="4957"/>
                      <a:pt x="4979" y="5296"/>
                    </a:cubicBezTo>
                    <a:cubicBezTo>
                      <a:pt x="5772" y="5545"/>
                      <a:pt x="6473" y="5907"/>
                      <a:pt x="7288" y="6088"/>
                    </a:cubicBezTo>
                    <a:lnTo>
                      <a:pt x="7378" y="6088"/>
                    </a:lnTo>
                    <a:cubicBezTo>
                      <a:pt x="7446" y="6043"/>
                      <a:pt x="7401" y="5998"/>
                      <a:pt x="7401" y="5953"/>
                    </a:cubicBezTo>
                    <a:cubicBezTo>
                      <a:pt x="6948" y="4640"/>
                      <a:pt x="5794" y="3124"/>
                      <a:pt x="4753" y="2196"/>
                    </a:cubicBezTo>
                    <a:cubicBezTo>
                      <a:pt x="3667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11"/>
              <p:cNvSpPr/>
              <p:nvPr/>
            </p:nvSpPr>
            <p:spPr>
              <a:xfrm>
                <a:off x="2182840" y="4433588"/>
                <a:ext cx="307745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8" h="5659" fill="none" extrusionOk="0">
                    <a:moveTo>
                      <a:pt x="5138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02" y="657"/>
                      <a:pt x="6179" y="860"/>
                    </a:cubicBezTo>
                    <a:cubicBezTo>
                      <a:pt x="6021" y="2015"/>
                      <a:pt x="5297" y="3056"/>
                      <a:pt x="4391" y="3848"/>
                    </a:cubicBezTo>
                    <a:cubicBezTo>
                      <a:pt x="3893" y="4278"/>
                      <a:pt x="3328" y="4640"/>
                      <a:pt x="2762" y="4934"/>
                    </a:cubicBezTo>
                    <a:cubicBezTo>
                      <a:pt x="2332" y="5115"/>
                      <a:pt x="1540" y="5658"/>
                      <a:pt x="1064" y="5545"/>
                    </a:cubicBezTo>
                    <a:cubicBezTo>
                      <a:pt x="1" y="5274"/>
                      <a:pt x="1585" y="3531"/>
                      <a:pt x="1879" y="3191"/>
                    </a:cubicBezTo>
                    <a:cubicBezTo>
                      <a:pt x="2852" y="2105"/>
                      <a:pt x="3803" y="928"/>
                      <a:pt x="5138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11"/>
              <p:cNvSpPr/>
              <p:nvPr/>
            </p:nvSpPr>
            <p:spPr>
              <a:xfrm>
                <a:off x="2239680" y="44436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24" y="2648"/>
                      <a:pt x="2671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71" y="1946"/>
                      <a:pt x="2106" y="3372"/>
                      <a:pt x="1608" y="4843"/>
                    </a:cubicBezTo>
                    <a:cubicBezTo>
                      <a:pt x="1789" y="3780"/>
                      <a:pt x="1925" y="2716"/>
                      <a:pt x="2083" y="1675"/>
                    </a:cubicBezTo>
                    <a:cubicBezTo>
                      <a:pt x="1630" y="2761"/>
                      <a:pt x="1155" y="3848"/>
                      <a:pt x="702" y="4956"/>
                    </a:cubicBezTo>
                    <a:cubicBezTo>
                      <a:pt x="951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11"/>
              <p:cNvSpPr/>
              <p:nvPr/>
            </p:nvSpPr>
            <p:spPr>
              <a:xfrm>
                <a:off x="2197321" y="4693309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4935" y="408"/>
                    </a:moveTo>
                    <a:cubicBezTo>
                      <a:pt x="5252" y="295"/>
                      <a:pt x="5523" y="182"/>
                      <a:pt x="5840" y="69"/>
                    </a:cubicBezTo>
                    <a:cubicBezTo>
                      <a:pt x="5953" y="23"/>
                      <a:pt x="6089" y="1"/>
                      <a:pt x="6202" y="1"/>
                    </a:cubicBezTo>
                    <a:cubicBezTo>
                      <a:pt x="6904" y="1"/>
                      <a:pt x="6406" y="1064"/>
                      <a:pt x="6270" y="1381"/>
                    </a:cubicBezTo>
                    <a:cubicBezTo>
                      <a:pt x="5749" y="2309"/>
                      <a:pt x="5093" y="3101"/>
                      <a:pt x="4256" y="3758"/>
                    </a:cubicBezTo>
                    <a:cubicBezTo>
                      <a:pt x="3554" y="4278"/>
                      <a:pt x="2785" y="4731"/>
                      <a:pt x="1925" y="4957"/>
                    </a:cubicBezTo>
                    <a:cubicBezTo>
                      <a:pt x="1540" y="5070"/>
                      <a:pt x="1110" y="5115"/>
                      <a:pt x="680" y="5138"/>
                    </a:cubicBezTo>
                    <a:cubicBezTo>
                      <a:pt x="612" y="5138"/>
                      <a:pt x="499" y="5138"/>
                      <a:pt x="408" y="5115"/>
                    </a:cubicBezTo>
                    <a:cubicBezTo>
                      <a:pt x="272" y="5048"/>
                      <a:pt x="114" y="4799"/>
                      <a:pt x="91" y="4663"/>
                    </a:cubicBezTo>
                    <a:cubicBezTo>
                      <a:pt x="1" y="4233"/>
                      <a:pt x="340" y="3780"/>
                      <a:pt x="567" y="3463"/>
                    </a:cubicBezTo>
                    <a:cubicBezTo>
                      <a:pt x="838" y="3124"/>
                      <a:pt x="1178" y="2807"/>
                      <a:pt x="1517" y="2535"/>
                    </a:cubicBezTo>
                    <a:cubicBezTo>
                      <a:pt x="2015" y="2083"/>
                      <a:pt x="2536" y="1653"/>
                      <a:pt x="3124" y="1313"/>
                    </a:cubicBezTo>
                    <a:cubicBezTo>
                      <a:pt x="3713" y="951"/>
                      <a:pt x="4301" y="680"/>
                      <a:pt x="4935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11"/>
              <p:cNvSpPr/>
              <p:nvPr/>
            </p:nvSpPr>
            <p:spPr>
              <a:xfrm>
                <a:off x="2221850" y="46944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2" y="1811"/>
                      <a:pt x="5274" y="906"/>
                      <a:pt x="5591" y="0"/>
                    </a:cubicBezTo>
                    <a:cubicBezTo>
                      <a:pt x="5432" y="498"/>
                      <a:pt x="4935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690" y="1856"/>
                      <a:pt x="3237" y="3169"/>
                      <a:pt x="2852" y="4527"/>
                    </a:cubicBezTo>
                    <a:cubicBezTo>
                      <a:pt x="3011" y="3372"/>
                      <a:pt x="3192" y="2241"/>
                      <a:pt x="3350" y="1064"/>
                    </a:cubicBezTo>
                    <a:cubicBezTo>
                      <a:pt x="3169" y="1630"/>
                      <a:pt x="2988" y="2196"/>
                      <a:pt x="2785" y="2739"/>
                    </a:cubicBezTo>
                    <a:cubicBezTo>
                      <a:pt x="2603" y="3327"/>
                      <a:pt x="2400" y="3961"/>
                      <a:pt x="2060" y="4504"/>
                    </a:cubicBezTo>
                    <a:lnTo>
                      <a:pt x="2898" y="1109"/>
                    </a:lnTo>
                    <a:cubicBezTo>
                      <a:pt x="2422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48" y="3735"/>
                      <a:pt x="1" y="4662"/>
                    </a:cubicBezTo>
                    <a:cubicBezTo>
                      <a:pt x="250" y="4074"/>
                      <a:pt x="408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11"/>
              <p:cNvSpPr/>
              <p:nvPr/>
            </p:nvSpPr>
            <p:spPr>
              <a:xfrm>
                <a:off x="2211851" y="47211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43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4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11"/>
              <p:cNvSpPr/>
              <p:nvPr/>
            </p:nvSpPr>
            <p:spPr>
              <a:xfrm>
                <a:off x="2180574" y="4896141"/>
                <a:ext cx="424824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5393" extrusionOk="0">
                    <a:moveTo>
                      <a:pt x="8018" y="1"/>
                    </a:moveTo>
                    <a:cubicBezTo>
                      <a:pt x="7841" y="1"/>
                      <a:pt x="7660" y="26"/>
                      <a:pt x="7470" y="70"/>
                    </a:cubicBezTo>
                    <a:cubicBezTo>
                      <a:pt x="6497" y="228"/>
                      <a:pt x="5546" y="635"/>
                      <a:pt x="4664" y="1133"/>
                    </a:cubicBezTo>
                    <a:cubicBezTo>
                      <a:pt x="3871" y="1586"/>
                      <a:pt x="3170" y="2129"/>
                      <a:pt x="2468" y="2695"/>
                    </a:cubicBezTo>
                    <a:cubicBezTo>
                      <a:pt x="1835" y="3193"/>
                      <a:pt x="1042" y="3691"/>
                      <a:pt x="567" y="4324"/>
                    </a:cubicBezTo>
                    <a:cubicBezTo>
                      <a:pt x="222" y="4756"/>
                      <a:pt x="0" y="5393"/>
                      <a:pt x="686" y="5393"/>
                    </a:cubicBezTo>
                    <a:cubicBezTo>
                      <a:pt x="719" y="5393"/>
                      <a:pt x="755" y="5391"/>
                      <a:pt x="794" y="5388"/>
                    </a:cubicBezTo>
                    <a:cubicBezTo>
                      <a:pt x="1608" y="5320"/>
                      <a:pt x="2446" y="4981"/>
                      <a:pt x="3193" y="4664"/>
                    </a:cubicBezTo>
                    <a:cubicBezTo>
                      <a:pt x="3758" y="4438"/>
                      <a:pt x="4324" y="4211"/>
                      <a:pt x="4913" y="3962"/>
                    </a:cubicBezTo>
                    <a:cubicBezTo>
                      <a:pt x="5343" y="3759"/>
                      <a:pt x="5840" y="3532"/>
                      <a:pt x="6248" y="3238"/>
                    </a:cubicBezTo>
                    <a:cubicBezTo>
                      <a:pt x="7198" y="2582"/>
                      <a:pt x="7809" y="1586"/>
                      <a:pt x="8443" y="658"/>
                    </a:cubicBezTo>
                    <a:cubicBezTo>
                      <a:pt x="8556" y="522"/>
                      <a:pt x="8624" y="296"/>
                      <a:pt x="8511" y="137"/>
                    </a:cubicBezTo>
                    <a:cubicBezTo>
                      <a:pt x="8466" y="92"/>
                      <a:pt x="8375" y="70"/>
                      <a:pt x="8307" y="24"/>
                    </a:cubicBezTo>
                    <a:cubicBezTo>
                      <a:pt x="8211" y="8"/>
                      <a:pt x="8115" y="1"/>
                      <a:pt x="8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11"/>
              <p:cNvSpPr/>
              <p:nvPr/>
            </p:nvSpPr>
            <p:spPr>
              <a:xfrm>
                <a:off x="2197321" y="42619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106" y="1652"/>
                      <a:pt x="1585" y="3372"/>
                      <a:pt x="1200" y="5138"/>
                    </a:cubicBezTo>
                    <a:cubicBezTo>
                      <a:pt x="770" y="6880"/>
                      <a:pt x="454" y="8668"/>
                      <a:pt x="295" y="10456"/>
                    </a:cubicBezTo>
                    <a:cubicBezTo>
                      <a:pt x="114" y="12221"/>
                      <a:pt x="1" y="14032"/>
                      <a:pt x="69" y="15842"/>
                    </a:cubicBezTo>
                    <a:cubicBezTo>
                      <a:pt x="69" y="16725"/>
                      <a:pt x="159" y="17630"/>
                      <a:pt x="205" y="18536"/>
                    </a:cubicBezTo>
                    <a:cubicBezTo>
                      <a:pt x="227" y="18966"/>
                      <a:pt x="295" y="19418"/>
                      <a:pt x="340" y="19871"/>
                    </a:cubicBezTo>
                    <a:cubicBezTo>
                      <a:pt x="408" y="20324"/>
                      <a:pt x="454" y="20754"/>
                      <a:pt x="521" y="21206"/>
                    </a:cubicBezTo>
                    <a:cubicBezTo>
                      <a:pt x="454" y="19418"/>
                      <a:pt x="386" y="17608"/>
                      <a:pt x="431" y="15820"/>
                    </a:cubicBezTo>
                    <a:cubicBezTo>
                      <a:pt x="431" y="15390"/>
                      <a:pt x="431" y="14937"/>
                      <a:pt x="454" y="14485"/>
                    </a:cubicBezTo>
                    <a:lnTo>
                      <a:pt x="544" y="13172"/>
                    </a:lnTo>
                    <a:cubicBezTo>
                      <a:pt x="544" y="12719"/>
                      <a:pt x="612" y="12289"/>
                      <a:pt x="635" y="11837"/>
                    </a:cubicBezTo>
                    <a:cubicBezTo>
                      <a:pt x="657" y="11384"/>
                      <a:pt x="680" y="10954"/>
                      <a:pt x="748" y="10501"/>
                    </a:cubicBezTo>
                    <a:lnTo>
                      <a:pt x="884" y="9166"/>
                    </a:lnTo>
                    <a:lnTo>
                      <a:pt x="1087" y="7831"/>
                    </a:lnTo>
                    <a:cubicBezTo>
                      <a:pt x="1223" y="6971"/>
                      <a:pt x="1359" y="6088"/>
                      <a:pt x="1540" y="5205"/>
                    </a:cubicBezTo>
                    <a:cubicBezTo>
                      <a:pt x="1902" y="3463"/>
                      <a:pt x="2309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11"/>
              <p:cNvSpPr/>
              <p:nvPr/>
            </p:nvSpPr>
            <p:spPr>
              <a:xfrm>
                <a:off x="2122650" y="4456984"/>
                <a:ext cx="119345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70" y="1517"/>
                      <a:pt x="1404" y="3101"/>
                      <a:pt x="1924" y="4685"/>
                    </a:cubicBezTo>
                    <a:cubicBezTo>
                      <a:pt x="1958" y="4787"/>
                      <a:pt x="2069" y="4838"/>
                      <a:pt x="2169" y="4838"/>
                    </a:cubicBezTo>
                    <a:cubicBezTo>
                      <a:pt x="2203" y="4838"/>
                      <a:pt x="2235" y="4833"/>
                      <a:pt x="2264" y="4821"/>
                    </a:cubicBezTo>
                    <a:cubicBezTo>
                      <a:pt x="2377" y="4753"/>
                      <a:pt x="2422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11"/>
              <p:cNvSpPr/>
              <p:nvPr/>
            </p:nvSpPr>
            <p:spPr>
              <a:xfrm>
                <a:off x="2219634" y="4520523"/>
                <a:ext cx="194015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6" extrusionOk="0">
                    <a:moveTo>
                      <a:pt x="3938" y="1"/>
                    </a:moveTo>
                    <a:lnTo>
                      <a:pt x="114" y="3056"/>
                    </a:lnTo>
                    <a:lnTo>
                      <a:pt x="91" y="3079"/>
                    </a:lnTo>
                    <a:cubicBezTo>
                      <a:pt x="1" y="3169"/>
                      <a:pt x="1" y="3328"/>
                      <a:pt x="91" y="3418"/>
                    </a:cubicBezTo>
                    <a:cubicBezTo>
                      <a:pt x="136" y="3463"/>
                      <a:pt x="199" y="3486"/>
                      <a:pt x="261" y="3486"/>
                    </a:cubicBezTo>
                    <a:cubicBezTo>
                      <a:pt x="323" y="3486"/>
                      <a:pt x="385" y="3463"/>
                      <a:pt x="431" y="3418"/>
                    </a:cubicBezTo>
                    <a:lnTo>
                      <a:pt x="39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11"/>
              <p:cNvSpPr/>
              <p:nvPr/>
            </p:nvSpPr>
            <p:spPr>
              <a:xfrm>
                <a:off x="2247512" y="4484862"/>
                <a:ext cx="230809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346" fill="none" extrusionOk="0">
                    <a:moveTo>
                      <a:pt x="4640" y="0"/>
                    </a:moveTo>
                    <a:cubicBezTo>
                      <a:pt x="4685" y="793"/>
                      <a:pt x="4391" y="1585"/>
                      <a:pt x="3938" y="2241"/>
                    </a:cubicBezTo>
                    <a:cubicBezTo>
                      <a:pt x="3010" y="3599"/>
                      <a:pt x="1652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11"/>
              <p:cNvSpPr/>
              <p:nvPr/>
            </p:nvSpPr>
            <p:spPr>
              <a:xfrm>
                <a:off x="2023451" y="4705574"/>
                <a:ext cx="198448" cy="231154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69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6" y="838"/>
                      <a:pt x="1019" y="1630"/>
                      <a:pt x="1607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52" y="3939"/>
                      <a:pt x="3191" y="4301"/>
                      <a:pt x="3576" y="4640"/>
                    </a:cubicBezTo>
                    <a:cubicBezTo>
                      <a:pt x="3624" y="4678"/>
                      <a:pt x="3676" y="4692"/>
                      <a:pt x="3728" y="4692"/>
                    </a:cubicBezTo>
                    <a:cubicBezTo>
                      <a:pt x="3800" y="4692"/>
                      <a:pt x="3873" y="4666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31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55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11"/>
              <p:cNvSpPr/>
              <p:nvPr/>
            </p:nvSpPr>
            <p:spPr>
              <a:xfrm>
                <a:off x="2197321" y="4807039"/>
                <a:ext cx="202931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2649" extrusionOk="0">
                    <a:moveTo>
                      <a:pt x="4120" y="0"/>
                    </a:moveTo>
                    <a:lnTo>
                      <a:pt x="4120" y="0"/>
                    </a:lnTo>
                    <a:cubicBezTo>
                      <a:pt x="3509" y="521"/>
                      <a:pt x="2898" y="928"/>
                      <a:pt x="2264" y="1335"/>
                    </a:cubicBezTo>
                    <a:cubicBezTo>
                      <a:pt x="1630" y="1698"/>
                      <a:pt x="951" y="2014"/>
                      <a:pt x="227" y="2173"/>
                    </a:cubicBezTo>
                    <a:lnTo>
                      <a:pt x="205" y="2173"/>
                    </a:lnTo>
                    <a:cubicBezTo>
                      <a:pt x="91" y="2241"/>
                      <a:pt x="1" y="2376"/>
                      <a:pt x="69" y="2490"/>
                    </a:cubicBezTo>
                    <a:cubicBezTo>
                      <a:pt x="103" y="2576"/>
                      <a:pt x="203" y="2649"/>
                      <a:pt x="299" y="2649"/>
                    </a:cubicBezTo>
                    <a:cubicBezTo>
                      <a:pt x="329" y="2649"/>
                      <a:pt x="359" y="2642"/>
                      <a:pt x="386" y="2625"/>
                    </a:cubicBezTo>
                    <a:cubicBezTo>
                      <a:pt x="1110" y="2376"/>
                      <a:pt x="1789" y="1992"/>
                      <a:pt x="2423" y="1539"/>
                    </a:cubicBezTo>
                    <a:cubicBezTo>
                      <a:pt x="3011" y="1086"/>
                      <a:pt x="3599" y="566"/>
                      <a:pt x="4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1" name="Google Shape;3751;p11"/>
            <p:cNvGrpSpPr/>
            <p:nvPr/>
          </p:nvGrpSpPr>
          <p:grpSpPr>
            <a:xfrm>
              <a:off x="2733806" y="4380153"/>
              <a:ext cx="769215" cy="1154931"/>
              <a:chOff x="2733806" y="4380153"/>
              <a:chExt cx="769215" cy="1154931"/>
            </a:xfrm>
          </p:grpSpPr>
          <p:sp>
            <p:nvSpPr>
              <p:cNvPr id="3752" name="Google Shape;3752;p11"/>
              <p:cNvSpPr/>
              <p:nvPr/>
            </p:nvSpPr>
            <p:spPr>
              <a:xfrm>
                <a:off x="2817392" y="47747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11"/>
              <p:cNvSpPr/>
              <p:nvPr/>
            </p:nvSpPr>
            <p:spPr>
              <a:xfrm>
                <a:off x="2826307" y="47993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11"/>
              <p:cNvSpPr/>
              <p:nvPr/>
            </p:nvSpPr>
            <p:spPr>
              <a:xfrm>
                <a:off x="3140702" y="43801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11"/>
              <p:cNvSpPr/>
              <p:nvPr/>
            </p:nvSpPr>
            <p:spPr>
              <a:xfrm>
                <a:off x="3132870" y="44058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11"/>
              <p:cNvSpPr/>
              <p:nvPr/>
            </p:nvSpPr>
            <p:spPr>
              <a:xfrm>
                <a:off x="2937821" y="45741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11"/>
              <p:cNvSpPr/>
              <p:nvPr/>
            </p:nvSpPr>
            <p:spPr>
              <a:xfrm>
                <a:off x="2923290" y="46097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11"/>
              <p:cNvSpPr/>
              <p:nvPr/>
            </p:nvSpPr>
            <p:spPr>
              <a:xfrm>
                <a:off x="2823007" y="47914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11"/>
              <p:cNvSpPr/>
              <p:nvPr/>
            </p:nvSpPr>
            <p:spPr>
              <a:xfrm>
                <a:off x="2733806" y="50802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11"/>
              <p:cNvSpPr/>
              <p:nvPr/>
            </p:nvSpPr>
            <p:spPr>
              <a:xfrm>
                <a:off x="3079379" y="46621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11"/>
              <p:cNvSpPr/>
              <p:nvPr/>
            </p:nvSpPr>
            <p:spPr>
              <a:xfrm>
                <a:off x="3135087" y="46722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11"/>
              <p:cNvSpPr/>
              <p:nvPr/>
            </p:nvSpPr>
            <p:spPr>
              <a:xfrm>
                <a:off x="3094993" y="49219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11"/>
              <p:cNvSpPr/>
              <p:nvPr/>
            </p:nvSpPr>
            <p:spPr>
              <a:xfrm>
                <a:off x="3117257" y="49230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11"/>
              <p:cNvSpPr/>
              <p:nvPr/>
            </p:nvSpPr>
            <p:spPr>
              <a:xfrm>
                <a:off x="3107258" y="49497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11"/>
              <p:cNvSpPr/>
              <p:nvPr/>
            </p:nvSpPr>
            <p:spPr>
              <a:xfrm>
                <a:off x="3077212" y="51247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11"/>
              <p:cNvSpPr/>
              <p:nvPr/>
            </p:nvSpPr>
            <p:spPr>
              <a:xfrm>
                <a:off x="3093860" y="44905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11"/>
              <p:cNvSpPr/>
              <p:nvPr/>
            </p:nvSpPr>
            <p:spPr>
              <a:xfrm>
                <a:off x="3018057" y="46855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11"/>
              <p:cNvSpPr/>
              <p:nvPr/>
            </p:nvSpPr>
            <p:spPr>
              <a:xfrm>
                <a:off x="3116173" y="47491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11"/>
              <p:cNvSpPr/>
              <p:nvPr/>
            </p:nvSpPr>
            <p:spPr>
              <a:xfrm>
                <a:off x="3144051" y="47134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11"/>
              <p:cNvSpPr/>
              <p:nvPr/>
            </p:nvSpPr>
            <p:spPr>
              <a:xfrm>
                <a:off x="2918857" y="49341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11"/>
              <p:cNvSpPr/>
              <p:nvPr/>
            </p:nvSpPr>
            <p:spPr>
              <a:xfrm>
                <a:off x="3093860" y="50356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72" name="Google Shape;3772;p11"/>
            <p:cNvGrpSpPr/>
            <p:nvPr/>
          </p:nvGrpSpPr>
          <p:grpSpPr>
            <a:xfrm>
              <a:off x="3707629" y="4456362"/>
              <a:ext cx="788129" cy="1014456"/>
              <a:chOff x="3707629" y="4456362"/>
              <a:chExt cx="788129" cy="1014456"/>
            </a:xfrm>
          </p:grpSpPr>
          <p:sp>
            <p:nvSpPr>
              <p:cNvPr id="3773" name="Google Shape;3773;p11"/>
              <p:cNvSpPr/>
              <p:nvPr/>
            </p:nvSpPr>
            <p:spPr>
              <a:xfrm>
                <a:off x="3723194" y="50182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11"/>
              <p:cNvSpPr/>
              <p:nvPr/>
            </p:nvSpPr>
            <p:spPr>
              <a:xfrm>
                <a:off x="3771168" y="50249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11"/>
              <p:cNvSpPr/>
              <p:nvPr/>
            </p:nvSpPr>
            <p:spPr>
              <a:xfrm>
                <a:off x="3831358" y="44563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11"/>
              <p:cNvSpPr/>
              <p:nvPr/>
            </p:nvSpPr>
            <p:spPr>
              <a:xfrm>
                <a:off x="3835791" y="44898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11"/>
              <p:cNvSpPr/>
              <p:nvPr/>
            </p:nvSpPr>
            <p:spPr>
              <a:xfrm>
                <a:off x="3707629" y="47595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11"/>
              <p:cNvSpPr/>
              <p:nvPr/>
            </p:nvSpPr>
            <p:spPr>
              <a:xfrm>
                <a:off x="3713195" y="47863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11"/>
              <p:cNvSpPr/>
              <p:nvPr/>
            </p:nvSpPr>
            <p:spPr>
              <a:xfrm>
                <a:off x="3747723" y="50382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11"/>
              <p:cNvSpPr/>
              <p:nvPr/>
            </p:nvSpPr>
            <p:spPr>
              <a:xfrm>
                <a:off x="3842490" y="52804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11"/>
              <p:cNvSpPr/>
              <p:nvPr/>
            </p:nvSpPr>
            <p:spPr>
              <a:xfrm>
                <a:off x="4015276" y="46224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11"/>
              <p:cNvSpPr/>
              <p:nvPr/>
            </p:nvSpPr>
            <p:spPr>
              <a:xfrm>
                <a:off x="4029757" y="46280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11"/>
              <p:cNvSpPr/>
              <p:nvPr/>
            </p:nvSpPr>
            <p:spPr>
              <a:xfrm>
                <a:off x="4152402" y="47896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11"/>
              <p:cNvSpPr/>
              <p:nvPr/>
            </p:nvSpPr>
            <p:spPr>
              <a:xfrm>
                <a:off x="4155751" y="48153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11"/>
              <p:cNvSpPr/>
              <p:nvPr/>
            </p:nvSpPr>
            <p:spPr>
              <a:xfrm>
                <a:off x="4186930" y="48286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11"/>
              <p:cNvSpPr/>
              <p:nvPr/>
            </p:nvSpPr>
            <p:spPr>
              <a:xfrm>
                <a:off x="4287262" y="49186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11"/>
              <p:cNvSpPr/>
              <p:nvPr/>
            </p:nvSpPr>
            <p:spPr>
              <a:xfrm>
                <a:off x="3880416" y="45645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11"/>
              <p:cNvSpPr/>
              <p:nvPr/>
            </p:nvSpPr>
            <p:spPr>
              <a:xfrm>
                <a:off x="3825792" y="48509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11"/>
              <p:cNvSpPr/>
              <p:nvPr/>
            </p:nvSpPr>
            <p:spPr>
              <a:xfrm>
                <a:off x="4035323" y="47250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11"/>
              <p:cNvSpPr/>
              <p:nvPr/>
            </p:nvSpPr>
            <p:spPr>
              <a:xfrm>
                <a:off x="4072116" y="46615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11"/>
              <p:cNvSpPr/>
              <p:nvPr/>
            </p:nvSpPr>
            <p:spPr>
              <a:xfrm>
                <a:off x="3893764" y="51051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11"/>
              <p:cNvSpPr/>
              <p:nvPr/>
            </p:nvSpPr>
            <p:spPr>
              <a:xfrm>
                <a:off x="4164667" y="49635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3" name="Google Shape;3793;p11"/>
            <p:cNvGrpSpPr/>
            <p:nvPr/>
          </p:nvGrpSpPr>
          <p:grpSpPr>
            <a:xfrm>
              <a:off x="6499806" y="4156978"/>
              <a:ext cx="768082" cy="1156015"/>
              <a:chOff x="6499806" y="4156978"/>
              <a:chExt cx="768082" cy="1156015"/>
            </a:xfrm>
          </p:grpSpPr>
          <p:sp>
            <p:nvSpPr>
              <p:cNvPr id="3794" name="Google Shape;3794;p11"/>
              <p:cNvSpPr/>
              <p:nvPr/>
            </p:nvSpPr>
            <p:spPr>
              <a:xfrm flipH="1">
                <a:off x="6583391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11"/>
              <p:cNvSpPr/>
              <p:nvPr/>
            </p:nvSpPr>
            <p:spPr>
              <a:xfrm flipH="1">
                <a:off x="6591223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11"/>
              <p:cNvSpPr/>
              <p:nvPr/>
            </p:nvSpPr>
            <p:spPr>
              <a:xfrm flipH="1">
                <a:off x="690556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11"/>
              <p:cNvSpPr/>
              <p:nvPr/>
            </p:nvSpPr>
            <p:spPr>
              <a:xfrm flipH="1">
                <a:off x="6896653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11"/>
              <p:cNvSpPr/>
              <p:nvPr/>
            </p:nvSpPr>
            <p:spPr>
              <a:xfrm flipH="1">
                <a:off x="6701554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11"/>
              <p:cNvSpPr/>
              <p:nvPr/>
            </p:nvSpPr>
            <p:spPr>
              <a:xfrm flipH="1">
                <a:off x="6688206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11"/>
              <p:cNvSpPr/>
              <p:nvPr/>
            </p:nvSpPr>
            <p:spPr>
              <a:xfrm flipH="1">
                <a:off x="6499806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11"/>
              <p:cNvSpPr/>
              <p:nvPr/>
            </p:nvSpPr>
            <p:spPr>
              <a:xfrm flipH="1">
                <a:off x="6844246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11"/>
              <p:cNvSpPr/>
              <p:nvPr/>
            </p:nvSpPr>
            <p:spPr>
              <a:xfrm flipH="1">
                <a:off x="6901086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11"/>
              <p:cNvSpPr/>
              <p:nvPr/>
            </p:nvSpPr>
            <p:spPr>
              <a:xfrm flipH="1">
                <a:off x="6858727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11"/>
              <p:cNvSpPr/>
              <p:nvPr/>
            </p:nvSpPr>
            <p:spPr>
              <a:xfrm flipH="1">
                <a:off x="6881039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11"/>
              <p:cNvSpPr/>
              <p:nvPr/>
            </p:nvSpPr>
            <p:spPr>
              <a:xfrm flipH="1">
                <a:off x="6873208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11"/>
              <p:cNvSpPr/>
              <p:nvPr/>
            </p:nvSpPr>
            <p:spPr>
              <a:xfrm flipH="1">
                <a:off x="6841980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11"/>
              <p:cNvSpPr/>
              <p:nvPr/>
            </p:nvSpPr>
            <p:spPr>
              <a:xfrm flipH="1">
                <a:off x="685651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11"/>
              <p:cNvSpPr/>
              <p:nvPr/>
            </p:nvSpPr>
            <p:spPr>
              <a:xfrm flipH="1">
                <a:off x="6782923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11"/>
              <p:cNvSpPr/>
              <p:nvPr/>
            </p:nvSpPr>
            <p:spPr>
              <a:xfrm flipH="1">
                <a:off x="6879906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11"/>
              <p:cNvSpPr/>
              <p:nvPr/>
            </p:nvSpPr>
            <p:spPr>
              <a:xfrm flipH="1">
                <a:off x="6907785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11"/>
              <p:cNvSpPr/>
              <p:nvPr/>
            </p:nvSpPr>
            <p:spPr>
              <a:xfrm flipH="1">
                <a:off x="6683724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11"/>
              <p:cNvSpPr/>
              <p:nvPr/>
            </p:nvSpPr>
            <p:spPr>
              <a:xfrm flipH="1">
                <a:off x="6859860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3" name="Google Shape;3813;p11"/>
            <p:cNvGrpSpPr/>
            <p:nvPr/>
          </p:nvGrpSpPr>
          <p:grpSpPr>
            <a:xfrm>
              <a:off x="5673057" y="4303953"/>
              <a:ext cx="769215" cy="1154931"/>
              <a:chOff x="5673057" y="4303953"/>
              <a:chExt cx="769215" cy="1154931"/>
            </a:xfrm>
          </p:grpSpPr>
          <p:sp>
            <p:nvSpPr>
              <p:cNvPr id="3814" name="Google Shape;3814;p11"/>
              <p:cNvSpPr/>
              <p:nvPr/>
            </p:nvSpPr>
            <p:spPr>
              <a:xfrm flipH="1">
                <a:off x="6058773" y="46985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11"/>
              <p:cNvSpPr/>
              <p:nvPr/>
            </p:nvSpPr>
            <p:spPr>
              <a:xfrm flipH="1">
                <a:off x="6082169" y="47231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11"/>
              <p:cNvSpPr/>
              <p:nvPr/>
            </p:nvSpPr>
            <p:spPr>
              <a:xfrm flipH="1">
                <a:off x="5892635" y="43039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11"/>
              <p:cNvSpPr/>
              <p:nvPr/>
            </p:nvSpPr>
            <p:spPr>
              <a:xfrm flipH="1">
                <a:off x="5929429" y="43296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11"/>
              <p:cNvSpPr/>
              <p:nvPr/>
            </p:nvSpPr>
            <p:spPr>
              <a:xfrm flipH="1">
                <a:off x="6030894" y="44979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11"/>
              <p:cNvSpPr/>
              <p:nvPr/>
            </p:nvSpPr>
            <p:spPr>
              <a:xfrm flipH="1">
                <a:off x="6029761" y="45335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11"/>
              <p:cNvSpPr/>
              <p:nvPr/>
            </p:nvSpPr>
            <p:spPr>
              <a:xfrm flipH="1">
                <a:off x="6053157" y="47152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11"/>
              <p:cNvSpPr/>
              <p:nvPr/>
            </p:nvSpPr>
            <p:spPr>
              <a:xfrm flipH="1">
                <a:off x="6075470" y="50040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11"/>
              <p:cNvSpPr/>
              <p:nvPr/>
            </p:nvSpPr>
            <p:spPr>
              <a:xfrm flipH="1">
                <a:off x="5789003" y="45859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11"/>
              <p:cNvSpPr/>
              <p:nvPr/>
            </p:nvSpPr>
            <p:spPr>
              <a:xfrm flipH="1">
                <a:off x="5805700" y="45960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11"/>
              <p:cNvSpPr/>
              <p:nvPr/>
            </p:nvSpPr>
            <p:spPr>
              <a:xfrm flipH="1">
                <a:off x="5741078" y="48457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11"/>
              <p:cNvSpPr/>
              <p:nvPr/>
            </p:nvSpPr>
            <p:spPr>
              <a:xfrm flipH="1">
                <a:off x="5783437" y="48468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11"/>
              <p:cNvSpPr/>
              <p:nvPr/>
            </p:nvSpPr>
            <p:spPr>
              <a:xfrm flipH="1">
                <a:off x="5768907" y="48735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11"/>
              <p:cNvSpPr/>
              <p:nvPr/>
            </p:nvSpPr>
            <p:spPr>
              <a:xfrm flipH="1">
                <a:off x="5673057" y="50485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11"/>
              <p:cNvSpPr/>
              <p:nvPr/>
            </p:nvSpPr>
            <p:spPr>
              <a:xfrm flipH="1">
                <a:off x="5942826" y="44143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11"/>
              <p:cNvSpPr/>
              <p:nvPr/>
            </p:nvSpPr>
            <p:spPr>
              <a:xfrm flipH="1">
                <a:off x="6037593" y="46093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11"/>
              <p:cNvSpPr/>
              <p:nvPr/>
            </p:nvSpPr>
            <p:spPr>
              <a:xfrm flipH="1">
                <a:off x="5867023" y="46729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11"/>
              <p:cNvSpPr/>
              <p:nvPr/>
            </p:nvSpPr>
            <p:spPr>
              <a:xfrm flipH="1">
                <a:off x="5802351" y="46372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11"/>
              <p:cNvSpPr/>
              <p:nvPr/>
            </p:nvSpPr>
            <p:spPr>
              <a:xfrm flipH="1">
                <a:off x="6058773" y="48579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11"/>
              <p:cNvSpPr/>
              <p:nvPr/>
            </p:nvSpPr>
            <p:spPr>
              <a:xfrm flipH="1">
                <a:off x="5880420" y="49594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4" name="Google Shape;3834;p11"/>
            <p:cNvGrpSpPr/>
            <p:nvPr/>
          </p:nvGrpSpPr>
          <p:grpSpPr>
            <a:xfrm>
              <a:off x="7396296" y="4303962"/>
              <a:ext cx="788129" cy="1014456"/>
              <a:chOff x="7396296" y="4303962"/>
              <a:chExt cx="788129" cy="1014456"/>
            </a:xfrm>
          </p:grpSpPr>
          <p:sp>
            <p:nvSpPr>
              <p:cNvPr id="3835" name="Google Shape;3835;p11"/>
              <p:cNvSpPr/>
              <p:nvPr/>
            </p:nvSpPr>
            <p:spPr>
              <a:xfrm flipH="1">
                <a:off x="7699460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11"/>
              <p:cNvSpPr/>
              <p:nvPr/>
            </p:nvSpPr>
            <p:spPr>
              <a:xfrm flipH="1">
                <a:off x="7741820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11"/>
              <p:cNvSpPr/>
              <p:nvPr/>
            </p:nvSpPr>
            <p:spPr>
              <a:xfrm flipH="1">
                <a:off x="7884511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11"/>
              <p:cNvSpPr/>
              <p:nvPr/>
            </p:nvSpPr>
            <p:spPr>
              <a:xfrm flipH="1">
                <a:off x="7911306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11"/>
              <p:cNvSpPr/>
              <p:nvPr/>
            </p:nvSpPr>
            <p:spPr>
              <a:xfrm flipH="1">
                <a:off x="7816539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11"/>
              <p:cNvSpPr/>
              <p:nvPr/>
            </p:nvSpPr>
            <p:spPr>
              <a:xfrm flipH="1">
                <a:off x="7828804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11"/>
              <p:cNvSpPr/>
              <p:nvPr/>
            </p:nvSpPr>
            <p:spPr>
              <a:xfrm flipH="1">
                <a:off x="7677197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11"/>
              <p:cNvSpPr/>
              <p:nvPr/>
            </p:nvSpPr>
            <p:spPr>
              <a:xfrm flipH="1">
                <a:off x="7583563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11"/>
              <p:cNvSpPr/>
              <p:nvPr/>
            </p:nvSpPr>
            <p:spPr>
              <a:xfrm flipH="1">
                <a:off x="7731821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11"/>
              <p:cNvSpPr/>
              <p:nvPr/>
            </p:nvSpPr>
            <p:spPr>
              <a:xfrm flipH="1">
                <a:off x="7739603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11"/>
              <p:cNvSpPr/>
              <p:nvPr/>
            </p:nvSpPr>
            <p:spPr>
              <a:xfrm flipH="1">
                <a:off x="7569082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11"/>
              <p:cNvSpPr/>
              <p:nvPr/>
            </p:nvSpPr>
            <p:spPr>
              <a:xfrm flipH="1">
                <a:off x="7580214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11"/>
              <p:cNvSpPr/>
              <p:nvPr/>
            </p:nvSpPr>
            <p:spPr>
              <a:xfrm flipH="1">
                <a:off x="7553468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11"/>
              <p:cNvSpPr/>
              <p:nvPr/>
            </p:nvSpPr>
            <p:spPr>
              <a:xfrm flipH="1">
                <a:off x="7396296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11"/>
              <p:cNvSpPr/>
              <p:nvPr/>
            </p:nvSpPr>
            <p:spPr>
              <a:xfrm flipH="1">
                <a:off x="7476532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11"/>
              <p:cNvSpPr/>
              <p:nvPr/>
            </p:nvSpPr>
            <p:spPr>
              <a:xfrm flipH="1">
                <a:off x="7832153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11"/>
              <p:cNvSpPr/>
              <p:nvPr/>
            </p:nvSpPr>
            <p:spPr>
              <a:xfrm flipH="1">
                <a:off x="7795360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11"/>
              <p:cNvSpPr/>
              <p:nvPr/>
            </p:nvSpPr>
            <p:spPr>
              <a:xfrm flipH="1">
                <a:off x="7722906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11"/>
              <p:cNvSpPr/>
              <p:nvPr/>
            </p:nvSpPr>
            <p:spPr>
              <a:xfrm flipH="1">
                <a:off x="7705075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11"/>
              <p:cNvSpPr/>
              <p:nvPr/>
            </p:nvSpPr>
            <p:spPr>
              <a:xfrm flipH="1">
                <a:off x="7633705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5" name="Google Shape;3855;p11"/>
            <p:cNvGrpSpPr/>
            <p:nvPr/>
          </p:nvGrpSpPr>
          <p:grpSpPr>
            <a:xfrm>
              <a:off x="992737" y="4303962"/>
              <a:ext cx="788129" cy="1014456"/>
              <a:chOff x="992737" y="4303962"/>
              <a:chExt cx="788129" cy="1014456"/>
            </a:xfrm>
          </p:grpSpPr>
          <p:sp>
            <p:nvSpPr>
              <p:cNvPr id="3856" name="Google Shape;3856;p11"/>
              <p:cNvSpPr/>
              <p:nvPr/>
            </p:nvSpPr>
            <p:spPr>
              <a:xfrm flipH="1">
                <a:off x="1295902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11"/>
              <p:cNvSpPr/>
              <p:nvPr/>
            </p:nvSpPr>
            <p:spPr>
              <a:xfrm flipH="1">
                <a:off x="1338261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11"/>
              <p:cNvSpPr/>
              <p:nvPr/>
            </p:nvSpPr>
            <p:spPr>
              <a:xfrm flipH="1">
                <a:off x="1480953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11"/>
              <p:cNvSpPr/>
              <p:nvPr/>
            </p:nvSpPr>
            <p:spPr>
              <a:xfrm flipH="1">
                <a:off x="1507747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11"/>
              <p:cNvSpPr/>
              <p:nvPr/>
            </p:nvSpPr>
            <p:spPr>
              <a:xfrm flipH="1">
                <a:off x="1412981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11"/>
              <p:cNvSpPr/>
              <p:nvPr/>
            </p:nvSpPr>
            <p:spPr>
              <a:xfrm flipH="1">
                <a:off x="1425245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11"/>
              <p:cNvSpPr/>
              <p:nvPr/>
            </p:nvSpPr>
            <p:spPr>
              <a:xfrm flipH="1">
                <a:off x="1273638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11"/>
              <p:cNvSpPr/>
              <p:nvPr/>
            </p:nvSpPr>
            <p:spPr>
              <a:xfrm flipH="1">
                <a:off x="1180004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11"/>
              <p:cNvSpPr/>
              <p:nvPr/>
            </p:nvSpPr>
            <p:spPr>
              <a:xfrm flipH="1">
                <a:off x="1328262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11"/>
              <p:cNvSpPr/>
              <p:nvPr/>
            </p:nvSpPr>
            <p:spPr>
              <a:xfrm flipH="1">
                <a:off x="1336044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11"/>
              <p:cNvSpPr/>
              <p:nvPr/>
            </p:nvSpPr>
            <p:spPr>
              <a:xfrm flipH="1">
                <a:off x="1165524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11"/>
              <p:cNvSpPr/>
              <p:nvPr/>
            </p:nvSpPr>
            <p:spPr>
              <a:xfrm flipH="1">
                <a:off x="1176655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11"/>
              <p:cNvSpPr/>
              <p:nvPr/>
            </p:nvSpPr>
            <p:spPr>
              <a:xfrm flipH="1">
                <a:off x="1149910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11"/>
              <p:cNvSpPr/>
              <p:nvPr/>
            </p:nvSpPr>
            <p:spPr>
              <a:xfrm flipH="1">
                <a:off x="992737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11"/>
              <p:cNvSpPr/>
              <p:nvPr/>
            </p:nvSpPr>
            <p:spPr>
              <a:xfrm flipH="1">
                <a:off x="1072973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11"/>
              <p:cNvSpPr/>
              <p:nvPr/>
            </p:nvSpPr>
            <p:spPr>
              <a:xfrm flipH="1">
                <a:off x="1428594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11"/>
              <p:cNvSpPr/>
              <p:nvPr/>
            </p:nvSpPr>
            <p:spPr>
              <a:xfrm flipH="1">
                <a:off x="1391801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11"/>
              <p:cNvSpPr/>
              <p:nvPr/>
            </p:nvSpPr>
            <p:spPr>
              <a:xfrm flipH="1">
                <a:off x="1319347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11"/>
              <p:cNvSpPr/>
              <p:nvPr/>
            </p:nvSpPr>
            <p:spPr>
              <a:xfrm flipH="1">
                <a:off x="1301517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11"/>
              <p:cNvSpPr/>
              <p:nvPr/>
            </p:nvSpPr>
            <p:spPr>
              <a:xfrm flipH="1">
                <a:off x="1230146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6" name="Google Shape;3876;p11"/>
            <p:cNvGrpSpPr/>
            <p:nvPr/>
          </p:nvGrpSpPr>
          <p:grpSpPr>
            <a:xfrm>
              <a:off x="0" y="4380162"/>
              <a:ext cx="788129" cy="1014456"/>
              <a:chOff x="0" y="4380162"/>
              <a:chExt cx="788129" cy="1014456"/>
            </a:xfrm>
          </p:grpSpPr>
          <p:sp>
            <p:nvSpPr>
              <p:cNvPr id="3877" name="Google Shape;3877;p11"/>
              <p:cNvSpPr/>
              <p:nvPr/>
            </p:nvSpPr>
            <p:spPr>
              <a:xfrm>
                <a:off x="15565" y="49420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11"/>
              <p:cNvSpPr/>
              <p:nvPr/>
            </p:nvSpPr>
            <p:spPr>
              <a:xfrm>
                <a:off x="63539" y="49487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11"/>
              <p:cNvSpPr/>
              <p:nvPr/>
            </p:nvSpPr>
            <p:spPr>
              <a:xfrm>
                <a:off x="123729" y="43801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11"/>
              <p:cNvSpPr/>
              <p:nvPr/>
            </p:nvSpPr>
            <p:spPr>
              <a:xfrm>
                <a:off x="128162" y="44136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11"/>
              <p:cNvSpPr/>
              <p:nvPr/>
            </p:nvSpPr>
            <p:spPr>
              <a:xfrm>
                <a:off x="0" y="46833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11"/>
              <p:cNvSpPr/>
              <p:nvPr/>
            </p:nvSpPr>
            <p:spPr>
              <a:xfrm>
                <a:off x="5566" y="47101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11"/>
              <p:cNvSpPr/>
              <p:nvPr/>
            </p:nvSpPr>
            <p:spPr>
              <a:xfrm>
                <a:off x="40094" y="49620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11"/>
              <p:cNvSpPr/>
              <p:nvPr/>
            </p:nvSpPr>
            <p:spPr>
              <a:xfrm>
                <a:off x="134860" y="52042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11"/>
              <p:cNvSpPr/>
              <p:nvPr/>
            </p:nvSpPr>
            <p:spPr>
              <a:xfrm>
                <a:off x="307647" y="45462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11"/>
              <p:cNvSpPr/>
              <p:nvPr/>
            </p:nvSpPr>
            <p:spPr>
              <a:xfrm>
                <a:off x="322128" y="45518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11"/>
              <p:cNvSpPr/>
              <p:nvPr/>
            </p:nvSpPr>
            <p:spPr>
              <a:xfrm>
                <a:off x="444773" y="47134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11"/>
              <p:cNvSpPr/>
              <p:nvPr/>
            </p:nvSpPr>
            <p:spPr>
              <a:xfrm>
                <a:off x="448122" y="47391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11"/>
              <p:cNvSpPr/>
              <p:nvPr/>
            </p:nvSpPr>
            <p:spPr>
              <a:xfrm>
                <a:off x="479300" y="47524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11"/>
              <p:cNvSpPr/>
              <p:nvPr/>
            </p:nvSpPr>
            <p:spPr>
              <a:xfrm>
                <a:off x="579633" y="48424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11"/>
              <p:cNvSpPr/>
              <p:nvPr/>
            </p:nvSpPr>
            <p:spPr>
              <a:xfrm>
                <a:off x="172787" y="44883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11"/>
              <p:cNvSpPr/>
              <p:nvPr/>
            </p:nvSpPr>
            <p:spPr>
              <a:xfrm>
                <a:off x="118163" y="47747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11"/>
              <p:cNvSpPr/>
              <p:nvPr/>
            </p:nvSpPr>
            <p:spPr>
              <a:xfrm>
                <a:off x="327694" y="46488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11"/>
              <p:cNvSpPr/>
              <p:nvPr/>
            </p:nvSpPr>
            <p:spPr>
              <a:xfrm>
                <a:off x="364487" y="45853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11"/>
              <p:cNvSpPr/>
              <p:nvPr/>
            </p:nvSpPr>
            <p:spPr>
              <a:xfrm>
                <a:off x="186135" y="50289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11"/>
              <p:cNvSpPr/>
              <p:nvPr/>
            </p:nvSpPr>
            <p:spPr>
              <a:xfrm>
                <a:off x="457037" y="48873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7" name="Google Shape;3897;p11"/>
            <p:cNvGrpSpPr/>
            <p:nvPr/>
          </p:nvGrpSpPr>
          <p:grpSpPr>
            <a:xfrm>
              <a:off x="8396815" y="4456353"/>
              <a:ext cx="769215" cy="1154931"/>
              <a:chOff x="8396815" y="4456353"/>
              <a:chExt cx="769215" cy="1154931"/>
            </a:xfrm>
          </p:grpSpPr>
          <p:sp>
            <p:nvSpPr>
              <p:cNvPr id="3898" name="Google Shape;3898;p11"/>
              <p:cNvSpPr/>
              <p:nvPr/>
            </p:nvSpPr>
            <p:spPr>
              <a:xfrm flipH="1">
                <a:off x="8782531" y="48509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11"/>
              <p:cNvSpPr/>
              <p:nvPr/>
            </p:nvSpPr>
            <p:spPr>
              <a:xfrm flipH="1">
                <a:off x="8805927" y="48755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11"/>
              <p:cNvSpPr/>
              <p:nvPr/>
            </p:nvSpPr>
            <p:spPr>
              <a:xfrm flipH="1">
                <a:off x="8616394" y="44563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11"/>
              <p:cNvSpPr/>
              <p:nvPr/>
            </p:nvSpPr>
            <p:spPr>
              <a:xfrm flipH="1">
                <a:off x="8653187" y="44820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11"/>
              <p:cNvSpPr/>
              <p:nvPr/>
            </p:nvSpPr>
            <p:spPr>
              <a:xfrm flipH="1">
                <a:off x="8754653" y="46503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11"/>
              <p:cNvSpPr/>
              <p:nvPr/>
            </p:nvSpPr>
            <p:spPr>
              <a:xfrm flipH="1">
                <a:off x="8753520" y="46859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11"/>
              <p:cNvSpPr/>
              <p:nvPr/>
            </p:nvSpPr>
            <p:spPr>
              <a:xfrm flipH="1">
                <a:off x="8776916" y="48676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11"/>
              <p:cNvSpPr/>
              <p:nvPr/>
            </p:nvSpPr>
            <p:spPr>
              <a:xfrm flipH="1">
                <a:off x="8799228" y="51564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11"/>
              <p:cNvSpPr/>
              <p:nvPr/>
            </p:nvSpPr>
            <p:spPr>
              <a:xfrm flipH="1">
                <a:off x="8512761" y="47383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11"/>
              <p:cNvSpPr/>
              <p:nvPr/>
            </p:nvSpPr>
            <p:spPr>
              <a:xfrm flipH="1">
                <a:off x="8529459" y="47484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11"/>
              <p:cNvSpPr/>
              <p:nvPr/>
            </p:nvSpPr>
            <p:spPr>
              <a:xfrm flipH="1">
                <a:off x="8464836" y="49981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11"/>
              <p:cNvSpPr/>
              <p:nvPr/>
            </p:nvSpPr>
            <p:spPr>
              <a:xfrm flipH="1">
                <a:off x="8507195" y="49992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11"/>
              <p:cNvSpPr/>
              <p:nvPr/>
            </p:nvSpPr>
            <p:spPr>
              <a:xfrm flipH="1">
                <a:off x="8492665" y="50259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11"/>
              <p:cNvSpPr/>
              <p:nvPr/>
            </p:nvSpPr>
            <p:spPr>
              <a:xfrm flipH="1">
                <a:off x="8396815" y="52009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11"/>
              <p:cNvSpPr/>
              <p:nvPr/>
            </p:nvSpPr>
            <p:spPr>
              <a:xfrm flipH="1">
                <a:off x="8666585" y="45667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11"/>
              <p:cNvSpPr/>
              <p:nvPr/>
            </p:nvSpPr>
            <p:spPr>
              <a:xfrm flipH="1">
                <a:off x="8761351" y="47617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11"/>
              <p:cNvSpPr/>
              <p:nvPr/>
            </p:nvSpPr>
            <p:spPr>
              <a:xfrm flipH="1">
                <a:off x="8590781" y="48253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11"/>
              <p:cNvSpPr/>
              <p:nvPr/>
            </p:nvSpPr>
            <p:spPr>
              <a:xfrm flipH="1">
                <a:off x="8526109" y="47896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11"/>
              <p:cNvSpPr/>
              <p:nvPr/>
            </p:nvSpPr>
            <p:spPr>
              <a:xfrm flipH="1">
                <a:off x="8782531" y="50103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11"/>
              <p:cNvSpPr/>
              <p:nvPr/>
            </p:nvSpPr>
            <p:spPr>
              <a:xfrm flipH="1">
                <a:off x="8604179" y="51118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8" name="Google Shape;3918;p11"/>
            <p:cNvGrpSpPr/>
            <p:nvPr/>
          </p:nvGrpSpPr>
          <p:grpSpPr>
            <a:xfrm>
              <a:off x="8303022" y="2094306"/>
              <a:ext cx="241941" cy="218741"/>
              <a:chOff x="2097025" y="4644575"/>
              <a:chExt cx="122800" cy="111025"/>
            </a:xfrm>
          </p:grpSpPr>
          <p:sp>
            <p:nvSpPr>
              <p:cNvPr id="3919" name="Google Shape;3919;p11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11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1" name="Google Shape;3921;p11"/>
            <p:cNvGrpSpPr/>
            <p:nvPr/>
          </p:nvGrpSpPr>
          <p:grpSpPr>
            <a:xfrm>
              <a:off x="5745847" y="646606"/>
              <a:ext cx="241941" cy="218741"/>
              <a:chOff x="2097025" y="4644575"/>
              <a:chExt cx="122800" cy="111025"/>
            </a:xfrm>
          </p:grpSpPr>
          <p:sp>
            <p:nvSpPr>
              <p:cNvPr id="3922" name="Google Shape;3922;p11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11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4" name="Google Shape;3924;p11"/>
            <p:cNvGrpSpPr/>
            <p:nvPr/>
          </p:nvGrpSpPr>
          <p:grpSpPr>
            <a:xfrm>
              <a:off x="7027857" y="598117"/>
              <a:ext cx="541806" cy="382373"/>
              <a:chOff x="674132" y="5262167"/>
              <a:chExt cx="541806" cy="382373"/>
            </a:xfrm>
          </p:grpSpPr>
          <p:sp>
            <p:nvSpPr>
              <p:cNvPr id="3925" name="Google Shape;3925;p11"/>
              <p:cNvSpPr/>
              <p:nvPr/>
            </p:nvSpPr>
            <p:spPr>
              <a:xfrm>
                <a:off x="967353" y="5622179"/>
                <a:ext cx="1133" cy="223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454" fill="none" extrusionOk="0">
                    <a:moveTo>
                      <a:pt x="23" y="0"/>
                    </a:moveTo>
                    <a:lnTo>
                      <a:pt x="0" y="453"/>
                    </a:lnTo>
                  </a:path>
                </a:pathLst>
              </a:custGeom>
              <a:noFill/>
              <a:ln w="73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11"/>
              <p:cNvSpPr/>
              <p:nvPr/>
            </p:nvSpPr>
            <p:spPr>
              <a:xfrm>
                <a:off x="912728" y="5618829"/>
                <a:ext cx="2266" cy="23445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6" fill="none" extrusionOk="0">
                    <a:moveTo>
                      <a:pt x="45" y="1"/>
                    </a:moveTo>
                    <a:lnTo>
                      <a:pt x="0" y="476"/>
                    </a:lnTo>
                  </a:path>
                </a:pathLst>
              </a:custGeom>
              <a:noFill/>
              <a:ln w="73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11"/>
              <p:cNvSpPr/>
              <p:nvPr/>
            </p:nvSpPr>
            <p:spPr>
              <a:xfrm>
                <a:off x="674132" y="5406339"/>
                <a:ext cx="89250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893" extrusionOk="0">
                    <a:moveTo>
                      <a:pt x="1234" y="1"/>
                    </a:moveTo>
                    <a:cubicBezTo>
                      <a:pt x="1170" y="1"/>
                      <a:pt x="1098" y="16"/>
                      <a:pt x="1019" y="37"/>
                    </a:cubicBezTo>
                    <a:cubicBezTo>
                      <a:pt x="748" y="82"/>
                      <a:pt x="408" y="150"/>
                      <a:pt x="91" y="218"/>
                    </a:cubicBezTo>
                    <a:cubicBezTo>
                      <a:pt x="69" y="218"/>
                      <a:pt x="23" y="263"/>
                      <a:pt x="23" y="263"/>
                    </a:cubicBezTo>
                    <a:cubicBezTo>
                      <a:pt x="1" y="286"/>
                      <a:pt x="23" y="331"/>
                      <a:pt x="69" y="377"/>
                    </a:cubicBezTo>
                    <a:cubicBezTo>
                      <a:pt x="589" y="942"/>
                      <a:pt x="1223" y="1418"/>
                      <a:pt x="1811" y="1893"/>
                    </a:cubicBezTo>
                    <a:cubicBezTo>
                      <a:pt x="1766" y="1350"/>
                      <a:pt x="1676" y="829"/>
                      <a:pt x="1540" y="286"/>
                    </a:cubicBezTo>
                    <a:cubicBezTo>
                      <a:pt x="1478" y="69"/>
                      <a:pt x="1374" y="1"/>
                      <a:pt x="1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11"/>
              <p:cNvSpPr/>
              <p:nvPr/>
            </p:nvSpPr>
            <p:spPr>
              <a:xfrm>
                <a:off x="728757" y="5262167"/>
                <a:ext cx="487181" cy="346066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7026" extrusionOk="0">
                    <a:moveTo>
                      <a:pt x="3039" y="0"/>
                    </a:moveTo>
                    <a:cubicBezTo>
                      <a:pt x="2713" y="0"/>
                      <a:pt x="2389" y="58"/>
                      <a:pt x="2083" y="180"/>
                    </a:cubicBezTo>
                    <a:cubicBezTo>
                      <a:pt x="2038" y="180"/>
                      <a:pt x="2015" y="226"/>
                      <a:pt x="1947" y="248"/>
                    </a:cubicBezTo>
                    <a:cubicBezTo>
                      <a:pt x="1336" y="565"/>
                      <a:pt x="770" y="1154"/>
                      <a:pt x="431" y="1719"/>
                    </a:cubicBezTo>
                    <a:cubicBezTo>
                      <a:pt x="227" y="2285"/>
                      <a:pt x="1" y="2693"/>
                      <a:pt x="46" y="3326"/>
                    </a:cubicBezTo>
                    <a:cubicBezTo>
                      <a:pt x="114" y="3869"/>
                      <a:pt x="318" y="4390"/>
                      <a:pt x="589" y="4888"/>
                    </a:cubicBezTo>
                    <a:cubicBezTo>
                      <a:pt x="1155" y="5884"/>
                      <a:pt x="1947" y="6495"/>
                      <a:pt x="3056" y="6789"/>
                    </a:cubicBezTo>
                    <a:cubicBezTo>
                      <a:pt x="3651" y="6943"/>
                      <a:pt x="4263" y="7025"/>
                      <a:pt x="4870" y="7025"/>
                    </a:cubicBezTo>
                    <a:cubicBezTo>
                      <a:pt x="6319" y="7025"/>
                      <a:pt x="7736" y="6554"/>
                      <a:pt x="8805" y="5454"/>
                    </a:cubicBezTo>
                    <a:cubicBezTo>
                      <a:pt x="9054" y="5205"/>
                      <a:pt x="9891" y="4231"/>
                      <a:pt x="9167" y="4141"/>
                    </a:cubicBezTo>
                    <a:cubicBezTo>
                      <a:pt x="8465" y="4096"/>
                      <a:pt x="7831" y="4209"/>
                      <a:pt x="7220" y="3779"/>
                    </a:cubicBezTo>
                    <a:cubicBezTo>
                      <a:pt x="6655" y="3417"/>
                      <a:pt x="6360" y="2738"/>
                      <a:pt x="6089" y="2104"/>
                    </a:cubicBezTo>
                    <a:cubicBezTo>
                      <a:pt x="5704" y="1267"/>
                      <a:pt x="5093" y="610"/>
                      <a:pt x="4210" y="248"/>
                    </a:cubicBezTo>
                    <a:cubicBezTo>
                      <a:pt x="3837" y="87"/>
                      <a:pt x="3437" y="0"/>
                      <a:pt x="30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11"/>
              <p:cNvSpPr/>
              <p:nvPr/>
            </p:nvSpPr>
            <p:spPr>
              <a:xfrm>
                <a:off x="731023" y="5266551"/>
                <a:ext cx="448171" cy="35567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7221" fill="none" extrusionOk="0">
                    <a:moveTo>
                      <a:pt x="1901" y="408"/>
                    </a:moveTo>
                    <a:cubicBezTo>
                      <a:pt x="1969" y="386"/>
                      <a:pt x="1992" y="340"/>
                      <a:pt x="2037" y="340"/>
                    </a:cubicBezTo>
                    <a:cubicBezTo>
                      <a:pt x="2829" y="1"/>
                      <a:pt x="3780" y="159"/>
                      <a:pt x="4526" y="521"/>
                    </a:cubicBezTo>
                    <a:cubicBezTo>
                      <a:pt x="5160" y="838"/>
                      <a:pt x="5635" y="1336"/>
                      <a:pt x="6088" y="1857"/>
                    </a:cubicBezTo>
                    <a:cubicBezTo>
                      <a:pt x="6518" y="2355"/>
                      <a:pt x="6858" y="2988"/>
                      <a:pt x="7355" y="3373"/>
                    </a:cubicBezTo>
                    <a:cubicBezTo>
                      <a:pt x="7650" y="3599"/>
                      <a:pt x="8012" y="3735"/>
                      <a:pt x="8351" y="3939"/>
                    </a:cubicBezTo>
                    <a:cubicBezTo>
                      <a:pt x="8668" y="4120"/>
                      <a:pt x="9098" y="4256"/>
                      <a:pt x="8940" y="4663"/>
                    </a:cubicBezTo>
                    <a:cubicBezTo>
                      <a:pt x="8668" y="5365"/>
                      <a:pt x="8193" y="5998"/>
                      <a:pt x="7559" y="6406"/>
                    </a:cubicBezTo>
                    <a:cubicBezTo>
                      <a:pt x="6880" y="6836"/>
                      <a:pt x="6111" y="7107"/>
                      <a:pt x="5319" y="7175"/>
                    </a:cubicBezTo>
                    <a:cubicBezTo>
                      <a:pt x="4572" y="7220"/>
                      <a:pt x="3802" y="7153"/>
                      <a:pt x="3055" y="6949"/>
                    </a:cubicBezTo>
                    <a:cubicBezTo>
                      <a:pt x="1969" y="6655"/>
                      <a:pt x="1177" y="6044"/>
                      <a:pt x="611" y="5048"/>
                    </a:cubicBezTo>
                    <a:cubicBezTo>
                      <a:pt x="317" y="4572"/>
                      <a:pt x="113" y="4029"/>
                      <a:pt x="68" y="3486"/>
                    </a:cubicBezTo>
                    <a:cubicBezTo>
                      <a:pt x="0" y="2875"/>
                      <a:pt x="226" y="2445"/>
                      <a:pt x="430" y="1879"/>
                    </a:cubicBezTo>
                    <a:cubicBezTo>
                      <a:pt x="724" y="1313"/>
                      <a:pt x="1290" y="725"/>
                      <a:pt x="1901" y="408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11"/>
              <p:cNvSpPr/>
              <p:nvPr/>
            </p:nvSpPr>
            <p:spPr>
              <a:xfrm>
                <a:off x="865885" y="5389198"/>
                <a:ext cx="148307" cy="13156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671" extrusionOk="0">
                    <a:moveTo>
                      <a:pt x="1675" y="0"/>
                    </a:moveTo>
                    <a:lnTo>
                      <a:pt x="1675" y="0"/>
                    </a:lnTo>
                    <a:cubicBezTo>
                      <a:pt x="1743" y="476"/>
                      <a:pt x="1947" y="928"/>
                      <a:pt x="2218" y="1313"/>
                    </a:cubicBezTo>
                    <a:cubicBezTo>
                      <a:pt x="2354" y="1517"/>
                      <a:pt x="2558" y="1652"/>
                      <a:pt x="2648" y="1811"/>
                    </a:cubicBezTo>
                    <a:cubicBezTo>
                      <a:pt x="2762" y="1969"/>
                      <a:pt x="2716" y="2128"/>
                      <a:pt x="2581" y="2241"/>
                    </a:cubicBezTo>
                    <a:cubicBezTo>
                      <a:pt x="2445" y="2377"/>
                      <a:pt x="2241" y="2422"/>
                      <a:pt x="2015" y="2422"/>
                    </a:cubicBezTo>
                    <a:lnTo>
                      <a:pt x="1336" y="2422"/>
                    </a:lnTo>
                    <a:cubicBezTo>
                      <a:pt x="883" y="2422"/>
                      <a:pt x="431" y="2377"/>
                      <a:pt x="1" y="2196"/>
                    </a:cubicBezTo>
                    <a:lnTo>
                      <a:pt x="1" y="2196"/>
                    </a:lnTo>
                    <a:cubicBezTo>
                      <a:pt x="385" y="2467"/>
                      <a:pt x="861" y="2580"/>
                      <a:pt x="1313" y="2648"/>
                    </a:cubicBezTo>
                    <a:cubicBezTo>
                      <a:pt x="1562" y="2648"/>
                      <a:pt x="1788" y="2671"/>
                      <a:pt x="2015" y="2671"/>
                    </a:cubicBezTo>
                    <a:cubicBezTo>
                      <a:pt x="2241" y="2671"/>
                      <a:pt x="2535" y="2648"/>
                      <a:pt x="2762" y="2445"/>
                    </a:cubicBezTo>
                    <a:cubicBezTo>
                      <a:pt x="2875" y="2354"/>
                      <a:pt x="2943" y="2218"/>
                      <a:pt x="2988" y="2082"/>
                    </a:cubicBezTo>
                    <a:cubicBezTo>
                      <a:pt x="3011" y="1901"/>
                      <a:pt x="2965" y="1766"/>
                      <a:pt x="2875" y="1652"/>
                    </a:cubicBezTo>
                    <a:cubicBezTo>
                      <a:pt x="2739" y="1426"/>
                      <a:pt x="2535" y="1313"/>
                      <a:pt x="2400" y="1132"/>
                    </a:cubicBezTo>
                    <a:cubicBezTo>
                      <a:pt x="2105" y="838"/>
                      <a:pt x="1856" y="430"/>
                      <a:pt x="1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11"/>
              <p:cNvSpPr/>
              <p:nvPr/>
            </p:nvSpPr>
            <p:spPr>
              <a:xfrm>
                <a:off x="778949" y="5379150"/>
                <a:ext cx="29011" cy="27928"/>
              </a:xfrm>
              <a:custGeom>
                <a:avLst/>
                <a:gdLst/>
                <a:ahLst/>
                <a:cxnLst/>
                <a:rect l="l" t="t" r="r" b="b"/>
                <a:pathLst>
                  <a:path w="589" h="567" extrusionOk="0">
                    <a:moveTo>
                      <a:pt x="227" y="1"/>
                    </a:moveTo>
                    <a:cubicBezTo>
                      <a:pt x="0" y="114"/>
                      <a:pt x="0" y="566"/>
                      <a:pt x="317" y="566"/>
                    </a:cubicBezTo>
                    <a:cubicBezTo>
                      <a:pt x="430" y="566"/>
                      <a:pt x="498" y="499"/>
                      <a:pt x="543" y="408"/>
                    </a:cubicBezTo>
                    <a:cubicBezTo>
                      <a:pt x="589" y="340"/>
                      <a:pt x="589" y="204"/>
                      <a:pt x="543" y="159"/>
                    </a:cubicBezTo>
                    <a:cubicBezTo>
                      <a:pt x="498" y="136"/>
                      <a:pt x="498" y="114"/>
                      <a:pt x="475" y="69"/>
                    </a:cubicBezTo>
                    <a:cubicBezTo>
                      <a:pt x="453" y="23"/>
                      <a:pt x="362" y="1"/>
                      <a:pt x="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2" name="Google Shape;3932;p11"/>
            <p:cNvGrpSpPr/>
            <p:nvPr/>
          </p:nvGrpSpPr>
          <p:grpSpPr>
            <a:xfrm flipH="1">
              <a:off x="-136244" y="-12374"/>
              <a:ext cx="4270606" cy="1104740"/>
              <a:chOff x="2637925" y="3469400"/>
              <a:chExt cx="2167600" cy="560725"/>
            </a:xfrm>
          </p:grpSpPr>
          <p:sp>
            <p:nvSpPr>
              <p:cNvPr id="3933" name="Google Shape;3933;p11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11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11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11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11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8" name="Google Shape;3938;p11"/>
            <p:cNvGrpSpPr/>
            <p:nvPr/>
          </p:nvGrpSpPr>
          <p:grpSpPr>
            <a:xfrm>
              <a:off x="2425489" y="-85831"/>
              <a:ext cx="949833" cy="732422"/>
              <a:chOff x="4866600" y="2956225"/>
              <a:chExt cx="482100" cy="371750"/>
            </a:xfrm>
          </p:grpSpPr>
          <p:sp>
            <p:nvSpPr>
              <p:cNvPr id="3939" name="Google Shape;3939;p11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11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11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11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11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11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11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11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7" name="Google Shape;3947;p11"/>
            <p:cNvGrpSpPr/>
            <p:nvPr/>
          </p:nvGrpSpPr>
          <p:grpSpPr>
            <a:xfrm flipH="1">
              <a:off x="720004" y="-203525"/>
              <a:ext cx="292131" cy="1327718"/>
              <a:chOff x="2806525" y="620025"/>
              <a:chExt cx="148275" cy="673900"/>
            </a:xfrm>
          </p:grpSpPr>
          <p:sp>
            <p:nvSpPr>
              <p:cNvPr id="3948" name="Google Shape;3948;p11"/>
              <p:cNvSpPr/>
              <p:nvPr/>
            </p:nvSpPr>
            <p:spPr>
              <a:xfrm>
                <a:off x="2867075" y="917075"/>
                <a:ext cx="6452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925" fill="none" extrusionOk="0">
                    <a:moveTo>
                      <a:pt x="2241" y="0"/>
                    </a:moveTo>
                    <a:cubicBezTo>
                      <a:pt x="2286" y="0"/>
                      <a:pt x="2377" y="0"/>
                      <a:pt x="2444" y="23"/>
                    </a:cubicBezTo>
                    <a:cubicBezTo>
                      <a:pt x="2512" y="91"/>
                      <a:pt x="2580" y="227"/>
                      <a:pt x="2558" y="317"/>
                    </a:cubicBezTo>
                    <a:cubicBezTo>
                      <a:pt x="2512" y="430"/>
                      <a:pt x="2467" y="521"/>
                      <a:pt x="2399" y="589"/>
                    </a:cubicBezTo>
                    <a:cubicBezTo>
                      <a:pt x="2105" y="996"/>
                      <a:pt x="1698" y="1268"/>
                      <a:pt x="1268" y="1494"/>
                    </a:cubicBezTo>
                    <a:cubicBezTo>
                      <a:pt x="906" y="1698"/>
                      <a:pt x="453" y="1924"/>
                      <a:pt x="0" y="1698"/>
                    </a:cubicBezTo>
                    <a:cubicBezTo>
                      <a:pt x="136" y="1109"/>
                      <a:pt x="679" y="566"/>
                      <a:pt x="1154" y="295"/>
                    </a:cubicBezTo>
                    <a:cubicBezTo>
                      <a:pt x="1494" y="114"/>
                      <a:pt x="1879" y="0"/>
                      <a:pt x="2241" y="0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11"/>
              <p:cNvSpPr/>
              <p:nvPr/>
            </p:nvSpPr>
            <p:spPr>
              <a:xfrm>
                <a:off x="2873300" y="917075"/>
                <a:ext cx="532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721" fill="none" extrusionOk="0">
                    <a:moveTo>
                      <a:pt x="1856" y="0"/>
                    </a:moveTo>
                    <a:cubicBezTo>
                      <a:pt x="1245" y="430"/>
                      <a:pt x="566" y="974"/>
                      <a:pt x="91" y="1539"/>
                    </a:cubicBezTo>
                    <a:cubicBezTo>
                      <a:pt x="68" y="1585"/>
                      <a:pt x="0" y="1653"/>
                      <a:pt x="68" y="1698"/>
                    </a:cubicBezTo>
                    <a:cubicBezTo>
                      <a:pt x="91" y="1720"/>
                      <a:pt x="113" y="1720"/>
                      <a:pt x="159" y="1720"/>
                    </a:cubicBezTo>
                    <a:cubicBezTo>
                      <a:pt x="611" y="1720"/>
                      <a:pt x="883" y="1381"/>
                      <a:pt x="1177" y="1042"/>
                    </a:cubicBezTo>
                    <a:cubicBezTo>
                      <a:pt x="1449" y="702"/>
                      <a:pt x="1788" y="408"/>
                      <a:pt x="2128" y="114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11"/>
              <p:cNvSpPr/>
              <p:nvPr/>
            </p:nvSpPr>
            <p:spPr>
              <a:xfrm>
                <a:off x="2806525" y="703775"/>
                <a:ext cx="475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28" fill="none" extrusionOk="0">
                    <a:moveTo>
                      <a:pt x="340" y="294"/>
                    </a:moveTo>
                    <a:cubicBezTo>
                      <a:pt x="521" y="113"/>
                      <a:pt x="861" y="0"/>
                      <a:pt x="1132" y="113"/>
                    </a:cubicBezTo>
                    <a:cubicBezTo>
                      <a:pt x="1426" y="226"/>
                      <a:pt x="1607" y="589"/>
                      <a:pt x="1698" y="928"/>
                    </a:cubicBezTo>
                    <a:cubicBezTo>
                      <a:pt x="1856" y="1607"/>
                      <a:pt x="1902" y="2625"/>
                      <a:pt x="1517" y="3237"/>
                    </a:cubicBezTo>
                    <a:cubicBezTo>
                      <a:pt x="1472" y="3327"/>
                      <a:pt x="747" y="2671"/>
                      <a:pt x="702" y="2625"/>
                    </a:cubicBezTo>
                    <a:cubicBezTo>
                      <a:pt x="340" y="2263"/>
                      <a:pt x="136" y="1924"/>
                      <a:pt x="46" y="1403"/>
                    </a:cubicBezTo>
                    <a:cubicBezTo>
                      <a:pt x="1" y="1064"/>
                      <a:pt x="23" y="702"/>
                      <a:pt x="204" y="453"/>
                    </a:cubicBezTo>
                    <a:cubicBezTo>
                      <a:pt x="272" y="385"/>
                      <a:pt x="295" y="340"/>
                      <a:pt x="340" y="29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11"/>
              <p:cNvSpPr/>
              <p:nvPr/>
            </p:nvSpPr>
            <p:spPr>
              <a:xfrm>
                <a:off x="2811050" y="956675"/>
                <a:ext cx="66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857" fill="none" extrusionOk="0">
                    <a:moveTo>
                      <a:pt x="46" y="861"/>
                    </a:moveTo>
                    <a:cubicBezTo>
                      <a:pt x="1" y="589"/>
                      <a:pt x="114" y="318"/>
                      <a:pt x="318" y="159"/>
                    </a:cubicBezTo>
                    <a:cubicBezTo>
                      <a:pt x="566" y="1"/>
                      <a:pt x="906" y="91"/>
                      <a:pt x="1178" y="204"/>
                    </a:cubicBezTo>
                    <a:cubicBezTo>
                      <a:pt x="1698" y="453"/>
                      <a:pt x="2445" y="951"/>
                      <a:pt x="2649" y="1585"/>
                    </a:cubicBezTo>
                    <a:cubicBezTo>
                      <a:pt x="2671" y="1675"/>
                      <a:pt x="1856" y="1811"/>
                      <a:pt x="1789" y="1811"/>
                    </a:cubicBezTo>
                    <a:cubicBezTo>
                      <a:pt x="1359" y="1857"/>
                      <a:pt x="996" y="1834"/>
                      <a:pt x="612" y="1608"/>
                    </a:cubicBezTo>
                    <a:cubicBezTo>
                      <a:pt x="340" y="1472"/>
                      <a:pt x="114" y="1245"/>
                      <a:pt x="69" y="951"/>
                    </a:cubicBezTo>
                    <a:cubicBezTo>
                      <a:pt x="69" y="929"/>
                      <a:pt x="46" y="883"/>
                      <a:pt x="46" y="861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11"/>
              <p:cNvSpPr/>
              <p:nvPr/>
            </p:nvSpPr>
            <p:spPr>
              <a:xfrm>
                <a:off x="2821800" y="620025"/>
                <a:ext cx="133000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26956" fill="none" extrusionOk="0">
                    <a:moveTo>
                      <a:pt x="3916" y="1"/>
                    </a:moveTo>
                    <a:cubicBezTo>
                      <a:pt x="3395" y="3690"/>
                      <a:pt x="1" y="6745"/>
                      <a:pt x="589" y="10615"/>
                    </a:cubicBezTo>
                    <a:cubicBezTo>
                      <a:pt x="996" y="13331"/>
                      <a:pt x="3486" y="15685"/>
                      <a:pt x="2852" y="18355"/>
                    </a:cubicBezTo>
                    <a:cubicBezTo>
                      <a:pt x="2603" y="19487"/>
                      <a:pt x="1811" y="20460"/>
                      <a:pt x="1472" y="21569"/>
                    </a:cubicBezTo>
                    <a:cubicBezTo>
                      <a:pt x="1110" y="22768"/>
                      <a:pt x="1336" y="24172"/>
                      <a:pt x="2060" y="25213"/>
                    </a:cubicBezTo>
                    <a:cubicBezTo>
                      <a:pt x="2807" y="26254"/>
                      <a:pt x="4052" y="26933"/>
                      <a:pt x="5319" y="26955"/>
                    </a:cubicBezTo>
                  </a:path>
                </a:pathLst>
              </a:custGeom>
              <a:noFill/>
              <a:ln w="141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11"/>
              <p:cNvSpPr/>
              <p:nvPr/>
            </p:nvSpPr>
            <p:spPr>
              <a:xfrm>
                <a:off x="2843875" y="668125"/>
                <a:ext cx="102425" cy="6218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4873" fill="none" extrusionOk="0">
                    <a:moveTo>
                      <a:pt x="2739" y="0"/>
                    </a:moveTo>
                    <a:cubicBezTo>
                      <a:pt x="2286" y="1924"/>
                      <a:pt x="1336" y="3689"/>
                      <a:pt x="611" y="5477"/>
                    </a:cubicBezTo>
                    <a:cubicBezTo>
                      <a:pt x="46" y="6994"/>
                      <a:pt x="0" y="8668"/>
                      <a:pt x="249" y="10230"/>
                    </a:cubicBezTo>
                    <a:cubicBezTo>
                      <a:pt x="453" y="11565"/>
                      <a:pt x="906" y="12833"/>
                      <a:pt x="1177" y="14168"/>
                    </a:cubicBezTo>
                    <a:cubicBezTo>
                      <a:pt x="1404" y="15141"/>
                      <a:pt x="1358" y="16137"/>
                      <a:pt x="1177" y="17110"/>
                    </a:cubicBezTo>
                    <a:cubicBezTo>
                      <a:pt x="1132" y="17540"/>
                      <a:pt x="1019" y="17880"/>
                      <a:pt x="838" y="18287"/>
                    </a:cubicBezTo>
                    <a:cubicBezTo>
                      <a:pt x="679" y="18717"/>
                      <a:pt x="702" y="19260"/>
                      <a:pt x="702" y="19758"/>
                    </a:cubicBezTo>
                    <a:cubicBezTo>
                      <a:pt x="702" y="21184"/>
                      <a:pt x="1177" y="22542"/>
                      <a:pt x="2264" y="23538"/>
                    </a:cubicBezTo>
                    <a:cubicBezTo>
                      <a:pt x="2829" y="24058"/>
                      <a:pt x="3486" y="24466"/>
                      <a:pt x="4097" y="24873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11"/>
              <p:cNvSpPr/>
              <p:nvPr/>
            </p:nvSpPr>
            <p:spPr>
              <a:xfrm>
                <a:off x="2859150" y="1169025"/>
                <a:ext cx="67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87" extrusionOk="0">
                    <a:moveTo>
                      <a:pt x="2196" y="537"/>
                    </a:moveTo>
                    <a:cubicBezTo>
                      <a:pt x="2218" y="537"/>
                      <a:pt x="2241" y="559"/>
                      <a:pt x="2241" y="605"/>
                    </a:cubicBezTo>
                    <a:cubicBezTo>
                      <a:pt x="2264" y="673"/>
                      <a:pt x="2241" y="763"/>
                      <a:pt x="2218" y="854"/>
                    </a:cubicBezTo>
                    <a:cubicBezTo>
                      <a:pt x="2105" y="1284"/>
                      <a:pt x="1788" y="1601"/>
                      <a:pt x="1336" y="1691"/>
                    </a:cubicBezTo>
                    <a:cubicBezTo>
                      <a:pt x="1064" y="1782"/>
                      <a:pt x="770" y="1827"/>
                      <a:pt x="430" y="1940"/>
                    </a:cubicBezTo>
                    <a:cubicBezTo>
                      <a:pt x="498" y="1329"/>
                      <a:pt x="860" y="808"/>
                      <a:pt x="1177" y="763"/>
                    </a:cubicBezTo>
                    <a:cubicBezTo>
                      <a:pt x="1426" y="650"/>
                      <a:pt x="1766" y="673"/>
                      <a:pt x="2105" y="559"/>
                    </a:cubicBezTo>
                    <a:cubicBezTo>
                      <a:pt x="2128" y="559"/>
                      <a:pt x="2150" y="537"/>
                      <a:pt x="2196" y="537"/>
                    </a:cubicBezTo>
                    <a:close/>
                    <a:moveTo>
                      <a:pt x="2448" y="0"/>
                    </a:moveTo>
                    <a:cubicBezTo>
                      <a:pt x="2413" y="0"/>
                      <a:pt x="2374" y="6"/>
                      <a:pt x="2331" y="16"/>
                    </a:cubicBezTo>
                    <a:cubicBezTo>
                      <a:pt x="2218" y="62"/>
                      <a:pt x="2105" y="84"/>
                      <a:pt x="2015" y="107"/>
                    </a:cubicBezTo>
                    <a:cubicBezTo>
                      <a:pt x="1585" y="220"/>
                      <a:pt x="1155" y="84"/>
                      <a:pt x="860" y="288"/>
                    </a:cubicBezTo>
                    <a:cubicBezTo>
                      <a:pt x="408" y="424"/>
                      <a:pt x="0" y="1646"/>
                      <a:pt x="68" y="2506"/>
                    </a:cubicBezTo>
                    <a:lnTo>
                      <a:pt x="68" y="2687"/>
                    </a:lnTo>
                    <a:cubicBezTo>
                      <a:pt x="114" y="2619"/>
                      <a:pt x="159" y="2574"/>
                      <a:pt x="204" y="2551"/>
                    </a:cubicBezTo>
                    <a:cubicBezTo>
                      <a:pt x="317" y="2438"/>
                      <a:pt x="430" y="2370"/>
                      <a:pt x="544" y="2347"/>
                    </a:cubicBezTo>
                    <a:cubicBezTo>
                      <a:pt x="996" y="2234"/>
                      <a:pt x="1426" y="2257"/>
                      <a:pt x="1720" y="2144"/>
                    </a:cubicBezTo>
                    <a:cubicBezTo>
                      <a:pt x="2241" y="2031"/>
                      <a:pt x="2513" y="1487"/>
                      <a:pt x="2626" y="763"/>
                    </a:cubicBezTo>
                    <a:cubicBezTo>
                      <a:pt x="2671" y="559"/>
                      <a:pt x="2694" y="356"/>
                      <a:pt x="2671" y="197"/>
                    </a:cubicBezTo>
                    <a:cubicBezTo>
                      <a:pt x="2636" y="59"/>
                      <a:pt x="2562" y="0"/>
                      <a:pt x="24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11"/>
              <p:cNvSpPr/>
              <p:nvPr/>
            </p:nvSpPr>
            <p:spPr>
              <a:xfrm>
                <a:off x="2864800" y="1173950"/>
                <a:ext cx="549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025" extrusionOk="0">
                    <a:moveTo>
                      <a:pt x="1223" y="906"/>
                    </a:moveTo>
                    <a:lnTo>
                      <a:pt x="1223" y="906"/>
                    </a:lnTo>
                    <a:cubicBezTo>
                      <a:pt x="1200" y="928"/>
                      <a:pt x="1178" y="951"/>
                      <a:pt x="1132" y="1019"/>
                    </a:cubicBezTo>
                    <a:lnTo>
                      <a:pt x="1110" y="1041"/>
                    </a:lnTo>
                    <a:cubicBezTo>
                      <a:pt x="974" y="1223"/>
                      <a:pt x="838" y="1381"/>
                      <a:pt x="634" y="1471"/>
                    </a:cubicBezTo>
                    <a:cubicBezTo>
                      <a:pt x="793" y="1223"/>
                      <a:pt x="997" y="1041"/>
                      <a:pt x="1223" y="906"/>
                    </a:cubicBezTo>
                    <a:close/>
                    <a:moveTo>
                      <a:pt x="1494" y="0"/>
                    </a:moveTo>
                    <a:cubicBezTo>
                      <a:pt x="1087" y="362"/>
                      <a:pt x="431" y="498"/>
                      <a:pt x="91" y="1562"/>
                    </a:cubicBezTo>
                    <a:cubicBezTo>
                      <a:pt x="1" y="1811"/>
                      <a:pt x="69" y="1969"/>
                      <a:pt x="204" y="2015"/>
                    </a:cubicBezTo>
                    <a:cubicBezTo>
                      <a:pt x="235" y="2022"/>
                      <a:pt x="260" y="2025"/>
                      <a:pt x="282" y="2025"/>
                    </a:cubicBezTo>
                    <a:cubicBezTo>
                      <a:pt x="328" y="2025"/>
                      <a:pt x="363" y="2015"/>
                      <a:pt x="408" y="2015"/>
                    </a:cubicBezTo>
                    <a:cubicBezTo>
                      <a:pt x="431" y="1969"/>
                      <a:pt x="453" y="1969"/>
                      <a:pt x="453" y="1969"/>
                    </a:cubicBezTo>
                    <a:cubicBezTo>
                      <a:pt x="1019" y="1924"/>
                      <a:pt x="1313" y="1788"/>
                      <a:pt x="1517" y="1449"/>
                    </a:cubicBezTo>
                    <a:cubicBezTo>
                      <a:pt x="1540" y="1449"/>
                      <a:pt x="1540" y="1404"/>
                      <a:pt x="1540" y="1404"/>
                    </a:cubicBezTo>
                    <a:cubicBezTo>
                      <a:pt x="1789" y="1109"/>
                      <a:pt x="2015" y="770"/>
                      <a:pt x="2196" y="227"/>
                    </a:cubicBezTo>
                    <a:cubicBezTo>
                      <a:pt x="2060" y="204"/>
                      <a:pt x="1970" y="159"/>
                      <a:pt x="1834" y="91"/>
                    </a:cubicBezTo>
                    <a:cubicBezTo>
                      <a:pt x="1811" y="114"/>
                      <a:pt x="1789" y="159"/>
                      <a:pt x="1766" y="227"/>
                    </a:cubicBezTo>
                    <a:cubicBezTo>
                      <a:pt x="1675" y="159"/>
                      <a:pt x="1585" y="91"/>
                      <a:pt x="1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6" name="Google Shape;3956;p11"/>
            <p:cNvGrpSpPr/>
            <p:nvPr/>
          </p:nvGrpSpPr>
          <p:grpSpPr>
            <a:xfrm flipH="1">
              <a:off x="1032868" y="156705"/>
              <a:ext cx="237508" cy="247359"/>
              <a:chOff x="2650925" y="4637475"/>
              <a:chExt cx="120550" cy="125550"/>
            </a:xfrm>
          </p:grpSpPr>
          <p:sp>
            <p:nvSpPr>
              <p:cNvPr id="3957" name="Google Shape;3957;p11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11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9" name="Google Shape;3959;p11"/>
            <p:cNvGrpSpPr/>
            <p:nvPr/>
          </p:nvGrpSpPr>
          <p:grpSpPr>
            <a:xfrm>
              <a:off x="478047" y="1425306"/>
              <a:ext cx="241941" cy="218741"/>
              <a:chOff x="2097025" y="4644575"/>
              <a:chExt cx="122800" cy="111025"/>
            </a:xfrm>
          </p:grpSpPr>
          <p:sp>
            <p:nvSpPr>
              <p:cNvPr id="3960" name="Google Shape;3960;p11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11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2" name="Google Shape;3962;p11"/>
            <p:cNvGrpSpPr/>
            <p:nvPr/>
          </p:nvGrpSpPr>
          <p:grpSpPr>
            <a:xfrm>
              <a:off x="2939097" y="51031"/>
              <a:ext cx="241941" cy="218741"/>
              <a:chOff x="2097025" y="4644575"/>
              <a:chExt cx="122800" cy="111025"/>
            </a:xfrm>
          </p:grpSpPr>
          <p:sp>
            <p:nvSpPr>
              <p:cNvPr id="3963" name="Google Shape;3963;p11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11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5" name="Google Shape;3965;p11"/>
            <p:cNvGrpSpPr/>
            <p:nvPr/>
          </p:nvGrpSpPr>
          <p:grpSpPr>
            <a:xfrm>
              <a:off x="4424939" y="-85831"/>
              <a:ext cx="949833" cy="732422"/>
              <a:chOff x="4866600" y="2956225"/>
              <a:chExt cx="482100" cy="371750"/>
            </a:xfrm>
          </p:grpSpPr>
          <p:sp>
            <p:nvSpPr>
              <p:cNvPr id="3966" name="Google Shape;3966;p11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11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11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11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11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11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11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11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4" name="Google Shape;3974;p11"/>
            <p:cNvGrpSpPr/>
            <p:nvPr/>
          </p:nvGrpSpPr>
          <p:grpSpPr>
            <a:xfrm>
              <a:off x="1422600" y="-512988"/>
              <a:ext cx="520625" cy="3756728"/>
              <a:chOff x="9510963" y="-893988"/>
              <a:chExt cx="520625" cy="3756728"/>
            </a:xfrm>
          </p:grpSpPr>
          <p:sp>
            <p:nvSpPr>
              <p:cNvPr id="3975" name="Google Shape;3975;p11"/>
              <p:cNvSpPr/>
              <p:nvPr/>
            </p:nvSpPr>
            <p:spPr>
              <a:xfrm flipH="1">
                <a:off x="9856536" y="-308740"/>
                <a:ext cx="138259" cy="190666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871" fill="none" extrusionOk="0">
                    <a:moveTo>
                      <a:pt x="0" y="453"/>
                    </a:moveTo>
                    <a:cubicBezTo>
                      <a:pt x="0" y="363"/>
                      <a:pt x="0" y="250"/>
                      <a:pt x="68" y="159"/>
                    </a:cubicBezTo>
                    <a:cubicBezTo>
                      <a:pt x="158" y="23"/>
                      <a:pt x="317" y="1"/>
                      <a:pt x="453" y="23"/>
                    </a:cubicBezTo>
                    <a:cubicBezTo>
                      <a:pt x="611" y="46"/>
                      <a:pt x="747" y="159"/>
                      <a:pt x="860" y="250"/>
                    </a:cubicBezTo>
                    <a:cubicBezTo>
                      <a:pt x="1426" y="725"/>
                      <a:pt x="1856" y="1359"/>
                      <a:pt x="2150" y="2015"/>
                    </a:cubicBezTo>
                    <a:cubicBezTo>
                      <a:pt x="2444" y="2581"/>
                      <a:pt x="2806" y="3260"/>
                      <a:pt x="2490" y="3871"/>
                    </a:cubicBezTo>
                    <a:cubicBezTo>
                      <a:pt x="1675" y="3622"/>
                      <a:pt x="905" y="2739"/>
                      <a:pt x="498" y="2038"/>
                    </a:cubicBezTo>
                    <a:cubicBezTo>
                      <a:pt x="181" y="1585"/>
                      <a:pt x="0" y="1019"/>
                      <a:pt x="0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11"/>
              <p:cNvSpPr/>
              <p:nvPr/>
            </p:nvSpPr>
            <p:spPr>
              <a:xfrm flipH="1">
                <a:off x="9874367" y="-298692"/>
                <a:ext cx="121561" cy="162788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305" fill="none" extrusionOk="0">
                    <a:moveTo>
                      <a:pt x="0" y="453"/>
                    </a:moveTo>
                    <a:cubicBezTo>
                      <a:pt x="589" y="1358"/>
                      <a:pt x="1381" y="2399"/>
                      <a:pt x="2173" y="3169"/>
                    </a:cubicBezTo>
                    <a:cubicBezTo>
                      <a:pt x="2241" y="3214"/>
                      <a:pt x="2354" y="3305"/>
                      <a:pt x="2445" y="3214"/>
                    </a:cubicBezTo>
                    <a:cubicBezTo>
                      <a:pt x="2467" y="3191"/>
                      <a:pt x="2467" y="3124"/>
                      <a:pt x="2467" y="3078"/>
                    </a:cubicBezTo>
                    <a:cubicBezTo>
                      <a:pt x="2445" y="2422"/>
                      <a:pt x="1947" y="1947"/>
                      <a:pt x="1472" y="1494"/>
                    </a:cubicBezTo>
                    <a:cubicBezTo>
                      <a:pt x="1019" y="1041"/>
                      <a:pt x="544" y="498"/>
                      <a:pt x="136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11"/>
              <p:cNvSpPr/>
              <p:nvPr/>
            </p:nvSpPr>
            <p:spPr>
              <a:xfrm flipH="1">
                <a:off x="9707146" y="-559547"/>
                <a:ext cx="126044" cy="117079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377" fill="none" extrusionOk="0">
                    <a:moveTo>
                      <a:pt x="2196" y="23"/>
                    </a:moveTo>
                    <a:cubicBezTo>
                      <a:pt x="2241" y="23"/>
                      <a:pt x="2332" y="0"/>
                      <a:pt x="2377" y="23"/>
                    </a:cubicBezTo>
                    <a:cubicBezTo>
                      <a:pt x="2490" y="46"/>
                      <a:pt x="2558" y="204"/>
                      <a:pt x="2535" y="272"/>
                    </a:cubicBezTo>
                    <a:cubicBezTo>
                      <a:pt x="2535" y="385"/>
                      <a:pt x="2468" y="476"/>
                      <a:pt x="2422" y="589"/>
                    </a:cubicBezTo>
                    <a:cubicBezTo>
                      <a:pt x="2128" y="1042"/>
                      <a:pt x="1766" y="1449"/>
                      <a:pt x="1313" y="1743"/>
                    </a:cubicBezTo>
                    <a:cubicBezTo>
                      <a:pt x="951" y="2037"/>
                      <a:pt x="521" y="2377"/>
                      <a:pt x="1" y="2241"/>
                    </a:cubicBezTo>
                    <a:cubicBezTo>
                      <a:pt x="91" y="1607"/>
                      <a:pt x="612" y="951"/>
                      <a:pt x="1064" y="566"/>
                    </a:cubicBezTo>
                    <a:cubicBezTo>
                      <a:pt x="1404" y="317"/>
                      <a:pt x="1766" y="114"/>
                      <a:pt x="2196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11"/>
              <p:cNvSpPr/>
              <p:nvPr/>
            </p:nvSpPr>
            <p:spPr>
              <a:xfrm flipH="1">
                <a:off x="9717194" y="-557330"/>
                <a:ext cx="101515" cy="103731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06" fill="none" extrusionOk="0">
                    <a:moveTo>
                      <a:pt x="1721" y="1"/>
                    </a:moveTo>
                    <a:cubicBezTo>
                      <a:pt x="1155" y="544"/>
                      <a:pt x="499" y="1246"/>
                      <a:pt x="46" y="1902"/>
                    </a:cubicBezTo>
                    <a:cubicBezTo>
                      <a:pt x="24" y="1970"/>
                      <a:pt x="1" y="2038"/>
                      <a:pt x="46" y="2083"/>
                    </a:cubicBezTo>
                    <a:cubicBezTo>
                      <a:pt x="69" y="2106"/>
                      <a:pt x="114" y="2083"/>
                      <a:pt x="137" y="2083"/>
                    </a:cubicBezTo>
                    <a:cubicBezTo>
                      <a:pt x="589" y="1947"/>
                      <a:pt x="884" y="1562"/>
                      <a:pt x="1155" y="1178"/>
                    </a:cubicBezTo>
                    <a:cubicBezTo>
                      <a:pt x="1449" y="770"/>
                      <a:pt x="1744" y="385"/>
                      <a:pt x="2060" y="46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11"/>
              <p:cNvSpPr/>
              <p:nvPr/>
            </p:nvSpPr>
            <p:spPr>
              <a:xfrm>
                <a:off x="9760637" y="2256266"/>
                <a:ext cx="113730" cy="11043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242" fill="none" extrusionOk="0">
                    <a:moveTo>
                      <a:pt x="1947" y="23"/>
                    </a:moveTo>
                    <a:cubicBezTo>
                      <a:pt x="1992" y="23"/>
                      <a:pt x="2082" y="1"/>
                      <a:pt x="2128" y="23"/>
                    </a:cubicBezTo>
                    <a:cubicBezTo>
                      <a:pt x="2241" y="91"/>
                      <a:pt x="2309" y="204"/>
                      <a:pt x="2309" y="317"/>
                    </a:cubicBezTo>
                    <a:cubicBezTo>
                      <a:pt x="2309" y="431"/>
                      <a:pt x="2241" y="499"/>
                      <a:pt x="2218" y="589"/>
                    </a:cubicBezTo>
                    <a:cubicBezTo>
                      <a:pt x="1992" y="1019"/>
                      <a:pt x="1630" y="1381"/>
                      <a:pt x="1222" y="1675"/>
                    </a:cubicBezTo>
                    <a:cubicBezTo>
                      <a:pt x="883" y="1924"/>
                      <a:pt x="498" y="2241"/>
                      <a:pt x="0" y="2060"/>
                    </a:cubicBezTo>
                    <a:cubicBezTo>
                      <a:pt x="45" y="1449"/>
                      <a:pt x="521" y="838"/>
                      <a:pt x="951" y="476"/>
                    </a:cubicBezTo>
                    <a:cubicBezTo>
                      <a:pt x="1200" y="250"/>
                      <a:pt x="1539" y="91"/>
                      <a:pt x="1947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11"/>
              <p:cNvSpPr/>
              <p:nvPr/>
            </p:nvSpPr>
            <p:spPr>
              <a:xfrm flipH="1">
                <a:off x="9819743" y="-604122"/>
                <a:ext cx="85901" cy="12377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13" fill="none" extrusionOk="0">
                    <a:moveTo>
                      <a:pt x="182" y="317"/>
                    </a:moveTo>
                    <a:cubicBezTo>
                      <a:pt x="317" y="113"/>
                      <a:pt x="544" y="0"/>
                      <a:pt x="770" y="45"/>
                    </a:cubicBezTo>
                    <a:cubicBezTo>
                      <a:pt x="1064" y="113"/>
                      <a:pt x="1223" y="362"/>
                      <a:pt x="1336" y="611"/>
                    </a:cubicBezTo>
                    <a:cubicBezTo>
                      <a:pt x="1562" y="1132"/>
                      <a:pt x="1743" y="1924"/>
                      <a:pt x="1472" y="2467"/>
                    </a:cubicBezTo>
                    <a:cubicBezTo>
                      <a:pt x="1449" y="2512"/>
                      <a:pt x="838" y="2128"/>
                      <a:pt x="770" y="2060"/>
                    </a:cubicBezTo>
                    <a:cubicBezTo>
                      <a:pt x="453" y="1833"/>
                      <a:pt x="227" y="1584"/>
                      <a:pt x="91" y="1177"/>
                    </a:cubicBezTo>
                    <a:cubicBezTo>
                      <a:pt x="1" y="928"/>
                      <a:pt x="1" y="634"/>
                      <a:pt x="114" y="385"/>
                    </a:cubicBezTo>
                    <a:cubicBezTo>
                      <a:pt x="159" y="362"/>
                      <a:pt x="182" y="340"/>
                      <a:pt x="182" y="317"/>
                    </a:cubicBezTo>
                    <a:close/>
                  </a:path>
                </a:pathLst>
              </a:custGeom>
              <a:noFill/>
              <a:ln w="1132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11"/>
              <p:cNvSpPr/>
              <p:nvPr/>
            </p:nvSpPr>
            <p:spPr>
              <a:xfrm>
                <a:off x="9695296" y="1901136"/>
                <a:ext cx="104815" cy="156138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170" fill="none" extrusionOk="0">
                    <a:moveTo>
                      <a:pt x="181" y="408"/>
                    </a:moveTo>
                    <a:cubicBezTo>
                      <a:pt x="362" y="182"/>
                      <a:pt x="679" y="1"/>
                      <a:pt x="951" y="68"/>
                    </a:cubicBezTo>
                    <a:cubicBezTo>
                      <a:pt x="1290" y="159"/>
                      <a:pt x="1516" y="453"/>
                      <a:pt x="1652" y="770"/>
                    </a:cubicBezTo>
                    <a:cubicBezTo>
                      <a:pt x="1946" y="1404"/>
                      <a:pt x="2127" y="2422"/>
                      <a:pt x="1856" y="3101"/>
                    </a:cubicBezTo>
                    <a:cubicBezTo>
                      <a:pt x="1833" y="3169"/>
                      <a:pt x="996" y="2648"/>
                      <a:pt x="951" y="2603"/>
                    </a:cubicBezTo>
                    <a:cubicBezTo>
                      <a:pt x="566" y="2309"/>
                      <a:pt x="272" y="1992"/>
                      <a:pt x="113" y="1517"/>
                    </a:cubicBezTo>
                    <a:cubicBezTo>
                      <a:pt x="0" y="1200"/>
                      <a:pt x="0" y="838"/>
                      <a:pt x="136" y="521"/>
                    </a:cubicBezTo>
                    <a:cubicBezTo>
                      <a:pt x="136" y="453"/>
                      <a:pt x="158" y="431"/>
                      <a:pt x="181" y="40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11"/>
              <p:cNvSpPr/>
              <p:nvPr/>
            </p:nvSpPr>
            <p:spPr>
              <a:xfrm>
                <a:off x="9696379" y="1914534"/>
                <a:ext cx="91467" cy="118212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0" fill="none" extrusionOk="0">
                    <a:moveTo>
                      <a:pt x="1" y="679"/>
                    </a:moveTo>
                    <a:cubicBezTo>
                      <a:pt x="431" y="1200"/>
                      <a:pt x="929" y="1946"/>
                      <a:pt x="1517" y="2331"/>
                    </a:cubicBezTo>
                    <a:cubicBezTo>
                      <a:pt x="1585" y="2376"/>
                      <a:pt x="1675" y="2399"/>
                      <a:pt x="1721" y="2331"/>
                    </a:cubicBezTo>
                    <a:cubicBezTo>
                      <a:pt x="1743" y="2309"/>
                      <a:pt x="1743" y="2286"/>
                      <a:pt x="1789" y="2263"/>
                    </a:cubicBezTo>
                    <a:cubicBezTo>
                      <a:pt x="1834" y="1811"/>
                      <a:pt x="317" y="249"/>
                      <a:pt x="408" y="0"/>
                    </a:cubicBezTo>
                    <a:cubicBezTo>
                      <a:pt x="1042" y="136"/>
                      <a:pt x="1268" y="611"/>
                      <a:pt x="1856" y="131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11"/>
              <p:cNvSpPr/>
              <p:nvPr/>
            </p:nvSpPr>
            <p:spPr>
              <a:xfrm flipH="1">
                <a:off x="9833146" y="1657523"/>
                <a:ext cx="104815" cy="121512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7" fill="none" extrusionOk="0">
                    <a:moveTo>
                      <a:pt x="91" y="430"/>
                    </a:moveTo>
                    <a:cubicBezTo>
                      <a:pt x="204" y="204"/>
                      <a:pt x="430" y="0"/>
                      <a:pt x="679" y="0"/>
                    </a:cubicBezTo>
                    <a:cubicBezTo>
                      <a:pt x="996" y="0"/>
                      <a:pt x="1222" y="226"/>
                      <a:pt x="1426" y="453"/>
                    </a:cubicBezTo>
                    <a:cubicBezTo>
                      <a:pt x="1765" y="928"/>
                      <a:pt x="2128" y="1743"/>
                      <a:pt x="1992" y="2376"/>
                    </a:cubicBezTo>
                    <a:cubicBezTo>
                      <a:pt x="1969" y="2467"/>
                      <a:pt x="1200" y="2173"/>
                      <a:pt x="1132" y="2150"/>
                    </a:cubicBezTo>
                    <a:cubicBezTo>
                      <a:pt x="747" y="1969"/>
                      <a:pt x="453" y="1788"/>
                      <a:pt x="227" y="1381"/>
                    </a:cubicBezTo>
                    <a:cubicBezTo>
                      <a:pt x="91" y="1132"/>
                      <a:pt x="0" y="815"/>
                      <a:pt x="91" y="543"/>
                    </a:cubicBezTo>
                    <a:cubicBezTo>
                      <a:pt x="68" y="498"/>
                      <a:pt x="68" y="453"/>
                      <a:pt x="91" y="430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11"/>
              <p:cNvSpPr/>
              <p:nvPr/>
            </p:nvSpPr>
            <p:spPr>
              <a:xfrm flipH="1">
                <a:off x="9853192" y="1670871"/>
                <a:ext cx="71420" cy="42409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861" fill="none" extrusionOk="0">
                    <a:moveTo>
                      <a:pt x="567" y="612"/>
                    </a:moveTo>
                    <a:cubicBezTo>
                      <a:pt x="250" y="340"/>
                      <a:pt x="1" y="114"/>
                      <a:pt x="1" y="1"/>
                    </a:cubicBezTo>
                    <a:cubicBezTo>
                      <a:pt x="521" y="1"/>
                      <a:pt x="838" y="385"/>
                      <a:pt x="1449" y="86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11"/>
              <p:cNvSpPr/>
              <p:nvPr/>
            </p:nvSpPr>
            <p:spPr>
              <a:xfrm flipH="1">
                <a:off x="9846543" y="1700966"/>
                <a:ext cx="89201" cy="58022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78" fill="none" extrusionOk="0">
                    <a:moveTo>
                      <a:pt x="0" y="46"/>
                    </a:moveTo>
                    <a:cubicBezTo>
                      <a:pt x="453" y="408"/>
                      <a:pt x="1019" y="929"/>
                      <a:pt x="1607" y="1155"/>
                    </a:cubicBezTo>
                    <a:cubicBezTo>
                      <a:pt x="1653" y="1178"/>
                      <a:pt x="1743" y="1178"/>
                      <a:pt x="1766" y="1132"/>
                    </a:cubicBezTo>
                    <a:cubicBezTo>
                      <a:pt x="1811" y="1087"/>
                      <a:pt x="1811" y="1064"/>
                      <a:pt x="1811" y="1042"/>
                    </a:cubicBezTo>
                    <a:cubicBezTo>
                      <a:pt x="1766" y="816"/>
                      <a:pt x="1245" y="363"/>
                      <a:pt x="793" y="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11"/>
              <p:cNvSpPr/>
              <p:nvPr/>
            </p:nvSpPr>
            <p:spPr>
              <a:xfrm flipH="1">
                <a:off x="9718327" y="-50102"/>
                <a:ext cx="156089" cy="105948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85"/>
                      <a:pt x="3169" y="679"/>
                      <a:pt x="3101" y="974"/>
                    </a:cubicBezTo>
                    <a:cubicBezTo>
                      <a:pt x="3010" y="1313"/>
                      <a:pt x="2716" y="1539"/>
                      <a:pt x="2399" y="1675"/>
                    </a:cubicBezTo>
                    <a:cubicBezTo>
                      <a:pt x="1766" y="1969"/>
                      <a:pt x="747" y="2150"/>
                      <a:pt x="68" y="1879"/>
                    </a:cubicBezTo>
                    <a:cubicBezTo>
                      <a:pt x="0" y="1856"/>
                      <a:pt x="521" y="1019"/>
                      <a:pt x="566" y="974"/>
                    </a:cubicBezTo>
                    <a:cubicBezTo>
                      <a:pt x="860" y="566"/>
                      <a:pt x="1177" y="295"/>
                      <a:pt x="1652" y="113"/>
                    </a:cubicBezTo>
                    <a:cubicBezTo>
                      <a:pt x="1969" y="0"/>
                      <a:pt x="2331" y="0"/>
                      <a:pt x="2648" y="159"/>
                    </a:cubicBezTo>
                    <a:cubicBezTo>
                      <a:pt x="2716" y="159"/>
                      <a:pt x="2739" y="181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11"/>
              <p:cNvSpPr/>
              <p:nvPr/>
            </p:nvSpPr>
            <p:spPr>
              <a:xfrm flipH="1">
                <a:off x="9510963" y="-871675"/>
                <a:ext cx="394680" cy="3734416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18" fill="none" extrusionOk="0">
                    <a:moveTo>
                      <a:pt x="2649" y="1"/>
                    </a:moveTo>
                    <a:cubicBezTo>
                      <a:pt x="1811" y="4640"/>
                      <a:pt x="1359" y="9370"/>
                      <a:pt x="974" y="14032"/>
                    </a:cubicBezTo>
                    <a:cubicBezTo>
                      <a:pt x="69" y="25326"/>
                      <a:pt x="1" y="36687"/>
                      <a:pt x="906" y="47980"/>
                    </a:cubicBezTo>
                    <a:cubicBezTo>
                      <a:pt x="1223" y="51851"/>
                      <a:pt x="1653" y="55721"/>
                      <a:pt x="2219" y="59568"/>
                    </a:cubicBezTo>
                    <a:cubicBezTo>
                      <a:pt x="2784" y="63370"/>
                      <a:pt x="3237" y="67353"/>
                      <a:pt x="4097" y="71088"/>
                    </a:cubicBezTo>
                    <a:cubicBezTo>
                      <a:pt x="4255" y="71744"/>
                      <a:pt x="4504" y="72355"/>
                      <a:pt x="4980" y="72808"/>
                    </a:cubicBezTo>
                    <a:cubicBezTo>
                      <a:pt x="5478" y="73260"/>
                      <a:pt x="6202" y="73487"/>
                      <a:pt x="6790" y="73215"/>
                    </a:cubicBezTo>
                    <a:cubicBezTo>
                      <a:pt x="7537" y="72876"/>
                      <a:pt x="7763" y="71789"/>
                      <a:pt x="7243" y="71178"/>
                    </a:cubicBezTo>
                    <a:cubicBezTo>
                      <a:pt x="6745" y="70545"/>
                      <a:pt x="5636" y="70590"/>
                      <a:pt x="5183" y="71224"/>
                    </a:cubicBezTo>
                    <a:cubicBezTo>
                      <a:pt x="4957" y="71540"/>
                      <a:pt x="4867" y="71948"/>
                      <a:pt x="4867" y="72332"/>
                    </a:cubicBezTo>
                    <a:cubicBezTo>
                      <a:pt x="4844" y="74053"/>
                      <a:pt x="6292" y="75682"/>
                      <a:pt x="8012" y="7581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11"/>
              <p:cNvSpPr/>
              <p:nvPr/>
            </p:nvSpPr>
            <p:spPr>
              <a:xfrm flipH="1">
                <a:off x="9739507" y="719064"/>
                <a:ext cx="292082" cy="1726782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35058" fill="none" extrusionOk="0">
                    <a:moveTo>
                      <a:pt x="3010" y="0"/>
                    </a:moveTo>
                    <a:cubicBezTo>
                      <a:pt x="3010" y="0"/>
                      <a:pt x="0" y="11294"/>
                      <a:pt x="5930" y="3505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11"/>
              <p:cNvSpPr/>
              <p:nvPr/>
            </p:nvSpPr>
            <p:spPr>
              <a:xfrm flipH="1">
                <a:off x="9771818" y="-893988"/>
                <a:ext cx="111513" cy="1613101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2750" fill="none" extrusionOk="0">
                    <a:moveTo>
                      <a:pt x="2263" y="1"/>
                    </a:moveTo>
                    <a:cubicBezTo>
                      <a:pt x="2263" y="1"/>
                      <a:pt x="1698" y="15889"/>
                      <a:pt x="0" y="32749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90" name="Google Shape;3990;p11"/>
          <p:cNvSpPr txBox="1">
            <a:spLocks noGrp="1"/>
          </p:cNvSpPr>
          <p:nvPr>
            <p:ph type="title" hasCustomPrompt="1"/>
          </p:nvPr>
        </p:nvSpPr>
        <p:spPr>
          <a:xfrm>
            <a:off x="1720650" y="1630250"/>
            <a:ext cx="5702700" cy="1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91" name="Google Shape;3991;p11"/>
          <p:cNvSpPr txBox="1">
            <a:spLocks noGrp="1"/>
          </p:cNvSpPr>
          <p:nvPr>
            <p:ph type="subTitle" idx="1"/>
          </p:nvPr>
        </p:nvSpPr>
        <p:spPr>
          <a:xfrm>
            <a:off x="1720650" y="2983850"/>
            <a:ext cx="5702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7" name="Google Shape;4407;p14"/>
          <p:cNvGrpSpPr/>
          <p:nvPr/>
        </p:nvGrpSpPr>
        <p:grpSpPr>
          <a:xfrm>
            <a:off x="-136244" y="-314989"/>
            <a:ext cx="9432655" cy="5926274"/>
            <a:chOff x="-136244" y="-314989"/>
            <a:chExt cx="9432655" cy="5926274"/>
          </a:xfrm>
        </p:grpSpPr>
        <p:grpSp>
          <p:nvGrpSpPr>
            <p:cNvPr id="4408" name="Google Shape;4408;p14"/>
            <p:cNvGrpSpPr/>
            <p:nvPr/>
          </p:nvGrpSpPr>
          <p:grpSpPr>
            <a:xfrm>
              <a:off x="7480363" y="-104325"/>
              <a:ext cx="520625" cy="3756728"/>
              <a:chOff x="3700500" y="670375"/>
              <a:chExt cx="264250" cy="1906775"/>
            </a:xfrm>
          </p:grpSpPr>
          <p:sp>
            <p:nvSpPr>
              <p:cNvPr id="4409" name="Google Shape;4409;p14"/>
              <p:cNvSpPr/>
              <p:nvPr/>
            </p:nvSpPr>
            <p:spPr>
              <a:xfrm>
                <a:off x="3719175" y="967425"/>
                <a:ext cx="701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871" fill="none" extrusionOk="0">
                    <a:moveTo>
                      <a:pt x="0" y="453"/>
                    </a:moveTo>
                    <a:cubicBezTo>
                      <a:pt x="0" y="363"/>
                      <a:pt x="0" y="250"/>
                      <a:pt x="68" y="159"/>
                    </a:cubicBezTo>
                    <a:cubicBezTo>
                      <a:pt x="158" y="23"/>
                      <a:pt x="317" y="1"/>
                      <a:pt x="453" y="23"/>
                    </a:cubicBezTo>
                    <a:cubicBezTo>
                      <a:pt x="611" y="46"/>
                      <a:pt x="747" y="159"/>
                      <a:pt x="860" y="250"/>
                    </a:cubicBezTo>
                    <a:cubicBezTo>
                      <a:pt x="1426" y="725"/>
                      <a:pt x="1856" y="1359"/>
                      <a:pt x="2150" y="2015"/>
                    </a:cubicBezTo>
                    <a:cubicBezTo>
                      <a:pt x="2444" y="2581"/>
                      <a:pt x="2806" y="3260"/>
                      <a:pt x="2490" y="3871"/>
                    </a:cubicBezTo>
                    <a:cubicBezTo>
                      <a:pt x="1675" y="3622"/>
                      <a:pt x="905" y="2739"/>
                      <a:pt x="498" y="2038"/>
                    </a:cubicBezTo>
                    <a:cubicBezTo>
                      <a:pt x="181" y="1585"/>
                      <a:pt x="0" y="1019"/>
                      <a:pt x="0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14"/>
              <p:cNvSpPr/>
              <p:nvPr/>
            </p:nvSpPr>
            <p:spPr>
              <a:xfrm>
                <a:off x="3718600" y="972525"/>
                <a:ext cx="6170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305" fill="none" extrusionOk="0">
                    <a:moveTo>
                      <a:pt x="0" y="453"/>
                    </a:moveTo>
                    <a:cubicBezTo>
                      <a:pt x="589" y="1358"/>
                      <a:pt x="1381" y="2399"/>
                      <a:pt x="2173" y="3169"/>
                    </a:cubicBezTo>
                    <a:cubicBezTo>
                      <a:pt x="2241" y="3214"/>
                      <a:pt x="2354" y="3305"/>
                      <a:pt x="2445" y="3214"/>
                    </a:cubicBezTo>
                    <a:cubicBezTo>
                      <a:pt x="2467" y="3191"/>
                      <a:pt x="2467" y="3124"/>
                      <a:pt x="2467" y="3078"/>
                    </a:cubicBezTo>
                    <a:cubicBezTo>
                      <a:pt x="2445" y="2422"/>
                      <a:pt x="1947" y="1947"/>
                      <a:pt x="1472" y="1494"/>
                    </a:cubicBezTo>
                    <a:cubicBezTo>
                      <a:pt x="1019" y="1041"/>
                      <a:pt x="544" y="498"/>
                      <a:pt x="136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14"/>
              <p:cNvSpPr/>
              <p:nvPr/>
            </p:nvSpPr>
            <p:spPr>
              <a:xfrm>
                <a:off x="3801200" y="840125"/>
                <a:ext cx="63975" cy="59425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377" fill="none" extrusionOk="0">
                    <a:moveTo>
                      <a:pt x="2196" y="23"/>
                    </a:moveTo>
                    <a:cubicBezTo>
                      <a:pt x="2241" y="23"/>
                      <a:pt x="2332" y="0"/>
                      <a:pt x="2377" y="23"/>
                    </a:cubicBezTo>
                    <a:cubicBezTo>
                      <a:pt x="2490" y="46"/>
                      <a:pt x="2558" y="204"/>
                      <a:pt x="2535" y="272"/>
                    </a:cubicBezTo>
                    <a:cubicBezTo>
                      <a:pt x="2535" y="385"/>
                      <a:pt x="2468" y="476"/>
                      <a:pt x="2422" y="589"/>
                    </a:cubicBezTo>
                    <a:cubicBezTo>
                      <a:pt x="2128" y="1042"/>
                      <a:pt x="1766" y="1449"/>
                      <a:pt x="1313" y="1743"/>
                    </a:cubicBezTo>
                    <a:cubicBezTo>
                      <a:pt x="951" y="2037"/>
                      <a:pt x="521" y="2377"/>
                      <a:pt x="1" y="2241"/>
                    </a:cubicBezTo>
                    <a:cubicBezTo>
                      <a:pt x="91" y="1607"/>
                      <a:pt x="612" y="951"/>
                      <a:pt x="1064" y="566"/>
                    </a:cubicBezTo>
                    <a:cubicBezTo>
                      <a:pt x="1404" y="317"/>
                      <a:pt x="1766" y="114"/>
                      <a:pt x="2196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14"/>
              <p:cNvSpPr/>
              <p:nvPr/>
            </p:nvSpPr>
            <p:spPr>
              <a:xfrm>
                <a:off x="3808550" y="841250"/>
                <a:ext cx="5152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06" fill="none" extrusionOk="0">
                    <a:moveTo>
                      <a:pt x="1721" y="1"/>
                    </a:moveTo>
                    <a:cubicBezTo>
                      <a:pt x="1155" y="544"/>
                      <a:pt x="499" y="1246"/>
                      <a:pt x="46" y="1902"/>
                    </a:cubicBezTo>
                    <a:cubicBezTo>
                      <a:pt x="24" y="1970"/>
                      <a:pt x="1" y="2038"/>
                      <a:pt x="46" y="2083"/>
                    </a:cubicBezTo>
                    <a:cubicBezTo>
                      <a:pt x="69" y="2106"/>
                      <a:pt x="114" y="2083"/>
                      <a:pt x="137" y="2083"/>
                    </a:cubicBezTo>
                    <a:cubicBezTo>
                      <a:pt x="589" y="1947"/>
                      <a:pt x="884" y="1562"/>
                      <a:pt x="1155" y="1178"/>
                    </a:cubicBezTo>
                    <a:cubicBezTo>
                      <a:pt x="1449" y="770"/>
                      <a:pt x="1744" y="385"/>
                      <a:pt x="2060" y="46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14"/>
              <p:cNvSpPr/>
              <p:nvPr/>
            </p:nvSpPr>
            <p:spPr>
              <a:xfrm>
                <a:off x="3781975" y="1725600"/>
                <a:ext cx="5772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242" fill="none" extrusionOk="0">
                    <a:moveTo>
                      <a:pt x="1947" y="23"/>
                    </a:moveTo>
                    <a:cubicBezTo>
                      <a:pt x="1992" y="23"/>
                      <a:pt x="2082" y="1"/>
                      <a:pt x="2128" y="23"/>
                    </a:cubicBezTo>
                    <a:cubicBezTo>
                      <a:pt x="2241" y="91"/>
                      <a:pt x="2309" y="204"/>
                      <a:pt x="2309" y="317"/>
                    </a:cubicBezTo>
                    <a:cubicBezTo>
                      <a:pt x="2309" y="431"/>
                      <a:pt x="2241" y="499"/>
                      <a:pt x="2218" y="589"/>
                    </a:cubicBezTo>
                    <a:cubicBezTo>
                      <a:pt x="1992" y="1019"/>
                      <a:pt x="1630" y="1381"/>
                      <a:pt x="1222" y="1675"/>
                    </a:cubicBezTo>
                    <a:cubicBezTo>
                      <a:pt x="883" y="1924"/>
                      <a:pt x="498" y="2241"/>
                      <a:pt x="0" y="2060"/>
                    </a:cubicBezTo>
                    <a:cubicBezTo>
                      <a:pt x="45" y="1449"/>
                      <a:pt x="521" y="838"/>
                      <a:pt x="951" y="476"/>
                    </a:cubicBezTo>
                    <a:cubicBezTo>
                      <a:pt x="1200" y="250"/>
                      <a:pt x="1539" y="91"/>
                      <a:pt x="1947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14"/>
              <p:cNvSpPr/>
              <p:nvPr/>
            </p:nvSpPr>
            <p:spPr>
              <a:xfrm>
                <a:off x="3764425" y="817500"/>
                <a:ext cx="43600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13" fill="none" extrusionOk="0">
                    <a:moveTo>
                      <a:pt x="182" y="317"/>
                    </a:moveTo>
                    <a:cubicBezTo>
                      <a:pt x="317" y="113"/>
                      <a:pt x="544" y="0"/>
                      <a:pt x="770" y="45"/>
                    </a:cubicBezTo>
                    <a:cubicBezTo>
                      <a:pt x="1064" y="113"/>
                      <a:pt x="1223" y="362"/>
                      <a:pt x="1336" y="611"/>
                    </a:cubicBezTo>
                    <a:cubicBezTo>
                      <a:pt x="1562" y="1132"/>
                      <a:pt x="1743" y="1924"/>
                      <a:pt x="1472" y="2467"/>
                    </a:cubicBezTo>
                    <a:cubicBezTo>
                      <a:pt x="1449" y="2512"/>
                      <a:pt x="838" y="2128"/>
                      <a:pt x="770" y="2060"/>
                    </a:cubicBezTo>
                    <a:cubicBezTo>
                      <a:pt x="453" y="1833"/>
                      <a:pt x="227" y="1584"/>
                      <a:pt x="91" y="1177"/>
                    </a:cubicBezTo>
                    <a:cubicBezTo>
                      <a:pt x="1" y="928"/>
                      <a:pt x="1" y="634"/>
                      <a:pt x="114" y="385"/>
                    </a:cubicBezTo>
                    <a:cubicBezTo>
                      <a:pt x="159" y="362"/>
                      <a:pt x="182" y="340"/>
                      <a:pt x="182" y="317"/>
                    </a:cubicBezTo>
                    <a:close/>
                  </a:path>
                </a:pathLst>
              </a:custGeom>
              <a:noFill/>
              <a:ln w="1132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14"/>
              <p:cNvSpPr/>
              <p:nvPr/>
            </p:nvSpPr>
            <p:spPr>
              <a:xfrm>
                <a:off x="3714650" y="1508900"/>
                <a:ext cx="53200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170" fill="none" extrusionOk="0">
                    <a:moveTo>
                      <a:pt x="181" y="408"/>
                    </a:moveTo>
                    <a:cubicBezTo>
                      <a:pt x="362" y="182"/>
                      <a:pt x="679" y="1"/>
                      <a:pt x="951" y="68"/>
                    </a:cubicBezTo>
                    <a:cubicBezTo>
                      <a:pt x="1290" y="159"/>
                      <a:pt x="1516" y="453"/>
                      <a:pt x="1652" y="770"/>
                    </a:cubicBezTo>
                    <a:cubicBezTo>
                      <a:pt x="1946" y="1404"/>
                      <a:pt x="2127" y="2422"/>
                      <a:pt x="1856" y="3101"/>
                    </a:cubicBezTo>
                    <a:cubicBezTo>
                      <a:pt x="1833" y="3169"/>
                      <a:pt x="996" y="2648"/>
                      <a:pt x="951" y="2603"/>
                    </a:cubicBezTo>
                    <a:cubicBezTo>
                      <a:pt x="566" y="2309"/>
                      <a:pt x="272" y="1992"/>
                      <a:pt x="113" y="1517"/>
                    </a:cubicBezTo>
                    <a:cubicBezTo>
                      <a:pt x="0" y="1200"/>
                      <a:pt x="0" y="838"/>
                      <a:pt x="136" y="521"/>
                    </a:cubicBezTo>
                    <a:cubicBezTo>
                      <a:pt x="136" y="453"/>
                      <a:pt x="158" y="431"/>
                      <a:pt x="181" y="40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14"/>
              <p:cNvSpPr/>
              <p:nvPr/>
            </p:nvSpPr>
            <p:spPr>
              <a:xfrm>
                <a:off x="3715200" y="1515700"/>
                <a:ext cx="46425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0" fill="none" extrusionOk="0">
                    <a:moveTo>
                      <a:pt x="1" y="679"/>
                    </a:moveTo>
                    <a:cubicBezTo>
                      <a:pt x="431" y="1200"/>
                      <a:pt x="929" y="1946"/>
                      <a:pt x="1517" y="2331"/>
                    </a:cubicBezTo>
                    <a:cubicBezTo>
                      <a:pt x="1585" y="2376"/>
                      <a:pt x="1675" y="2399"/>
                      <a:pt x="1721" y="2331"/>
                    </a:cubicBezTo>
                    <a:cubicBezTo>
                      <a:pt x="1743" y="2309"/>
                      <a:pt x="1743" y="2286"/>
                      <a:pt x="1789" y="2263"/>
                    </a:cubicBezTo>
                    <a:cubicBezTo>
                      <a:pt x="1834" y="1811"/>
                      <a:pt x="317" y="249"/>
                      <a:pt x="408" y="0"/>
                    </a:cubicBezTo>
                    <a:cubicBezTo>
                      <a:pt x="1042" y="136"/>
                      <a:pt x="1268" y="611"/>
                      <a:pt x="1856" y="131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14"/>
              <p:cNvSpPr/>
              <p:nvPr/>
            </p:nvSpPr>
            <p:spPr>
              <a:xfrm>
                <a:off x="3738975" y="1875550"/>
                <a:ext cx="53200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7" fill="none" extrusionOk="0">
                    <a:moveTo>
                      <a:pt x="91" y="430"/>
                    </a:moveTo>
                    <a:cubicBezTo>
                      <a:pt x="204" y="204"/>
                      <a:pt x="430" y="0"/>
                      <a:pt x="679" y="0"/>
                    </a:cubicBezTo>
                    <a:cubicBezTo>
                      <a:pt x="996" y="0"/>
                      <a:pt x="1222" y="226"/>
                      <a:pt x="1426" y="453"/>
                    </a:cubicBezTo>
                    <a:cubicBezTo>
                      <a:pt x="1765" y="928"/>
                      <a:pt x="2128" y="1743"/>
                      <a:pt x="1992" y="2376"/>
                    </a:cubicBezTo>
                    <a:cubicBezTo>
                      <a:pt x="1969" y="2467"/>
                      <a:pt x="1200" y="2173"/>
                      <a:pt x="1132" y="2150"/>
                    </a:cubicBezTo>
                    <a:cubicBezTo>
                      <a:pt x="747" y="1969"/>
                      <a:pt x="453" y="1788"/>
                      <a:pt x="227" y="1381"/>
                    </a:cubicBezTo>
                    <a:cubicBezTo>
                      <a:pt x="91" y="1132"/>
                      <a:pt x="0" y="815"/>
                      <a:pt x="91" y="543"/>
                    </a:cubicBezTo>
                    <a:cubicBezTo>
                      <a:pt x="68" y="498"/>
                      <a:pt x="68" y="453"/>
                      <a:pt x="91" y="430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14"/>
              <p:cNvSpPr/>
              <p:nvPr/>
            </p:nvSpPr>
            <p:spPr>
              <a:xfrm>
                <a:off x="3745750" y="1882325"/>
                <a:ext cx="362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861" fill="none" extrusionOk="0">
                    <a:moveTo>
                      <a:pt x="567" y="612"/>
                    </a:moveTo>
                    <a:cubicBezTo>
                      <a:pt x="250" y="340"/>
                      <a:pt x="1" y="114"/>
                      <a:pt x="1" y="1"/>
                    </a:cubicBezTo>
                    <a:cubicBezTo>
                      <a:pt x="521" y="1"/>
                      <a:pt x="838" y="385"/>
                      <a:pt x="1449" y="86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14"/>
              <p:cNvSpPr/>
              <p:nvPr/>
            </p:nvSpPr>
            <p:spPr>
              <a:xfrm>
                <a:off x="3740100" y="1897600"/>
                <a:ext cx="45275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78" fill="none" extrusionOk="0">
                    <a:moveTo>
                      <a:pt x="0" y="46"/>
                    </a:moveTo>
                    <a:cubicBezTo>
                      <a:pt x="453" y="408"/>
                      <a:pt x="1019" y="929"/>
                      <a:pt x="1607" y="1155"/>
                    </a:cubicBezTo>
                    <a:cubicBezTo>
                      <a:pt x="1653" y="1178"/>
                      <a:pt x="1743" y="1178"/>
                      <a:pt x="1766" y="1132"/>
                    </a:cubicBezTo>
                    <a:cubicBezTo>
                      <a:pt x="1811" y="1087"/>
                      <a:pt x="1811" y="1064"/>
                      <a:pt x="1811" y="1042"/>
                    </a:cubicBezTo>
                    <a:cubicBezTo>
                      <a:pt x="1766" y="816"/>
                      <a:pt x="1245" y="363"/>
                      <a:pt x="793" y="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14"/>
              <p:cNvSpPr/>
              <p:nvPr/>
            </p:nvSpPr>
            <p:spPr>
              <a:xfrm>
                <a:off x="3780275" y="1098700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85"/>
                      <a:pt x="3169" y="679"/>
                      <a:pt x="3101" y="974"/>
                    </a:cubicBezTo>
                    <a:cubicBezTo>
                      <a:pt x="3010" y="1313"/>
                      <a:pt x="2716" y="1539"/>
                      <a:pt x="2399" y="1675"/>
                    </a:cubicBezTo>
                    <a:cubicBezTo>
                      <a:pt x="1766" y="1969"/>
                      <a:pt x="747" y="2150"/>
                      <a:pt x="68" y="1879"/>
                    </a:cubicBezTo>
                    <a:cubicBezTo>
                      <a:pt x="0" y="1856"/>
                      <a:pt x="521" y="1019"/>
                      <a:pt x="566" y="974"/>
                    </a:cubicBezTo>
                    <a:cubicBezTo>
                      <a:pt x="860" y="566"/>
                      <a:pt x="1177" y="295"/>
                      <a:pt x="1652" y="113"/>
                    </a:cubicBezTo>
                    <a:cubicBezTo>
                      <a:pt x="1969" y="0"/>
                      <a:pt x="2331" y="0"/>
                      <a:pt x="2648" y="159"/>
                    </a:cubicBezTo>
                    <a:cubicBezTo>
                      <a:pt x="2716" y="159"/>
                      <a:pt x="2739" y="181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14"/>
              <p:cNvSpPr/>
              <p:nvPr/>
            </p:nvSpPr>
            <p:spPr>
              <a:xfrm>
                <a:off x="3764425" y="681700"/>
                <a:ext cx="200325" cy="1895450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18" fill="none" extrusionOk="0">
                    <a:moveTo>
                      <a:pt x="2649" y="1"/>
                    </a:moveTo>
                    <a:cubicBezTo>
                      <a:pt x="1811" y="4640"/>
                      <a:pt x="1359" y="9370"/>
                      <a:pt x="974" y="14032"/>
                    </a:cubicBezTo>
                    <a:cubicBezTo>
                      <a:pt x="69" y="25326"/>
                      <a:pt x="1" y="36687"/>
                      <a:pt x="906" y="47980"/>
                    </a:cubicBezTo>
                    <a:cubicBezTo>
                      <a:pt x="1223" y="51851"/>
                      <a:pt x="1653" y="55721"/>
                      <a:pt x="2219" y="59568"/>
                    </a:cubicBezTo>
                    <a:cubicBezTo>
                      <a:pt x="2784" y="63370"/>
                      <a:pt x="3237" y="67353"/>
                      <a:pt x="4097" y="71088"/>
                    </a:cubicBezTo>
                    <a:cubicBezTo>
                      <a:pt x="4255" y="71744"/>
                      <a:pt x="4504" y="72355"/>
                      <a:pt x="4980" y="72808"/>
                    </a:cubicBezTo>
                    <a:cubicBezTo>
                      <a:pt x="5478" y="73260"/>
                      <a:pt x="6202" y="73487"/>
                      <a:pt x="6790" y="73215"/>
                    </a:cubicBezTo>
                    <a:cubicBezTo>
                      <a:pt x="7537" y="72876"/>
                      <a:pt x="7763" y="71789"/>
                      <a:pt x="7243" y="71178"/>
                    </a:cubicBezTo>
                    <a:cubicBezTo>
                      <a:pt x="6745" y="70545"/>
                      <a:pt x="5636" y="70590"/>
                      <a:pt x="5183" y="71224"/>
                    </a:cubicBezTo>
                    <a:cubicBezTo>
                      <a:pt x="4957" y="71540"/>
                      <a:pt x="4867" y="71948"/>
                      <a:pt x="4867" y="72332"/>
                    </a:cubicBezTo>
                    <a:cubicBezTo>
                      <a:pt x="4844" y="74053"/>
                      <a:pt x="6292" y="75682"/>
                      <a:pt x="8012" y="7581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14"/>
              <p:cNvSpPr/>
              <p:nvPr/>
            </p:nvSpPr>
            <p:spPr>
              <a:xfrm>
                <a:off x="3700500" y="1489100"/>
                <a:ext cx="148250" cy="876450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35058" fill="none" extrusionOk="0">
                    <a:moveTo>
                      <a:pt x="3010" y="0"/>
                    </a:moveTo>
                    <a:cubicBezTo>
                      <a:pt x="3010" y="0"/>
                      <a:pt x="0" y="11294"/>
                      <a:pt x="5930" y="3505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14"/>
              <p:cNvSpPr/>
              <p:nvPr/>
            </p:nvSpPr>
            <p:spPr>
              <a:xfrm>
                <a:off x="3775750" y="670375"/>
                <a:ext cx="56600" cy="818750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2750" fill="none" extrusionOk="0">
                    <a:moveTo>
                      <a:pt x="2263" y="1"/>
                    </a:moveTo>
                    <a:cubicBezTo>
                      <a:pt x="2263" y="1"/>
                      <a:pt x="1698" y="15889"/>
                      <a:pt x="0" y="32749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4" name="Google Shape;4424;p14"/>
            <p:cNvGrpSpPr/>
            <p:nvPr/>
          </p:nvGrpSpPr>
          <p:grpSpPr>
            <a:xfrm>
              <a:off x="4873403" y="-12374"/>
              <a:ext cx="4270606" cy="1104740"/>
              <a:chOff x="2637925" y="3469400"/>
              <a:chExt cx="2167600" cy="560725"/>
            </a:xfrm>
          </p:grpSpPr>
          <p:sp>
            <p:nvSpPr>
              <p:cNvPr id="4425" name="Google Shape;4425;p14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14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14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14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14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0" name="Google Shape;4430;p14"/>
            <p:cNvGrpSpPr/>
            <p:nvPr/>
          </p:nvGrpSpPr>
          <p:grpSpPr>
            <a:xfrm>
              <a:off x="152424" y="2088850"/>
              <a:ext cx="1239650" cy="1639847"/>
              <a:chOff x="4119175" y="4625900"/>
              <a:chExt cx="629200" cy="832325"/>
            </a:xfrm>
          </p:grpSpPr>
          <p:sp>
            <p:nvSpPr>
              <p:cNvPr id="4431" name="Google Shape;4431;p14"/>
              <p:cNvSpPr/>
              <p:nvPr/>
            </p:nvSpPr>
            <p:spPr>
              <a:xfrm>
                <a:off x="4522600" y="4958400"/>
                <a:ext cx="140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9577" extrusionOk="0">
                    <a:moveTo>
                      <a:pt x="4315" y="1"/>
                    </a:moveTo>
                    <a:cubicBezTo>
                      <a:pt x="4176" y="1"/>
                      <a:pt x="4030" y="53"/>
                      <a:pt x="3893" y="121"/>
                    </a:cubicBezTo>
                    <a:cubicBezTo>
                      <a:pt x="3441" y="348"/>
                      <a:pt x="3146" y="823"/>
                      <a:pt x="2920" y="1275"/>
                    </a:cubicBezTo>
                    <a:cubicBezTo>
                      <a:pt x="2151" y="2611"/>
                      <a:pt x="1426" y="3991"/>
                      <a:pt x="861" y="5440"/>
                    </a:cubicBezTo>
                    <a:cubicBezTo>
                      <a:pt x="634" y="6028"/>
                      <a:pt x="431" y="6639"/>
                      <a:pt x="295" y="7273"/>
                    </a:cubicBezTo>
                    <a:cubicBezTo>
                      <a:pt x="159" y="7952"/>
                      <a:pt x="1" y="8608"/>
                      <a:pt x="498" y="9129"/>
                    </a:cubicBezTo>
                    <a:cubicBezTo>
                      <a:pt x="771" y="9444"/>
                      <a:pt x="1032" y="9577"/>
                      <a:pt x="1280" y="9577"/>
                    </a:cubicBezTo>
                    <a:cubicBezTo>
                      <a:pt x="1691" y="9577"/>
                      <a:pt x="2070" y="9215"/>
                      <a:pt x="2422" y="8721"/>
                    </a:cubicBezTo>
                    <a:cubicBezTo>
                      <a:pt x="3350" y="7386"/>
                      <a:pt x="4052" y="5892"/>
                      <a:pt x="4482" y="4331"/>
                    </a:cubicBezTo>
                    <a:cubicBezTo>
                      <a:pt x="4753" y="3358"/>
                      <a:pt x="5613" y="823"/>
                      <a:pt x="4572" y="76"/>
                    </a:cubicBezTo>
                    <a:cubicBezTo>
                      <a:pt x="4492" y="23"/>
                      <a:pt x="4405" y="1"/>
                      <a:pt x="4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14"/>
              <p:cNvSpPr/>
              <p:nvPr/>
            </p:nvSpPr>
            <p:spPr>
              <a:xfrm>
                <a:off x="4516375" y="4960275"/>
                <a:ext cx="140350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10027" fill="none" extrusionOk="0">
                    <a:moveTo>
                      <a:pt x="861" y="5501"/>
                    </a:moveTo>
                    <a:cubicBezTo>
                      <a:pt x="634" y="6089"/>
                      <a:pt x="431" y="6723"/>
                      <a:pt x="295" y="7334"/>
                    </a:cubicBezTo>
                    <a:cubicBezTo>
                      <a:pt x="136" y="8013"/>
                      <a:pt x="1" y="8669"/>
                      <a:pt x="476" y="9212"/>
                    </a:cubicBezTo>
                    <a:cubicBezTo>
                      <a:pt x="1223" y="10027"/>
                      <a:pt x="1834" y="9574"/>
                      <a:pt x="2400" y="8782"/>
                    </a:cubicBezTo>
                    <a:cubicBezTo>
                      <a:pt x="3350" y="7447"/>
                      <a:pt x="4052" y="5953"/>
                      <a:pt x="4482" y="4392"/>
                    </a:cubicBezTo>
                    <a:cubicBezTo>
                      <a:pt x="4753" y="3441"/>
                      <a:pt x="5613" y="884"/>
                      <a:pt x="4550" y="159"/>
                    </a:cubicBezTo>
                    <a:cubicBezTo>
                      <a:pt x="4369" y="1"/>
                      <a:pt x="4097" y="69"/>
                      <a:pt x="3871" y="182"/>
                    </a:cubicBezTo>
                    <a:cubicBezTo>
                      <a:pt x="3418" y="408"/>
                      <a:pt x="3146" y="884"/>
                      <a:pt x="2920" y="1336"/>
                    </a:cubicBezTo>
                    <a:cubicBezTo>
                      <a:pt x="2151" y="2672"/>
                      <a:pt x="1381" y="4029"/>
                      <a:pt x="861" y="550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14"/>
              <p:cNvSpPr/>
              <p:nvPr/>
            </p:nvSpPr>
            <p:spPr>
              <a:xfrm>
                <a:off x="4495450" y="5381800"/>
                <a:ext cx="8602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3057" fill="none" extrusionOk="0">
                    <a:moveTo>
                      <a:pt x="1154" y="2830"/>
                    </a:moveTo>
                    <a:cubicBezTo>
                      <a:pt x="1494" y="3011"/>
                      <a:pt x="1924" y="3056"/>
                      <a:pt x="2309" y="2920"/>
                    </a:cubicBezTo>
                    <a:cubicBezTo>
                      <a:pt x="3237" y="2626"/>
                      <a:pt x="3440" y="1698"/>
                      <a:pt x="3327" y="793"/>
                    </a:cubicBezTo>
                    <a:cubicBezTo>
                      <a:pt x="3078" y="1"/>
                      <a:pt x="1268" y="69"/>
                      <a:pt x="679" y="363"/>
                    </a:cubicBezTo>
                    <a:cubicBezTo>
                      <a:pt x="0" y="748"/>
                      <a:pt x="181" y="1608"/>
                      <a:pt x="498" y="2151"/>
                    </a:cubicBezTo>
                    <a:cubicBezTo>
                      <a:pt x="611" y="2468"/>
                      <a:pt x="860" y="2694"/>
                      <a:pt x="115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14"/>
              <p:cNvSpPr/>
              <p:nvPr/>
            </p:nvSpPr>
            <p:spPr>
              <a:xfrm>
                <a:off x="4399825" y="5117575"/>
                <a:ext cx="269900" cy="297650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11906" fill="none" extrusionOk="0">
                    <a:moveTo>
                      <a:pt x="6247" y="11113"/>
                    </a:moveTo>
                    <a:cubicBezTo>
                      <a:pt x="3984" y="10977"/>
                      <a:pt x="4391" y="11905"/>
                      <a:pt x="2648" y="11249"/>
                    </a:cubicBezTo>
                    <a:cubicBezTo>
                      <a:pt x="1223" y="10728"/>
                      <a:pt x="385" y="8623"/>
                      <a:pt x="136" y="7062"/>
                    </a:cubicBezTo>
                    <a:cubicBezTo>
                      <a:pt x="46" y="6496"/>
                      <a:pt x="23" y="5908"/>
                      <a:pt x="23" y="5319"/>
                    </a:cubicBezTo>
                    <a:cubicBezTo>
                      <a:pt x="0" y="4685"/>
                      <a:pt x="0" y="4074"/>
                      <a:pt x="114" y="3441"/>
                    </a:cubicBezTo>
                    <a:cubicBezTo>
                      <a:pt x="385" y="2128"/>
                      <a:pt x="1268" y="1404"/>
                      <a:pt x="2490" y="1019"/>
                    </a:cubicBezTo>
                    <a:cubicBezTo>
                      <a:pt x="5568" y="1"/>
                      <a:pt x="9053" y="1585"/>
                      <a:pt x="10207" y="4346"/>
                    </a:cubicBezTo>
                    <a:cubicBezTo>
                      <a:pt x="10796" y="5772"/>
                      <a:pt x="10796" y="6564"/>
                      <a:pt x="10388" y="8239"/>
                    </a:cubicBezTo>
                    <a:cubicBezTo>
                      <a:pt x="9936" y="10072"/>
                      <a:pt x="7582" y="11204"/>
                      <a:pt x="6247" y="1111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14"/>
              <p:cNvSpPr/>
              <p:nvPr/>
            </p:nvSpPr>
            <p:spPr>
              <a:xfrm>
                <a:off x="4606900" y="4632550"/>
                <a:ext cx="1305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23615" extrusionOk="0">
                    <a:moveTo>
                      <a:pt x="2994" y="0"/>
                    </a:moveTo>
                    <a:cubicBezTo>
                      <a:pt x="2643" y="0"/>
                      <a:pt x="2291" y="98"/>
                      <a:pt x="1970" y="323"/>
                    </a:cubicBezTo>
                    <a:cubicBezTo>
                      <a:pt x="567" y="1341"/>
                      <a:pt x="883" y="3514"/>
                      <a:pt x="1223" y="5008"/>
                    </a:cubicBezTo>
                    <a:cubicBezTo>
                      <a:pt x="1811" y="7769"/>
                      <a:pt x="2490" y="10281"/>
                      <a:pt x="2309" y="13155"/>
                    </a:cubicBezTo>
                    <a:cubicBezTo>
                      <a:pt x="2151" y="15916"/>
                      <a:pt x="1472" y="18655"/>
                      <a:pt x="250" y="21190"/>
                    </a:cubicBezTo>
                    <a:cubicBezTo>
                      <a:pt x="1" y="21710"/>
                      <a:pt x="815" y="22932"/>
                      <a:pt x="1042" y="23453"/>
                    </a:cubicBezTo>
                    <a:cubicBezTo>
                      <a:pt x="1062" y="23515"/>
                      <a:pt x="1139" y="23614"/>
                      <a:pt x="1239" y="23614"/>
                    </a:cubicBezTo>
                    <a:cubicBezTo>
                      <a:pt x="1248" y="23614"/>
                      <a:pt x="1258" y="23613"/>
                      <a:pt x="1268" y="23611"/>
                    </a:cubicBezTo>
                    <a:cubicBezTo>
                      <a:pt x="1336" y="23589"/>
                      <a:pt x="1359" y="23521"/>
                      <a:pt x="1381" y="23475"/>
                    </a:cubicBezTo>
                    <a:cubicBezTo>
                      <a:pt x="2626" y="20850"/>
                      <a:pt x="3418" y="18021"/>
                      <a:pt x="3735" y="15124"/>
                    </a:cubicBezTo>
                    <a:cubicBezTo>
                      <a:pt x="3984" y="12997"/>
                      <a:pt x="3893" y="10847"/>
                      <a:pt x="3667" y="8719"/>
                    </a:cubicBezTo>
                    <a:cubicBezTo>
                      <a:pt x="3441" y="6818"/>
                      <a:pt x="2309" y="4962"/>
                      <a:pt x="2603" y="3016"/>
                    </a:cubicBezTo>
                    <a:cubicBezTo>
                      <a:pt x="2649" y="2677"/>
                      <a:pt x="2739" y="2337"/>
                      <a:pt x="2966" y="2088"/>
                    </a:cubicBezTo>
                    <a:cubicBezTo>
                      <a:pt x="3205" y="1798"/>
                      <a:pt x="3465" y="1677"/>
                      <a:pt x="3735" y="1677"/>
                    </a:cubicBezTo>
                    <a:cubicBezTo>
                      <a:pt x="3950" y="1677"/>
                      <a:pt x="4171" y="1754"/>
                      <a:pt x="4391" y="1884"/>
                    </a:cubicBezTo>
                    <a:cubicBezTo>
                      <a:pt x="4561" y="1990"/>
                      <a:pt x="4702" y="2035"/>
                      <a:pt x="4814" y="2035"/>
                    </a:cubicBezTo>
                    <a:cubicBezTo>
                      <a:pt x="5136" y="2035"/>
                      <a:pt x="5221" y="1665"/>
                      <a:pt x="5070" y="1296"/>
                    </a:cubicBezTo>
                    <a:cubicBezTo>
                      <a:pt x="5025" y="1183"/>
                      <a:pt x="4957" y="1092"/>
                      <a:pt x="4889" y="979"/>
                    </a:cubicBezTo>
                    <a:cubicBezTo>
                      <a:pt x="4420" y="403"/>
                      <a:pt x="3706" y="0"/>
                      <a:pt x="29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14"/>
              <p:cNvSpPr/>
              <p:nvPr/>
            </p:nvSpPr>
            <p:spPr>
              <a:xfrm>
                <a:off x="4617100" y="4625900"/>
                <a:ext cx="131275" cy="59412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3765" fill="none" extrusionOk="0">
                    <a:moveTo>
                      <a:pt x="5047" y="1653"/>
                    </a:moveTo>
                    <a:cubicBezTo>
                      <a:pt x="5024" y="1539"/>
                      <a:pt x="4934" y="1449"/>
                      <a:pt x="4889" y="1336"/>
                    </a:cubicBezTo>
                    <a:cubicBezTo>
                      <a:pt x="4187" y="476"/>
                      <a:pt x="2942" y="0"/>
                      <a:pt x="1969" y="679"/>
                    </a:cubicBezTo>
                    <a:cubicBezTo>
                      <a:pt x="566" y="1698"/>
                      <a:pt x="521" y="3916"/>
                      <a:pt x="837" y="5387"/>
                    </a:cubicBezTo>
                    <a:cubicBezTo>
                      <a:pt x="1426" y="8148"/>
                      <a:pt x="1788" y="11565"/>
                      <a:pt x="1630" y="14440"/>
                    </a:cubicBezTo>
                    <a:cubicBezTo>
                      <a:pt x="1471" y="17201"/>
                      <a:pt x="1426" y="19011"/>
                      <a:pt x="249" y="21523"/>
                    </a:cubicBezTo>
                    <a:cubicBezTo>
                      <a:pt x="0" y="22067"/>
                      <a:pt x="272" y="23085"/>
                      <a:pt x="498" y="23560"/>
                    </a:cubicBezTo>
                    <a:cubicBezTo>
                      <a:pt x="521" y="23651"/>
                      <a:pt x="611" y="23764"/>
                      <a:pt x="724" y="23741"/>
                    </a:cubicBezTo>
                    <a:cubicBezTo>
                      <a:pt x="792" y="23719"/>
                      <a:pt x="815" y="23651"/>
                      <a:pt x="837" y="23606"/>
                    </a:cubicBezTo>
                    <a:cubicBezTo>
                      <a:pt x="2082" y="20958"/>
                      <a:pt x="2852" y="18921"/>
                      <a:pt x="3191" y="16047"/>
                    </a:cubicBezTo>
                    <a:cubicBezTo>
                      <a:pt x="3440" y="13919"/>
                      <a:pt x="3915" y="11973"/>
                      <a:pt x="3553" y="9166"/>
                    </a:cubicBezTo>
                    <a:cubicBezTo>
                      <a:pt x="3304" y="7265"/>
                      <a:pt x="2309" y="5296"/>
                      <a:pt x="2603" y="3373"/>
                    </a:cubicBezTo>
                    <a:cubicBezTo>
                      <a:pt x="2648" y="3033"/>
                      <a:pt x="2739" y="2694"/>
                      <a:pt x="2965" y="2445"/>
                    </a:cubicBezTo>
                    <a:cubicBezTo>
                      <a:pt x="3395" y="1924"/>
                      <a:pt x="3893" y="1947"/>
                      <a:pt x="4368" y="2241"/>
                    </a:cubicBezTo>
                    <a:cubicBezTo>
                      <a:pt x="5002" y="2603"/>
                      <a:pt x="5251" y="2128"/>
                      <a:pt x="5047" y="165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14"/>
              <p:cNvSpPr/>
              <p:nvPr/>
            </p:nvSpPr>
            <p:spPr>
              <a:xfrm>
                <a:off x="4398125" y="5127350"/>
                <a:ext cx="273875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11161" extrusionOk="0">
                    <a:moveTo>
                      <a:pt x="4443" y="1"/>
                    </a:moveTo>
                    <a:cubicBezTo>
                      <a:pt x="3792" y="1"/>
                      <a:pt x="3133" y="100"/>
                      <a:pt x="2490" y="311"/>
                    </a:cubicBezTo>
                    <a:cubicBezTo>
                      <a:pt x="1291" y="696"/>
                      <a:pt x="408" y="1420"/>
                      <a:pt x="114" y="2733"/>
                    </a:cubicBezTo>
                    <a:cubicBezTo>
                      <a:pt x="0" y="3367"/>
                      <a:pt x="0" y="3978"/>
                      <a:pt x="46" y="4611"/>
                    </a:cubicBezTo>
                    <a:cubicBezTo>
                      <a:pt x="46" y="5200"/>
                      <a:pt x="68" y="5811"/>
                      <a:pt x="159" y="6377"/>
                    </a:cubicBezTo>
                    <a:cubicBezTo>
                      <a:pt x="408" y="7916"/>
                      <a:pt x="1132" y="9477"/>
                      <a:pt x="2354" y="10405"/>
                    </a:cubicBezTo>
                    <a:cubicBezTo>
                      <a:pt x="3063" y="10934"/>
                      <a:pt x="3900" y="11161"/>
                      <a:pt x="4774" y="11161"/>
                    </a:cubicBezTo>
                    <a:cubicBezTo>
                      <a:pt x="5659" y="11161"/>
                      <a:pt x="6581" y="10928"/>
                      <a:pt x="7446" y="10541"/>
                    </a:cubicBezTo>
                    <a:cubicBezTo>
                      <a:pt x="7990" y="10292"/>
                      <a:pt x="8488" y="9975"/>
                      <a:pt x="8940" y="9613"/>
                    </a:cubicBezTo>
                    <a:cubicBezTo>
                      <a:pt x="9370" y="9274"/>
                      <a:pt x="9732" y="8889"/>
                      <a:pt x="10004" y="8436"/>
                    </a:cubicBezTo>
                    <a:cubicBezTo>
                      <a:pt x="10954" y="6965"/>
                      <a:pt x="10819" y="5064"/>
                      <a:pt x="10230" y="3638"/>
                    </a:cubicBezTo>
                    <a:cubicBezTo>
                      <a:pt x="9297" y="1450"/>
                      <a:pt x="6929" y="1"/>
                      <a:pt x="4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14"/>
              <p:cNvSpPr/>
              <p:nvPr/>
            </p:nvSpPr>
            <p:spPr>
              <a:xfrm>
                <a:off x="4445075" y="5178575"/>
                <a:ext cx="170900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6970" extrusionOk="0">
                    <a:moveTo>
                      <a:pt x="2789" y="1"/>
                    </a:moveTo>
                    <a:cubicBezTo>
                      <a:pt x="2387" y="1"/>
                      <a:pt x="1981" y="60"/>
                      <a:pt x="1585" y="186"/>
                    </a:cubicBezTo>
                    <a:cubicBezTo>
                      <a:pt x="816" y="435"/>
                      <a:pt x="250" y="888"/>
                      <a:pt x="91" y="1725"/>
                    </a:cubicBezTo>
                    <a:cubicBezTo>
                      <a:pt x="1" y="2110"/>
                      <a:pt x="24" y="2472"/>
                      <a:pt x="24" y="2879"/>
                    </a:cubicBezTo>
                    <a:cubicBezTo>
                      <a:pt x="46" y="3241"/>
                      <a:pt x="46" y="3603"/>
                      <a:pt x="114" y="3988"/>
                    </a:cubicBezTo>
                    <a:cubicBezTo>
                      <a:pt x="250" y="4939"/>
                      <a:pt x="703" y="5935"/>
                      <a:pt x="1472" y="6500"/>
                    </a:cubicBezTo>
                    <a:cubicBezTo>
                      <a:pt x="1913" y="6828"/>
                      <a:pt x="2434" y="6970"/>
                      <a:pt x="2980" y="6970"/>
                    </a:cubicBezTo>
                    <a:cubicBezTo>
                      <a:pt x="3526" y="6970"/>
                      <a:pt x="4097" y="6828"/>
                      <a:pt x="4641" y="6591"/>
                    </a:cubicBezTo>
                    <a:cubicBezTo>
                      <a:pt x="4980" y="6432"/>
                      <a:pt x="5297" y="6229"/>
                      <a:pt x="5568" y="6025"/>
                    </a:cubicBezTo>
                    <a:cubicBezTo>
                      <a:pt x="5817" y="5821"/>
                      <a:pt x="6044" y="5572"/>
                      <a:pt x="6247" y="5278"/>
                    </a:cubicBezTo>
                    <a:cubicBezTo>
                      <a:pt x="6836" y="4350"/>
                      <a:pt x="6768" y="3151"/>
                      <a:pt x="6383" y="2291"/>
                    </a:cubicBezTo>
                    <a:cubicBezTo>
                      <a:pt x="5826" y="889"/>
                      <a:pt x="4341" y="1"/>
                      <a:pt x="27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14"/>
              <p:cNvSpPr/>
              <p:nvPr/>
            </p:nvSpPr>
            <p:spPr>
              <a:xfrm>
                <a:off x="4162175" y="5248275"/>
                <a:ext cx="296525" cy="81150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3246" extrusionOk="0">
                    <a:moveTo>
                      <a:pt x="4594" y="63"/>
                    </a:moveTo>
                    <a:cubicBezTo>
                      <a:pt x="4459" y="63"/>
                      <a:pt x="4323" y="65"/>
                      <a:pt x="4188" y="69"/>
                    </a:cubicBezTo>
                    <a:cubicBezTo>
                      <a:pt x="3192" y="91"/>
                      <a:pt x="476" y="1"/>
                      <a:pt x="69" y="1223"/>
                    </a:cubicBezTo>
                    <a:cubicBezTo>
                      <a:pt x="1" y="1449"/>
                      <a:pt x="137" y="1698"/>
                      <a:pt x="273" y="1879"/>
                    </a:cubicBezTo>
                    <a:cubicBezTo>
                      <a:pt x="612" y="2241"/>
                      <a:pt x="1155" y="2354"/>
                      <a:pt x="1653" y="2468"/>
                    </a:cubicBezTo>
                    <a:cubicBezTo>
                      <a:pt x="3192" y="2739"/>
                      <a:pt x="4731" y="3079"/>
                      <a:pt x="6270" y="3192"/>
                    </a:cubicBezTo>
                    <a:cubicBezTo>
                      <a:pt x="6495" y="3216"/>
                      <a:pt x="7144" y="3246"/>
                      <a:pt x="7904" y="3246"/>
                    </a:cubicBezTo>
                    <a:cubicBezTo>
                      <a:pt x="9284" y="3246"/>
                      <a:pt x="11032" y="3148"/>
                      <a:pt x="11294" y="2739"/>
                    </a:cubicBezTo>
                    <a:cubicBezTo>
                      <a:pt x="11860" y="1811"/>
                      <a:pt x="9869" y="1042"/>
                      <a:pt x="8986" y="770"/>
                    </a:cubicBezTo>
                    <a:cubicBezTo>
                      <a:pt x="7595" y="293"/>
                      <a:pt x="6091" y="63"/>
                      <a:pt x="4594" y="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14"/>
              <p:cNvSpPr/>
              <p:nvPr/>
            </p:nvSpPr>
            <p:spPr>
              <a:xfrm>
                <a:off x="4182550" y="5255075"/>
                <a:ext cx="26255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10502" h="3305" fill="none" extrusionOk="0">
                    <a:moveTo>
                      <a:pt x="6292" y="3237"/>
                    </a:moveTo>
                    <a:cubicBezTo>
                      <a:pt x="6903" y="3305"/>
                      <a:pt x="7560" y="3305"/>
                      <a:pt x="8216" y="3237"/>
                    </a:cubicBezTo>
                    <a:cubicBezTo>
                      <a:pt x="8895" y="3169"/>
                      <a:pt x="9574" y="3123"/>
                      <a:pt x="9936" y="2512"/>
                    </a:cubicBezTo>
                    <a:cubicBezTo>
                      <a:pt x="10502" y="1562"/>
                      <a:pt x="9868" y="1087"/>
                      <a:pt x="9008" y="770"/>
                    </a:cubicBezTo>
                    <a:cubicBezTo>
                      <a:pt x="7469" y="272"/>
                      <a:pt x="5840" y="46"/>
                      <a:pt x="4188" y="68"/>
                    </a:cubicBezTo>
                    <a:cubicBezTo>
                      <a:pt x="3192" y="91"/>
                      <a:pt x="476" y="0"/>
                      <a:pt x="91" y="1222"/>
                    </a:cubicBezTo>
                    <a:cubicBezTo>
                      <a:pt x="1" y="1449"/>
                      <a:pt x="136" y="1720"/>
                      <a:pt x="295" y="1879"/>
                    </a:cubicBezTo>
                    <a:cubicBezTo>
                      <a:pt x="634" y="2241"/>
                      <a:pt x="1155" y="2354"/>
                      <a:pt x="1675" y="2467"/>
                    </a:cubicBezTo>
                    <a:cubicBezTo>
                      <a:pt x="3192" y="2784"/>
                      <a:pt x="4731" y="3123"/>
                      <a:pt x="6292" y="323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14"/>
              <p:cNvSpPr/>
              <p:nvPr/>
            </p:nvSpPr>
            <p:spPr>
              <a:xfrm>
                <a:off x="4211400" y="4885600"/>
                <a:ext cx="3536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5527" fill="none" extrusionOk="0">
                    <a:moveTo>
                      <a:pt x="10231" y="1811"/>
                    </a:moveTo>
                    <a:cubicBezTo>
                      <a:pt x="10638" y="2037"/>
                      <a:pt x="11045" y="2309"/>
                      <a:pt x="11407" y="2626"/>
                    </a:cubicBezTo>
                    <a:cubicBezTo>
                      <a:pt x="11837" y="2965"/>
                      <a:pt x="12222" y="3373"/>
                      <a:pt x="12562" y="3780"/>
                    </a:cubicBezTo>
                    <a:cubicBezTo>
                      <a:pt x="13422" y="4866"/>
                      <a:pt x="13761" y="6156"/>
                      <a:pt x="13965" y="7514"/>
                    </a:cubicBezTo>
                    <a:cubicBezTo>
                      <a:pt x="14146" y="8963"/>
                      <a:pt x="13965" y="10321"/>
                      <a:pt x="13173" y="11475"/>
                    </a:cubicBezTo>
                    <a:cubicBezTo>
                      <a:pt x="12765" y="12041"/>
                      <a:pt x="12313" y="12561"/>
                      <a:pt x="11837" y="13014"/>
                    </a:cubicBezTo>
                    <a:cubicBezTo>
                      <a:pt x="11317" y="13489"/>
                      <a:pt x="10751" y="13897"/>
                      <a:pt x="10140" y="14236"/>
                    </a:cubicBezTo>
                    <a:cubicBezTo>
                      <a:pt x="9438" y="14621"/>
                      <a:pt x="8646" y="14938"/>
                      <a:pt x="7832" y="15141"/>
                    </a:cubicBezTo>
                    <a:cubicBezTo>
                      <a:pt x="6474" y="15481"/>
                      <a:pt x="5003" y="15526"/>
                      <a:pt x="3758" y="14757"/>
                    </a:cubicBezTo>
                    <a:cubicBezTo>
                      <a:pt x="2694" y="14078"/>
                      <a:pt x="1789" y="13331"/>
                      <a:pt x="1178" y="12222"/>
                    </a:cubicBezTo>
                    <a:cubicBezTo>
                      <a:pt x="567" y="11181"/>
                      <a:pt x="227" y="9959"/>
                      <a:pt x="137" y="8759"/>
                    </a:cubicBezTo>
                    <a:cubicBezTo>
                      <a:pt x="1" y="6768"/>
                      <a:pt x="567" y="4640"/>
                      <a:pt x="1993" y="3169"/>
                    </a:cubicBezTo>
                    <a:cubicBezTo>
                      <a:pt x="2128" y="3033"/>
                      <a:pt x="2128" y="2852"/>
                      <a:pt x="1902" y="2830"/>
                    </a:cubicBezTo>
                    <a:cubicBezTo>
                      <a:pt x="1608" y="2807"/>
                      <a:pt x="1314" y="2830"/>
                      <a:pt x="1019" y="2920"/>
                    </a:cubicBezTo>
                    <a:cubicBezTo>
                      <a:pt x="1381" y="2581"/>
                      <a:pt x="1879" y="2377"/>
                      <a:pt x="2377" y="2400"/>
                    </a:cubicBezTo>
                    <a:cubicBezTo>
                      <a:pt x="2128" y="2196"/>
                      <a:pt x="2174" y="1585"/>
                      <a:pt x="2264" y="1291"/>
                    </a:cubicBezTo>
                    <a:cubicBezTo>
                      <a:pt x="2332" y="1064"/>
                      <a:pt x="2468" y="906"/>
                      <a:pt x="2604" y="725"/>
                    </a:cubicBezTo>
                    <a:cubicBezTo>
                      <a:pt x="2898" y="431"/>
                      <a:pt x="3260" y="136"/>
                      <a:pt x="3645" y="1"/>
                    </a:cubicBezTo>
                    <a:cubicBezTo>
                      <a:pt x="3464" y="317"/>
                      <a:pt x="3237" y="657"/>
                      <a:pt x="3079" y="1019"/>
                    </a:cubicBezTo>
                    <a:cubicBezTo>
                      <a:pt x="2966" y="1336"/>
                      <a:pt x="2898" y="1630"/>
                      <a:pt x="2920" y="1970"/>
                    </a:cubicBezTo>
                    <a:cubicBezTo>
                      <a:pt x="2920" y="2173"/>
                      <a:pt x="3011" y="2173"/>
                      <a:pt x="3169" y="2128"/>
                    </a:cubicBezTo>
                    <a:cubicBezTo>
                      <a:pt x="3305" y="2060"/>
                      <a:pt x="3464" y="1947"/>
                      <a:pt x="3599" y="1856"/>
                    </a:cubicBezTo>
                    <a:cubicBezTo>
                      <a:pt x="4052" y="1607"/>
                      <a:pt x="4527" y="1404"/>
                      <a:pt x="5048" y="1268"/>
                    </a:cubicBezTo>
                    <a:cubicBezTo>
                      <a:pt x="6768" y="770"/>
                      <a:pt x="8669" y="951"/>
                      <a:pt x="10231" y="181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14"/>
              <p:cNvSpPr/>
              <p:nvPr/>
            </p:nvSpPr>
            <p:spPr>
              <a:xfrm>
                <a:off x="4425850" y="4880275"/>
                <a:ext cx="155050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7004" extrusionOk="0">
                    <a:moveTo>
                      <a:pt x="3308" y="1"/>
                    </a:moveTo>
                    <a:cubicBezTo>
                      <a:pt x="3212" y="1"/>
                      <a:pt x="3113" y="4"/>
                      <a:pt x="3011" y="10"/>
                    </a:cubicBezTo>
                    <a:cubicBezTo>
                      <a:pt x="2151" y="100"/>
                      <a:pt x="1358" y="462"/>
                      <a:pt x="770" y="1051"/>
                    </a:cubicBezTo>
                    <a:cubicBezTo>
                      <a:pt x="182" y="1617"/>
                      <a:pt x="0" y="2409"/>
                      <a:pt x="68" y="3246"/>
                    </a:cubicBezTo>
                    <a:cubicBezTo>
                      <a:pt x="182" y="4717"/>
                      <a:pt x="1268" y="6143"/>
                      <a:pt x="2603" y="6777"/>
                    </a:cubicBezTo>
                    <a:cubicBezTo>
                      <a:pt x="2912" y="6909"/>
                      <a:pt x="3250" y="7003"/>
                      <a:pt x="3591" y="7003"/>
                    </a:cubicBezTo>
                    <a:cubicBezTo>
                      <a:pt x="3775" y="7003"/>
                      <a:pt x="3960" y="6976"/>
                      <a:pt x="4142" y="6913"/>
                    </a:cubicBezTo>
                    <a:cubicBezTo>
                      <a:pt x="4957" y="6641"/>
                      <a:pt x="5658" y="5849"/>
                      <a:pt x="5953" y="5012"/>
                    </a:cubicBezTo>
                    <a:cubicBezTo>
                      <a:pt x="6134" y="4378"/>
                      <a:pt x="6202" y="3608"/>
                      <a:pt x="6111" y="2839"/>
                    </a:cubicBezTo>
                    <a:cubicBezTo>
                      <a:pt x="5998" y="1956"/>
                      <a:pt x="5545" y="1141"/>
                      <a:pt x="4934" y="598"/>
                    </a:cubicBezTo>
                    <a:cubicBezTo>
                      <a:pt x="4442" y="145"/>
                      <a:pt x="3949" y="1"/>
                      <a:pt x="3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14"/>
              <p:cNvSpPr/>
              <p:nvPr/>
            </p:nvSpPr>
            <p:spPr>
              <a:xfrm>
                <a:off x="4427550" y="4873725"/>
                <a:ext cx="154475" cy="178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7130" fill="none" extrusionOk="0">
                    <a:moveTo>
                      <a:pt x="6111" y="2875"/>
                    </a:moveTo>
                    <a:cubicBezTo>
                      <a:pt x="6179" y="3644"/>
                      <a:pt x="6134" y="4414"/>
                      <a:pt x="5930" y="5047"/>
                    </a:cubicBezTo>
                    <a:cubicBezTo>
                      <a:pt x="5658" y="5885"/>
                      <a:pt x="4934" y="6677"/>
                      <a:pt x="4119" y="6948"/>
                    </a:cubicBezTo>
                    <a:cubicBezTo>
                      <a:pt x="3621" y="7129"/>
                      <a:pt x="3078" y="7016"/>
                      <a:pt x="2603" y="6813"/>
                    </a:cubicBezTo>
                    <a:cubicBezTo>
                      <a:pt x="1268" y="6179"/>
                      <a:pt x="159" y="4753"/>
                      <a:pt x="46" y="3282"/>
                    </a:cubicBezTo>
                    <a:cubicBezTo>
                      <a:pt x="0" y="2445"/>
                      <a:pt x="159" y="1652"/>
                      <a:pt x="747" y="1087"/>
                    </a:cubicBezTo>
                    <a:cubicBezTo>
                      <a:pt x="1358" y="498"/>
                      <a:pt x="2150" y="136"/>
                      <a:pt x="2988" y="46"/>
                    </a:cubicBezTo>
                    <a:cubicBezTo>
                      <a:pt x="3780" y="0"/>
                      <a:pt x="4346" y="113"/>
                      <a:pt x="4912" y="634"/>
                    </a:cubicBezTo>
                    <a:cubicBezTo>
                      <a:pt x="5568" y="1177"/>
                      <a:pt x="5998" y="1992"/>
                      <a:pt x="6111" y="287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14"/>
              <p:cNvSpPr/>
              <p:nvPr/>
            </p:nvSpPr>
            <p:spPr>
              <a:xfrm>
                <a:off x="4440550" y="4912625"/>
                <a:ext cx="108675" cy="1271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5087" extrusionOk="0">
                    <a:moveTo>
                      <a:pt x="2298" y="1"/>
                    </a:moveTo>
                    <a:cubicBezTo>
                      <a:pt x="1985" y="1"/>
                      <a:pt x="1679" y="58"/>
                      <a:pt x="1449" y="164"/>
                    </a:cubicBezTo>
                    <a:cubicBezTo>
                      <a:pt x="612" y="526"/>
                      <a:pt x="1" y="1545"/>
                      <a:pt x="69" y="2473"/>
                    </a:cubicBezTo>
                    <a:cubicBezTo>
                      <a:pt x="114" y="3491"/>
                      <a:pt x="906" y="4487"/>
                      <a:pt x="1811" y="4917"/>
                    </a:cubicBezTo>
                    <a:cubicBezTo>
                      <a:pt x="2035" y="5021"/>
                      <a:pt x="2288" y="5086"/>
                      <a:pt x="2531" y="5086"/>
                    </a:cubicBezTo>
                    <a:cubicBezTo>
                      <a:pt x="2658" y="5086"/>
                      <a:pt x="2782" y="5069"/>
                      <a:pt x="2898" y="5030"/>
                    </a:cubicBezTo>
                    <a:cubicBezTo>
                      <a:pt x="3486" y="4849"/>
                      <a:pt x="3962" y="4283"/>
                      <a:pt x="4165" y="3718"/>
                    </a:cubicBezTo>
                    <a:cubicBezTo>
                      <a:pt x="4301" y="3265"/>
                      <a:pt x="4346" y="2722"/>
                      <a:pt x="4278" y="2224"/>
                    </a:cubicBezTo>
                    <a:cubicBezTo>
                      <a:pt x="4188" y="1567"/>
                      <a:pt x="3939" y="934"/>
                      <a:pt x="3554" y="459"/>
                    </a:cubicBezTo>
                    <a:cubicBezTo>
                      <a:pt x="3292" y="141"/>
                      <a:pt x="2786" y="1"/>
                      <a:pt x="2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14"/>
              <p:cNvSpPr/>
              <p:nvPr/>
            </p:nvSpPr>
            <p:spPr>
              <a:xfrm>
                <a:off x="4126550" y="5075000"/>
                <a:ext cx="1912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6095" extrusionOk="0">
                    <a:moveTo>
                      <a:pt x="3572" y="0"/>
                    </a:moveTo>
                    <a:cubicBezTo>
                      <a:pt x="3505" y="0"/>
                      <a:pt x="3439" y="2"/>
                      <a:pt x="3372" y="6"/>
                    </a:cubicBezTo>
                    <a:cubicBezTo>
                      <a:pt x="2014" y="97"/>
                      <a:pt x="679" y="1115"/>
                      <a:pt x="294" y="2405"/>
                    </a:cubicBezTo>
                    <a:cubicBezTo>
                      <a:pt x="0" y="3311"/>
                      <a:pt x="272" y="4850"/>
                      <a:pt x="1109" y="5370"/>
                    </a:cubicBezTo>
                    <a:cubicBezTo>
                      <a:pt x="1811" y="5868"/>
                      <a:pt x="2784" y="6094"/>
                      <a:pt x="3712" y="6094"/>
                    </a:cubicBezTo>
                    <a:cubicBezTo>
                      <a:pt x="4481" y="6094"/>
                      <a:pt x="5228" y="5936"/>
                      <a:pt x="5862" y="5642"/>
                    </a:cubicBezTo>
                    <a:cubicBezTo>
                      <a:pt x="6654" y="5257"/>
                      <a:pt x="7356" y="4465"/>
                      <a:pt x="7537" y="3582"/>
                    </a:cubicBezTo>
                    <a:cubicBezTo>
                      <a:pt x="7650" y="3084"/>
                      <a:pt x="7469" y="2541"/>
                      <a:pt x="7197" y="2088"/>
                    </a:cubicBezTo>
                    <a:cubicBezTo>
                      <a:pt x="6462" y="900"/>
                      <a:pt x="4985" y="0"/>
                      <a:pt x="3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14"/>
              <p:cNvSpPr/>
              <p:nvPr/>
            </p:nvSpPr>
            <p:spPr>
              <a:xfrm>
                <a:off x="4119175" y="5074575"/>
                <a:ext cx="1907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6157" fill="none" extrusionOk="0">
                    <a:moveTo>
                      <a:pt x="3690" y="6157"/>
                    </a:moveTo>
                    <a:cubicBezTo>
                      <a:pt x="4459" y="6157"/>
                      <a:pt x="5229" y="6021"/>
                      <a:pt x="5840" y="5704"/>
                    </a:cubicBezTo>
                    <a:cubicBezTo>
                      <a:pt x="6632" y="5342"/>
                      <a:pt x="7356" y="4550"/>
                      <a:pt x="7515" y="3667"/>
                    </a:cubicBezTo>
                    <a:cubicBezTo>
                      <a:pt x="7628" y="3169"/>
                      <a:pt x="7469" y="2626"/>
                      <a:pt x="7175" y="2173"/>
                    </a:cubicBezTo>
                    <a:cubicBezTo>
                      <a:pt x="6406" y="929"/>
                      <a:pt x="4822" y="1"/>
                      <a:pt x="3350" y="69"/>
                    </a:cubicBezTo>
                    <a:cubicBezTo>
                      <a:pt x="1993" y="159"/>
                      <a:pt x="680" y="1177"/>
                      <a:pt x="272" y="2490"/>
                    </a:cubicBezTo>
                    <a:cubicBezTo>
                      <a:pt x="1" y="3395"/>
                      <a:pt x="250" y="4912"/>
                      <a:pt x="1087" y="5455"/>
                    </a:cubicBezTo>
                    <a:cubicBezTo>
                      <a:pt x="1789" y="5930"/>
                      <a:pt x="2739" y="6157"/>
                      <a:pt x="3690" y="61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14"/>
              <p:cNvSpPr/>
              <p:nvPr/>
            </p:nvSpPr>
            <p:spPr>
              <a:xfrm>
                <a:off x="4167850" y="5089175"/>
                <a:ext cx="15107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4804" extrusionOk="0">
                    <a:moveTo>
                      <a:pt x="2841" y="1"/>
                    </a:moveTo>
                    <a:cubicBezTo>
                      <a:pt x="2791" y="1"/>
                      <a:pt x="2742" y="2"/>
                      <a:pt x="2693" y="5"/>
                    </a:cubicBezTo>
                    <a:cubicBezTo>
                      <a:pt x="1607" y="50"/>
                      <a:pt x="566" y="865"/>
                      <a:pt x="227" y="1884"/>
                    </a:cubicBezTo>
                    <a:cubicBezTo>
                      <a:pt x="0" y="2608"/>
                      <a:pt x="204" y="3807"/>
                      <a:pt x="883" y="4237"/>
                    </a:cubicBezTo>
                    <a:cubicBezTo>
                      <a:pt x="1471" y="4622"/>
                      <a:pt x="2241" y="4780"/>
                      <a:pt x="2965" y="4803"/>
                    </a:cubicBezTo>
                    <a:cubicBezTo>
                      <a:pt x="3553" y="4803"/>
                      <a:pt x="4142" y="4690"/>
                      <a:pt x="4662" y="4464"/>
                    </a:cubicBezTo>
                    <a:cubicBezTo>
                      <a:pt x="5274" y="4192"/>
                      <a:pt x="5839" y="3536"/>
                      <a:pt x="5975" y="2857"/>
                    </a:cubicBezTo>
                    <a:cubicBezTo>
                      <a:pt x="6043" y="2449"/>
                      <a:pt x="5907" y="1997"/>
                      <a:pt x="5704" y="1657"/>
                    </a:cubicBezTo>
                    <a:cubicBezTo>
                      <a:pt x="5140" y="725"/>
                      <a:pt x="3954" y="1"/>
                      <a:pt x="28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14"/>
              <p:cNvSpPr/>
              <p:nvPr/>
            </p:nvSpPr>
            <p:spPr>
              <a:xfrm>
                <a:off x="4205750" y="4891250"/>
                <a:ext cx="361575" cy="384400"/>
              </a:xfrm>
              <a:custGeom>
                <a:avLst/>
                <a:gdLst/>
                <a:ahLst/>
                <a:cxnLst/>
                <a:rect l="l" t="t" r="r" b="b"/>
                <a:pathLst>
                  <a:path w="14463" h="15376" extrusionOk="0">
                    <a:moveTo>
                      <a:pt x="3667" y="1"/>
                    </a:moveTo>
                    <a:cubicBezTo>
                      <a:pt x="3260" y="137"/>
                      <a:pt x="2898" y="431"/>
                      <a:pt x="2603" y="725"/>
                    </a:cubicBezTo>
                    <a:cubicBezTo>
                      <a:pt x="2467" y="906"/>
                      <a:pt x="2332" y="1065"/>
                      <a:pt x="2264" y="1291"/>
                    </a:cubicBezTo>
                    <a:cubicBezTo>
                      <a:pt x="2196" y="1585"/>
                      <a:pt x="2128" y="2196"/>
                      <a:pt x="2377" y="2400"/>
                    </a:cubicBezTo>
                    <a:cubicBezTo>
                      <a:pt x="2349" y="2399"/>
                      <a:pt x="2322" y="2398"/>
                      <a:pt x="2294" y="2398"/>
                    </a:cubicBezTo>
                    <a:cubicBezTo>
                      <a:pt x="1826" y="2398"/>
                      <a:pt x="1382" y="2578"/>
                      <a:pt x="1019" y="2920"/>
                    </a:cubicBezTo>
                    <a:cubicBezTo>
                      <a:pt x="1244" y="2851"/>
                      <a:pt x="1482" y="2822"/>
                      <a:pt x="1703" y="2822"/>
                    </a:cubicBezTo>
                    <a:cubicBezTo>
                      <a:pt x="1771" y="2822"/>
                      <a:pt x="1838" y="2825"/>
                      <a:pt x="1902" y="2830"/>
                    </a:cubicBezTo>
                    <a:cubicBezTo>
                      <a:pt x="2128" y="2852"/>
                      <a:pt x="2128" y="3034"/>
                      <a:pt x="1992" y="3169"/>
                    </a:cubicBezTo>
                    <a:cubicBezTo>
                      <a:pt x="566" y="4640"/>
                      <a:pt x="1" y="6768"/>
                      <a:pt x="159" y="8759"/>
                    </a:cubicBezTo>
                    <a:cubicBezTo>
                      <a:pt x="227" y="9959"/>
                      <a:pt x="566" y="11181"/>
                      <a:pt x="1177" y="12222"/>
                    </a:cubicBezTo>
                    <a:cubicBezTo>
                      <a:pt x="1789" y="13331"/>
                      <a:pt x="2694" y="14078"/>
                      <a:pt x="3780" y="14757"/>
                    </a:cubicBezTo>
                    <a:cubicBezTo>
                      <a:pt x="4501" y="15203"/>
                      <a:pt x="5299" y="15375"/>
                      <a:pt x="6106" y="15375"/>
                    </a:cubicBezTo>
                    <a:cubicBezTo>
                      <a:pt x="6692" y="15375"/>
                      <a:pt x="7283" y="15284"/>
                      <a:pt x="7854" y="15142"/>
                    </a:cubicBezTo>
                    <a:cubicBezTo>
                      <a:pt x="8646" y="14938"/>
                      <a:pt x="9438" y="14621"/>
                      <a:pt x="10140" y="14236"/>
                    </a:cubicBezTo>
                    <a:cubicBezTo>
                      <a:pt x="10751" y="13897"/>
                      <a:pt x="11317" y="13490"/>
                      <a:pt x="11837" y="13014"/>
                    </a:cubicBezTo>
                    <a:cubicBezTo>
                      <a:pt x="12312" y="12562"/>
                      <a:pt x="12765" y="12041"/>
                      <a:pt x="13172" y="11475"/>
                    </a:cubicBezTo>
                    <a:cubicBezTo>
                      <a:pt x="13965" y="10321"/>
                      <a:pt x="14462" y="8963"/>
                      <a:pt x="14259" y="7515"/>
                    </a:cubicBezTo>
                    <a:cubicBezTo>
                      <a:pt x="14100" y="6134"/>
                      <a:pt x="13444" y="4867"/>
                      <a:pt x="12607" y="3780"/>
                    </a:cubicBezTo>
                    <a:cubicBezTo>
                      <a:pt x="12267" y="3373"/>
                      <a:pt x="11860" y="2966"/>
                      <a:pt x="11430" y="2626"/>
                    </a:cubicBezTo>
                    <a:cubicBezTo>
                      <a:pt x="11068" y="2309"/>
                      <a:pt x="10683" y="2038"/>
                      <a:pt x="10253" y="1811"/>
                    </a:cubicBezTo>
                    <a:cubicBezTo>
                      <a:pt x="9264" y="1267"/>
                      <a:pt x="8139" y="994"/>
                      <a:pt x="7004" y="994"/>
                    </a:cubicBezTo>
                    <a:cubicBezTo>
                      <a:pt x="6347" y="994"/>
                      <a:pt x="5687" y="1086"/>
                      <a:pt x="5048" y="1268"/>
                    </a:cubicBezTo>
                    <a:cubicBezTo>
                      <a:pt x="4527" y="1404"/>
                      <a:pt x="4052" y="1608"/>
                      <a:pt x="3599" y="1857"/>
                    </a:cubicBezTo>
                    <a:cubicBezTo>
                      <a:pt x="3463" y="1947"/>
                      <a:pt x="3305" y="2060"/>
                      <a:pt x="3169" y="2128"/>
                    </a:cubicBezTo>
                    <a:cubicBezTo>
                      <a:pt x="3118" y="2143"/>
                      <a:pt x="3075" y="2153"/>
                      <a:pt x="3038" y="2153"/>
                    </a:cubicBezTo>
                    <a:cubicBezTo>
                      <a:pt x="2962" y="2153"/>
                      <a:pt x="2920" y="2108"/>
                      <a:pt x="2920" y="1970"/>
                    </a:cubicBezTo>
                    <a:cubicBezTo>
                      <a:pt x="2898" y="1630"/>
                      <a:pt x="2988" y="1336"/>
                      <a:pt x="3101" y="1019"/>
                    </a:cubicBezTo>
                    <a:cubicBezTo>
                      <a:pt x="3237" y="657"/>
                      <a:pt x="3463" y="318"/>
                      <a:pt x="3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14"/>
              <p:cNvSpPr/>
              <p:nvPr/>
            </p:nvSpPr>
            <p:spPr>
              <a:xfrm>
                <a:off x="4360225" y="5079100"/>
                <a:ext cx="209350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7899" extrusionOk="0">
                    <a:moveTo>
                      <a:pt x="8125" y="1"/>
                    </a:moveTo>
                    <a:lnTo>
                      <a:pt x="8125" y="1"/>
                    </a:lnTo>
                    <a:cubicBezTo>
                      <a:pt x="8148" y="1064"/>
                      <a:pt x="7831" y="2083"/>
                      <a:pt x="7356" y="2943"/>
                    </a:cubicBezTo>
                    <a:cubicBezTo>
                      <a:pt x="6880" y="3848"/>
                      <a:pt x="6201" y="4640"/>
                      <a:pt x="5454" y="5319"/>
                    </a:cubicBezTo>
                    <a:cubicBezTo>
                      <a:pt x="4753" y="6043"/>
                      <a:pt x="3870" y="6564"/>
                      <a:pt x="2942" y="6994"/>
                    </a:cubicBezTo>
                    <a:cubicBezTo>
                      <a:pt x="2037" y="7424"/>
                      <a:pt x="1041" y="7741"/>
                      <a:pt x="0" y="7877"/>
                    </a:cubicBezTo>
                    <a:cubicBezTo>
                      <a:pt x="166" y="7891"/>
                      <a:pt x="334" y="7898"/>
                      <a:pt x="502" y="7898"/>
                    </a:cubicBezTo>
                    <a:cubicBezTo>
                      <a:pt x="1385" y="7898"/>
                      <a:pt x="2283" y="7706"/>
                      <a:pt x="3101" y="7401"/>
                    </a:cubicBezTo>
                    <a:cubicBezTo>
                      <a:pt x="4097" y="6994"/>
                      <a:pt x="5070" y="6451"/>
                      <a:pt x="5862" y="5727"/>
                    </a:cubicBezTo>
                    <a:cubicBezTo>
                      <a:pt x="6609" y="4980"/>
                      <a:pt x="7288" y="4142"/>
                      <a:pt x="7740" y="3147"/>
                    </a:cubicBezTo>
                    <a:cubicBezTo>
                      <a:pt x="8193" y="2151"/>
                      <a:pt x="8374" y="1019"/>
                      <a:pt x="8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14"/>
              <p:cNvSpPr/>
              <p:nvPr/>
            </p:nvSpPr>
            <p:spPr>
              <a:xfrm>
                <a:off x="4240825" y="4963725"/>
                <a:ext cx="297650" cy="282700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11308" extrusionOk="0">
                    <a:moveTo>
                      <a:pt x="7168" y="0"/>
                    </a:moveTo>
                    <a:cubicBezTo>
                      <a:pt x="6477" y="0"/>
                      <a:pt x="5813" y="215"/>
                      <a:pt x="5274" y="723"/>
                    </a:cubicBezTo>
                    <a:cubicBezTo>
                      <a:pt x="4912" y="1040"/>
                      <a:pt x="4640" y="1447"/>
                      <a:pt x="4527" y="2081"/>
                    </a:cubicBezTo>
                    <a:cubicBezTo>
                      <a:pt x="4437" y="2466"/>
                      <a:pt x="4527" y="3099"/>
                      <a:pt x="4527" y="3099"/>
                    </a:cubicBezTo>
                    <a:cubicBezTo>
                      <a:pt x="4527" y="3099"/>
                      <a:pt x="3758" y="3009"/>
                      <a:pt x="3396" y="2986"/>
                    </a:cubicBezTo>
                    <a:cubicBezTo>
                      <a:pt x="3258" y="2975"/>
                      <a:pt x="3120" y="2969"/>
                      <a:pt x="2983" y="2969"/>
                    </a:cubicBezTo>
                    <a:cubicBezTo>
                      <a:pt x="2282" y="2969"/>
                      <a:pt x="1591" y="3132"/>
                      <a:pt x="1042" y="3643"/>
                    </a:cubicBezTo>
                    <a:cubicBezTo>
                      <a:pt x="476" y="4140"/>
                      <a:pt x="137" y="4933"/>
                      <a:pt x="69" y="5702"/>
                    </a:cubicBezTo>
                    <a:cubicBezTo>
                      <a:pt x="1" y="6720"/>
                      <a:pt x="340" y="7739"/>
                      <a:pt x="838" y="8644"/>
                    </a:cubicBezTo>
                    <a:cubicBezTo>
                      <a:pt x="1359" y="9572"/>
                      <a:pt x="2106" y="10228"/>
                      <a:pt x="3011" y="10794"/>
                    </a:cubicBezTo>
                    <a:cubicBezTo>
                      <a:pt x="3591" y="11168"/>
                      <a:pt x="4245" y="11307"/>
                      <a:pt x="4909" y="11307"/>
                    </a:cubicBezTo>
                    <a:cubicBezTo>
                      <a:pt x="5411" y="11307"/>
                      <a:pt x="5919" y="11228"/>
                      <a:pt x="6406" y="11111"/>
                    </a:cubicBezTo>
                    <a:cubicBezTo>
                      <a:pt x="7062" y="10930"/>
                      <a:pt x="7718" y="10681"/>
                      <a:pt x="8307" y="10342"/>
                    </a:cubicBezTo>
                    <a:cubicBezTo>
                      <a:pt x="8827" y="10047"/>
                      <a:pt x="9303" y="9708"/>
                      <a:pt x="9733" y="9323"/>
                    </a:cubicBezTo>
                    <a:cubicBezTo>
                      <a:pt x="10117" y="8961"/>
                      <a:pt x="10525" y="8531"/>
                      <a:pt x="10819" y="8056"/>
                    </a:cubicBezTo>
                    <a:cubicBezTo>
                      <a:pt x="11475" y="7083"/>
                      <a:pt x="11905" y="5951"/>
                      <a:pt x="11724" y="4729"/>
                    </a:cubicBezTo>
                    <a:cubicBezTo>
                      <a:pt x="11566" y="3597"/>
                      <a:pt x="11023" y="2534"/>
                      <a:pt x="10321" y="1628"/>
                    </a:cubicBezTo>
                    <a:cubicBezTo>
                      <a:pt x="9755" y="927"/>
                      <a:pt x="8940" y="361"/>
                      <a:pt x="8148" y="135"/>
                    </a:cubicBezTo>
                    <a:cubicBezTo>
                      <a:pt x="7823" y="48"/>
                      <a:pt x="7492" y="0"/>
                      <a:pt x="71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14"/>
              <p:cNvSpPr/>
              <p:nvPr/>
            </p:nvSpPr>
            <p:spPr>
              <a:xfrm>
                <a:off x="4297975" y="5151025"/>
                <a:ext cx="60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1920" extrusionOk="0">
                    <a:moveTo>
                      <a:pt x="1520" y="1"/>
                    </a:moveTo>
                    <a:cubicBezTo>
                      <a:pt x="1260" y="1"/>
                      <a:pt x="966" y="97"/>
                      <a:pt x="702" y="292"/>
                    </a:cubicBezTo>
                    <a:cubicBezTo>
                      <a:pt x="204" y="700"/>
                      <a:pt x="1" y="1288"/>
                      <a:pt x="272" y="1650"/>
                    </a:cubicBezTo>
                    <a:cubicBezTo>
                      <a:pt x="413" y="1834"/>
                      <a:pt x="625" y="1919"/>
                      <a:pt x="866" y="1919"/>
                    </a:cubicBezTo>
                    <a:cubicBezTo>
                      <a:pt x="1129" y="1919"/>
                      <a:pt x="1426" y="1817"/>
                      <a:pt x="1698" y="1627"/>
                    </a:cubicBezTo>
                    <a:cubicBezTo>
                      <a:pt x="2196" y="1243"/>
                      <a:pt x="2400" y="632"/>
                      <a:pt x="2128" y="270"/>
                    </a:cubicBezTo>
                    <a:cubicBezTo>
                      <a:pt x="1994" y="91"/>
                      <a:pt x="1773" y="1"/>
                      <a:pt x="1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14"/>
              <p:cNvSpPr/>
              <p:nvPr/>
            </p:nvSpPr>
            <p:spPr>
              <a:xfrm>
                <a:off x="4294575" y="5111900"/>
                <a:ext cx="566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75" extrusionOk="0">
                    <a:moveTo>
                      <a:pt x="1110" y="1"/>
                    </a:moveTo>
                    <a:cubicBezTo>
                      <a:pt x="1095" y="1"/>
                      <a:pt x="1080" y="1"/>
                      <a:pt x="1065" y="1"/>
                    </a:cubicBezTo>
                    <a:cubicBezTo>
                      <a:pt x="453" y="24"/>
                      <a:pt x="1" y="522"/>
                      <a:pt x="23" y="1156"/>
                    </a:cubicBezTo>
                    <a:cubicBezTo>
                      <a:pt x="46" y="1676"/>
                      <a:pt x="408" y="2061"/>
                      <a:pt x="861" y="2174"/>
                    </a:cubicBezTo>
                    <a:cubicBezTo>
                      <a:pt x="1087" y="1789"/>
                      <a:pt x="1630" y="1450"/>
                      <a:pt x="2264" y="1223"/>
                    </a:cubicBezTo>
                    <a:lnTo>
                      <a:pt x="2264" y="1042"/>
                    </a:lnTo>
                    <a:cubicBezTo>
                      <a:pt x="2198" y="446"/>
                      <a:pt x="1722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14"/>
              <p:cNvSpPr/>
              <p:nvPr/>
            </p:nvSpPr>
            <p:spPr>
              <a:xfrm>
                <a:off x="4312125" y="5140775"/>
                <a:ext cx="4812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359" fill="none" extrusionOk="0">
                    <a:moveTo>
                      <a:pt x="0" y="1359"/>
                    </a:moveTo>
                    <a:cubicBezTo>
                      <a:pt x="0" y="1359"/>
                      <a:pt x="385" y="136"/>
                      <a:pt x="1924" y="1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14"/>
              <p:cNvSpPr/>
              <p:nvPr/>
            </p:nvSpPr>
            <p:spPr>
              <a:xfrm>
                <a:off x="4300800" y="5131725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37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7" y="702"/>
                      <a:pt x="702" y="544"/>
                      <a:pt x="702" y="340"/>
                    </a:cubicBezTo>
                    <a:cubicBezTo>
                      <a:pt x="680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14"/>
              <p:cNvSpPr/>
              <p:nvPr/>
            </p:nvSpPr>
            <p:spPr>
              <a:xfrm>
                <a:off x="4434325" y="5035175"/>
                <a:ext cx="611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863" extrusionOk="0">
                    <a:moveTo>
                      <a:pt x="1546" y="0"/>
                    </a:moveTo>
                    <a:cubicBezTo>
                      <a:pt x="1303" y="0"/>
                      <a:pt x="1029" y="80"/>
                      <a:pt x="770" y="241"/>
                    </a:cubicBezTo>
                    <a:cubicBezTo>
                      <a:pt x="227" y="581"/>
                      <a:pt x="1" y="1169"/>
                      <a:pt x="250" y="1577"/>
                    </a:cubicBezTo>
                    <a:cubicBezTo>
                      <a:pt x="392" y="1766"/>
                      <a:pt x="628" y="1863"/>
                      <a:pt x="898" y="1863"/>
                    </a:cubicBezTo>
                    <a:cubicBezTo>
                      <a:pt x="1143" y="1863"/>
                      <a:pt x="1417" y="1783"/>
                      <a:pt x="1676" y="1622"/>
                    </a:cubicBezTo>
                    <a:cubicBezTo>
                      <a:pt x="2219" y="1282"/>
                      <a:pt x="2445" y="671"/>
                      <a:pt x="2174" y="287"/>
                    </a:cubicBezTo>
                    <a:cubicBezTo>
                      <a:pt x="2043" y="97"/>
                      <a:pt x="1813" y="0"/>
                      <a:pt x="1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14"/>
              <p:cNvSpPr/>
              <p:nvPr/>
            </p:nvSpPr>
            <p:spPr>
              <a:xfrm>
                <a:off x="4402075" y="5014225"/>
                <a:ext cx="60000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2189" extrusionOk="0">
                    <a:moveTo>
                      <a:pt x="1226" y="0"/>
                    </a:moveTo>
                    <a:cubicBezTo>
                      <a:pt x="798" y="0"/>
                      <a:pt x="397" y="247"/>
                      <a:pt x="227" y="672"/>
                    </a:cubicBezTo>
                    <a:cubicBezTo>
                      <a:pt x="1" y="1215"/>
                      <a:pt x="250" y="1871"/>
                      <a:pt x="816" y="2120"/>
                    </a:cubicBezTo>
                    <a:cubicBezTo>
                      <a:pt x="861" y="2143"/>
                      <a:pt x="929" y="2143"/>
                      <a:pt x="974" y="2188"/>
                    </a:cubicBezTo>
                    <a:cubicBezTo>
                      <a:pt x="1404" y="1668"/>
                      <a:pt x="1879" y="1283"/>
                      <a:pt x="2332" y="1215"/>
                    </a:cubicBezTo>
                    <a:cubicBezTo>
                      <a:pt x="2400" y="740"/>
                      <a:pt x="2106" y="287"/>
                      <a:pt x="1653" y="84"/>
                    </a:cubicBezTo>
                    <a:cubicBezTo>
                      <a:pt x="1513" y="27"/>
                      <a:pt x="1368" y="0"/>
                      <a:pt x="1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14"/>
              <p:cNvSpPr/>
              <p:nvPr/>
            </p:nvSpPr>
            <p:spPr>
              <a:xfrm>
                <a:off x="4421900" y="5042325"/>
                <a:ext cx="4810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404" fill="none" extrusionOk="0">
                    <a:moveTo>
                      <a:pt x="1924" y="46"/>
                    </a:moveTo>
                    <a:cubicBezTo>
                      <a:pt x="1924" y="46"/>
                      <a:pt x="611" y="1"/>
                      <a:pt x="0" y="140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14"/>
              <p:cNvSpPr/>
              <p:nvPr/>
            </p:nvSpPr>
            <p:spPr>
              <a:xfrm>
                <a:off x="4428675" y="5019950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70" y="0"/>
                    </a:moveTo>
                    <a:cubicBezTo>
                      <a:pt x="232" y="0"/>
                      <a:pt x="102" y="84"/>
                      <a:pt x="69" y="217"/>
                    </a:cubicBezTo>
                    <a:cubicBezTo>
                      <a:pt x="1" y="398"/>
                      <a:pt x="91" y="624"/>
                      <a:pt x="250" y="669"/>
                    </a:cubicBezTo>
                    <a:cubicBezTo>
                      <a:pt x="298" y="694"/>
                      <a:pt x="350" y="705"/>
                      <a:pt x="401" y="705"/>
                    </a:cubicBezTo>
                    <a:cubicBezTo>
                      <a:pt x="539" y="705"/>
                      <a:pt x="669" y="621"/>
                      <a:pt x="702" y="488"/>
                    </a:cubicBezTo>
                    <a:cubicBezTo>
                      <a:pt x="793" y="307"/>
                      <a:pt x="702" y="81"/>
                      <a:pt x="521" y="36"/>
                    </a:cubicBezTo>
                    <a:cubicBezTo>
                      <a:pt x="473" y="11"/>
                      <a:pt x="421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14"/>
              <p:cNvSpPr/>
              <p:nvPr/>
            </p:nvSpPr>
            <p:spPr>
              <a:xfrm>
                <a:off x="4394725" y="5108950"/>
                <a:ext cx="169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78" extrusionOk="0">
                    <a:moveTo>
                      <a:pt x="620" y="0"/>
                    </a:moveTo>
                    <a:cubicBezTo>
                      <a:pt x="611" y="0"/>
                      <a:pt x="601" y="2"/>
                      <a:pt x="589" y="6"/>
                    </a:cubicBezTo>
                    <a:cubicBezTo>
                      <a:pt x="544" y="6"/>
                      <a:pt x="453" y="97"/>
                      <a:pt x="408" y="119"/>
                    </a:cubicBezTo>
                    <a:lnTo>
                      <a:pt x="204" y="323"/>
                    </a:lnTo>
                    <a:cubicBezTo>
                      <a:pt x="182" y="346"/>
                      <a:pt x="1" y="481"/>
                      <a:pt x="23" y="549"/>
                    </a:cubicBezTo>
                    <a:cubicBezTo>
                      <a:pt x="46" y="572"/>
                      <a:pt x="86" y="578"/>
                      <a:pt x="125" y="578"/>
                    </a:cubicBezTo>
                    <a:cubicBezTo>
                      <a:pt x="165" y="578"/>
                      <a:pt x="204" y="572"/>
                      <a:pt x="227" y="572"/>
                    </a:cubicBezTo>
                    <a:cubicBezTo>
                      <a:pt x="318" y="572"/>
                      <a:pt x="408" y="549"/>
                      <a:pt x="476" y="504"/>
                    </a:cubicBezTo>
                    <a:cubicBezTo>
                      <a:pt x="567" y="459"/>
                      <a:pt x="634" y="368"/>
                      <a:pt x="634" y="255"/>
                    </a:cubicBezTo>
                    <a:cubicBezTo>
                      <a:pt x="634" y="233"/>
                      <a:pt x="657" y="165"/>
                      <a:pt x="657" y="119"/>
                    </a:cubicBezTo>
                    <a:cubicBezTo>
                      <a:pt x="676" y="44"/>
                      <a:pt x="663" y="0"/>
                      <a:pt x="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14"/>
              <p:cNvSpPr/>
              <p:nvPr/>
            </p:nvSpPr>
            <p:spPr>
              <a:xfrm>
                <a:off x="4440000" y="5128325"/>
                <a:ext cx="2152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01" fill="none" extrusionOk="0">
                    <a:moveTo>
                      <a:pt x="0" y="1200"/>
                    </a:moveTo>
                    <a:cubicBezTo>
                      <a:pt x="543" y="1064"/>
                      <a:pt x="860" y="634"/>
                      <a:pt x="792" y="1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14"/>
              <p:cNvSpPr/>
              <p:nvPr/>
            </p:nvSpPr>
            <p:spPr>
              <a:xfrm>
                <a:off x="4490350" y="5386650"/>
                <a:ext cx="86025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2840" extrusionOk="0">
                    <a:moveTo>
                      <a:pt x="1824" y="0"/>
                    </a:moveTo>
                    <a:cubicBezTo>
                      <a:pt x="1365" y="0"/>
                      <a:pt x="920" y="85"/>
                      <a:pt x="679" y="214"/>
                    </a:cubicBezTo>
                    <a:cubicBezTo>
                      <a:pt x="1" y="576"/>
                      <a:pt x="204" y="1459"/>
                      <a:pt x="498" y="1980"/>
                    </a:cubicBezTo>
                    <a:cubicBezTo>
                      <a:pt x="612" y="2296"/>
                      <a:pt x="883" y="2523"/>
                      <a:pt x="1155" y="2681"/>
                    </a:cubicBezTo>
                    <a:cubicBezTo>
                      <a:pt x="1359" y="2777"/>
                      <a:pt x="1597" y="2839"/>
                      <a:pt x="1837" y="2839"/>
                    </a:cubicBezTo>
                    <a:cubicBezTo>
                      <a:pt x="1996" y="2839"/>
                      <a:pt x="2156" y="2812"/>
                      <a:pt x="2309" y="2749"/>
                    </a:cubicBezTo>
                    <a:cubicBezTo>
                      <a:pt x="3260" y="2477"/>
                      <a:pt x="3441" y="1549"/>
                      <a:pt x="3327" y="644"/>
                    </a:cubicBezTo>
                    <a:cubicBezTo>
                      <a:pt x="3180" y="176"/>
                      <a:pt x="248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14"/>
              <p:cNvSpPr/>
              <p:nvPr/>
            </p:nvSpPr>
            <p:spPr>
              <a:xfrm>
                <a:off x="4634075" y="5276575"/>
                <a:ext cx="7640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173" extrusionOk="0">
                    <a:moveTo>
                      <a:pt x="1200" y="0"/>
                    </a:moveTo>
                    <a:cubicBezTo>
                      <a:pt x="362" y="68"/>
                      <a:pt x="0" y="1833"/>
                      <a:pt x="158" y="2490"/>
                    </a:cubicBezTo>
                    <a:cubicBezTo>
                      <a:pt x="298" y="3000"/>
                      <a:pt x="754" y="3172"/>
                      <a:pt x="1217" y="3172"/>
                    </a:cubicBezTo>
                    <a:cubicBezTo>
                      <a:pt x="1431" y="3172"/>
                      <a:pt x="1647" y="3136"/>
                      <a:pt x="1833" y="3078"/>
                    </a:cubicBezTo>
                    <a:cubicBezTo>
                      <a:pt x="2173" y="3010"/>
                      <a:pt x="2444" y="2829"/>
                      <a:pt x="2648" y="2580"/>
                    </a:cubicBezTo>
                    <a:cubicBezTo>
                      <a:pt x="2897" y="2286"/>
                      <a:pt x="3055" y="1901"/>
                      <a:pt x="3010" y="1471"/>
                    </a:cubicBezTo>
                    <a:cubicBezTo>
                      <a:pt x="2965" y="476"/>
                      <a:pt x="2105" y="91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14"/>
              <p:cNvSpPr/>
              <p:nvPr/>
            </p:nvSpPr>
            <p:spPr>
              <a:xfrm>
                <a:off x="4638025" y="5270350"/>
                <a:ext cx="764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260" fill="none" extrusionOk="0">
                    <a:moveTo>
                      <a:pt x="2671" y="2580"/>
                    </a:moveTo>
                    <a:cubicBezTo>
                      <a:pt x="2920" y="2286"/>
                      <a:pt x="3056" y="1901"/>
                      <a:pt x="3033" y="1471"/>
                    </a:cubicBezTo>
                    <a:cubicBezTo>
                      <a:pt x="2965" y="476"/>
                      <a:pt x="2128" y="91"/>
                      <a:pt x="1223" y="0"/>
                    </a:cubicBezTo>
                    <a:cubicBezTo>
                      <a:pt x="363" y="46"/>
                      <a:pt x="0" y="1834"/>
                      <a:pt x="182" y="2490"/>
                    </a:cubicBezTo>
                    <a:cubicBezTo>
                      <a:pt x="363" y="3214"/>
                      <a:pt x="1245" y="3259"/>
                      <a:pt x="1834" y="3078"/>
                    </a:cubicBezTo>
                    <a:cubicBezTo>
                      <a:pt x="2173" y="2988"/>
                      <a:pt x="2467" y="2807"/>
                      <a:pt x="2671" y="258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14"/>
              <p:cNvSpPr/>
              <p:nvPr/>
            </p:nvSpPr>
            <p:spPr>
              <a:xfrm>
                <a:off x="4136150" y="5171325"/>
                <a:ext cx="122825" cy="1916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7665" extrusionOk="0">
                    <a:moveTo>
                      <a:pt x="3215" y="1"/>
                    </a:moveTo>
                    <a:cubicBezTo>
                      <a:pt x="3192" y="1"/>
                      <a:pt x="3124" y="1"/>
                      <a:pt x="3101" y="23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24" y="363"/>
                      <a:pt x="3147" y="385"/>
                      <a:pt x="3192" y="453"/>
                    </a:cubicBezTo>
                    <a:cubicBezTo>
                      <a:pt x="3215" y="499"/>
                      <a:pt x="3237" y="544"/>
                      <a:pt x="3283" y="589"/>
                    </a:cubicBezTo>
                    <a:cubicBezTo>
                      <a:pt x="3305" y="770"/>
                      <a:pt x="3056" y="838"/>
                      <a:pt x="2943" y="883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53" y="1359"/>
                      <a:pt x="1381" y="1585"/>
                    </a:cubicBezTo>
                    <a:cubicBezTo>
                      <a:pt x="295" y="2468"/>
                      <a:pt x="1" y="3984"/>
                      <a:pt x="250" y="5319"/>
                    </a:cubicBezTo>
                    <a:cubicBezTo>
                      <a:pt x="363" y="5885"/>
                      <a:pt x="635" y="6496"/>
                      <a:pt x="1132" y="6881"/>
                    </a:cubicBezTo>
                    <a:cubicBezTo>
                      <a:pt x="1746" y="7354"/>
                      <a:pt x="2645" y="7665"/>
                      <a:pt x="3493" y="7665"/>
                    </a:cubicBezTo>
                    <a:cubicBezTo>
                      <a:pt x="3739" y="7665"/>
                      <a:pt x="3981" y="7639"/>
                      <a:pt x="4210" y="7582"/>
                    </a:cubicBezTo>
                    <a:cubicBezTo>
                      <a:pt x="4369" y="7560"/>
                      <a:pt x="4708" y="7401"/>
                      <a:pt x="4776" y="7220"/>
                    </a:cubicBezTo>
                    <a:cubicBezTo>
                      <a:pt x="4821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4" y="6043"/>
                    </a:cubicBezTo>
                    <a:cubicBezTo>
                      <a:pt x="3577" y="5749"/>
                      <a:pt x="3283" y="5432"/>
                      <a:pt x="3011" y="5070"/>
                    </a:cubicBezTo>
                    <a:cubicBezTo>
                      <a:pt x="2377" y="4007"/>
                      <a:pt x="2988" y="2649"/>
                      <a:pt x="3577" y="1698"/>
                    </a:cubicBezTo>
                    <a:cubicBezTo>
                      <a:pt x="3735" y="1494"/>
                      <a:pt x="3871" y="1291"/>
                      <a:pt x="4097" y="1155"/>
                    </a:cubicBezTo>
                    <a:cubicBezTo>
                      <a:pt x="4233" y="1110"/>
                      <a:pt x="4369" y="1110"/>
                      <a:pt x="4482" y="1042"/>
                    </a:cubicBezTo>
                    <a:cubicBezTo>
                      <a:pt x="4595" y="1019"/>
                      <a:pt x="4708" y="1019"/>
                      <a:pt x="4821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3"/>
                      <a:pt x="4889" y="838"/>
                      <a:pt x="4844" y="793"/>
                    </a:cubicBezTo>
                    <a:cubicBezTo>
                      <a:pt x="4821" y="725"/>
                      <a:pt x="4799" y="725"/>
                      <a:pt x="4776" y="725"/>
                    </a:cubicBezTo>
                    <a:cubicBezTo>
                      <a:pt x="4505" y="567"/>
                      <a:pt x="4233" y="385"/>
                      <a:pt x="3939" y="250"/>
                    </a:cubicBezTo>
                    <a:cubicBezTo>
                      <a:pt x="3713" y="137"/>
                      <a:pt x="3464" y="1"/>
                      <a:pt x="32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14"/>
              <p:cNvSpPr/>
              <p:nvPr/>
            </p:nvSpPr>
            <p:spPr>
              <a:xfrm>
                <a:off x="4139550" y="5174150"/>
                <a:ext cx="122800" cy="195800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7832" fill="none" extrusionOk="0">
                    <a:moveTo>
                      <a:pt x="3599" y="1698"/>
                    </a:moveTo>
                    <a:cubicBezTo>
                      <a:pt x="3735" y="1495"/>
                      <a:pt x="3871" y="1291"/>
                      <a:pt x="4097" y="1155"/>
                    </a:cubicBezTo>
                    <a:cubicBezTo>
                      <a:pt x="4233" y="1110"/>
                      <a:pt x="4391" y="1110"/>
                      <a:pt x="4504" y="1042"/>
                    </a:cubicBezTo>
                    <a:cubicBezTo>
                      <a:pt x="4618" y="1019"/>
                      <a:pt x="4731" y="1019"/>
                      <a:pt x="4844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4"/>
                      <a:pt x="4889" y="838"/>
                      <a:pt x="4867" y="793"/>
                    </a:cubicBezTo>
                    <a:cubicBezTo>
                      <a:pt x="4821" y="770"/>
                      <a:pt x="4799" y="725"/>
                      <a:pt x="4776" y="725"/>
                    </a:cubicBezTo>
                    <a:cubicBezTo>
                      <a:pt x="4527" y="567"/>
                      <a:pt x="4233" y="386"/>
                      <a:pt x="3961" y="250"/>
                    </a:cubicBezTo>
                    <a:cubicBezTo>
                      <a:pt x="3735" y="137"/>
                      <a:pt x="3486" y="1"/>
                      <a:pt x="3214" y="1"/>
                    </a:cubicBezTo>
                    <a:cubicBezTo>
                      <a:pt x="3192" y="1"/>
                      <a:pt x="3124" y="1"/>
                      <a:pt x="3101" y="24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47" y="363"/>
                      <a:pt x="3169" y="386"/>
                      <a:pt x="3192" y="454"/>
                    </a:cubicBezTo>
                    <a:cubicBezTo>
                      <a:pt x="3214" y="499"/>
                      <a:pt x="3237" y="544"/>
                      <a:pt x="3282" y="589"/>
                    </a:cubicBezTo>
                    <a:cubicBezTo>
                      <a:pt x="3305" y="770"/>
                      <a:pt x="3056" y="838"/>
                      <a:pt x="2943" y="884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75" y="1359"/>
                      <a:pt x="1381" y="1585"/>
                    </a:cubicBezTo>
                    <a:cubicBezTo>
                      <a:pt x="318" y="2468"/>
                      <a:pt x="1" y="3984"/>
                      <a:pt x="250" y="5319"/>
                    </a:cubicBezTo>
                    <a:cubicBezTo>
                      <a:pt x="363" y="5885"/>
                      <a:pt x="657" y="6496"/>
                      <a:pt x="1132" y="6881"/>
                    </a:cubicBezTo>
                    <a:cubicBezTo>
                      <a:pt x="1924" y="7492"/>
                      <a:pt x="3192" y="7832"/>
                      <a:pt x="4210" y="7583"/>
                    </a:cubicBezTo>
                    <a:cubicBezTo>
                      <a:pt x="4391" y="7560"/>
                      <a:pt x="4731" y="7402"/>
                      <a:pt x="4776" y="7220"/>
                    </a:cubicBezTo>
                    <a:cubicBezTo>
                      <a:pt x="4844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3" y="6044"/>
                    </a:cubicBezTo>
                    <a:cubicBezTo>
                      <a:pt x="3577" y="5749"/>
                      <a:pt x="3282" y="5433"/>
                      <a:pt x="3011" y="5070"/>
                    </a:cubicBezTo>
                    <a:cubicBezTo>
                      <a:pt x="2377" y="4007"/>
                      <a:pt x="2988" y="2649"/>
                      <a:pt x="3599" y="1698"/>
                    </a:cubicBezTo>
                    <a:close/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14"/>
              <p:cNvSpPr/>
              <p:nvPr/>
            </p:nvSpPr>
            <p:spPr>
              <a:xfrm>
                <a:off x="4121450" y="5194525"/>
                <a:ext cx="10922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4369" h="6406" fill="none" extrusionOk="0">
                    <a:moveTo>
                      <a:pt x="3689" y="227"/>
                    </a:moveTo>
                    <a:cubicBezTo>
                      <a:pt x="3463" y="1"/>
                      <a:pt x="3010" y="204"/>
                      <a:pt x="2784" y="295"/>
                    </a:cubicBezTo>
                    <a:cubicBezTo>
                      <a:pt x="2445" y="431"/>
                      <a:pt x="2128" y="589"/>
                      <a:pt x="1856" y="815"/>
                    </a:cubicBezTo>
                    <a:cubicBezTo>
                      <a:pt x="408" y="1992"/>
                      <a:pt x="0" y="4957"/>
                      <a:pt x="1811" y="5998"/>
                    </a:cubicBezTo>
                    <a:cubicBezTo>
                      <a:pt x="2354" y="6315"/>
                      <a:pt x="3010" y="6405"/>
                      <a:pt x="3622" y="6315"/>
                    </a:cubicBezTo>
                    <a:cubicBezTo>
                      <a:pt x="3780" y="6292"/>
                      <a:pt x="3916" y="6247"/>
                      <a:pt x="4029" y="6179"/>
                    </a:cubicBezTo>
                    <a:cubicBezTo>
                      <a:pt x="4255" y="5998"/>
                      <a:pt x="4368" y="5523"/>
                      <a:pt x="4278" y="5274"/>
                    </a:cubicBezTo>
                    <a:cubicBezTo>
                      <a:pt x="4233" y="5093"/>
                      <a:pt x="4006" y="4957"/>
                      <a:pt x="3893" y="4821"/>
                    </a:cubicBezTo>
                    <a:cubicBezTo>
                      <a:pt x="3735" y="4663"/>
                      <a:pt x="3599" y="4504"/>
                      <a:pt x="3486" y="4323"/>
                    </a:cubicBezTo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14"/>
              <p:cNvSpPr/>
              <p:nvPr/>
            </p:nvSpPr>
            <p:spPr>
              <a:xfrm>
                <a:off x="4167850" y="5193950"/>
                <a:ext cx="87150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6271" fill="none" extrusionOk="0">
                    <a:moveTo>
                      <a:pt x="2377" y="1"/>
                    </a:moveTo>
                    <a:cubicBezTo>
                      <a:pt x="1494" y="318"/>
                      <a:pt x="589" y="1382"/>
                      <a:pt x="249" y="2264"/>
                    </a:cubicBezTo>
                    <a:cubicBezTo>
                      <a:pt x="46" y="2807"/>
                      <a:pt x="0" y="3396"/>
                      <a:pt x="136" y="3939"/>
                    </a:cubicBezTo>
                    <a:cubicBezTo>
                      <a:pt x="657" y="5863"/>
                      <a:pt x="3056" y="6270"/>
                      <a:pt x="3486" y="6270"/>
                    </a:cubicBezTo>
                  </a:path>
                </a:pathLst>
              </a:custGeom>
              <a:solidFill>
                <a:srgbClr val="EC605F"/>
              </a:solidFill>
              <a:ln w="22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68" name="Google Shape;4468;p14"/>
            <p:cNvGrpSpPr/>
            <p:nvPr/>
          </p:nvGrpSpPr>
          <p:grpSpPr>
            <a:xfrm>
              <a:off x="893138" y="-104325"/>
              <a:ext cx="520625" cy="3756728"/>
              <a:chOff x="3700500" y="670375"/>
              <a:chExt cx="264250" cy="1906775"/>
            </a:xfrm>
          </p:grpSpPr>
          <p:sp>
            <p:nvSpPr>
              <p:cNvPr id="4469" name="Google Shape;4469;p14"/>
              <p:cNvSpPr/>
              <p:nvPr/>
            </p:nvSpPr>
            <p:spPr>
              <a:xfrm>
                <a:off x="3719175" y="967425"/>
                <a:ext cx="701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871" fill="none" extrusionOk="0">
                    <a:moveTo>
                      <a:pt x="0" y="453"/>
                    </a:moveTo>
                    <a:cubicBezTo>
                      <a:pt x="0" y="363"/>
                      <a:pt x="0" y="250"/>
                      <a:pt x="68" y="159"/>
                    </a:cubicBezTo>
                    <a:cubicBezTo>
                      <a:pt x="158" y="23"/>
                      <a:pt x="317" y="1"/>
                      <a:pt x="453" y="23"/>
                    </a:cubicBezTo>
                    <a:cubicBezTo>
                      <a:pt x="611" y="46"/>
                      <a:pt x="747" y="159"/>
                      <a:pt x="860" y="250"/>
                    </a:cubicBezTo>
                    <a:cubicBezTo>
                      <a:pt x="1426" y="725"/>
                      <a:pt x="1856" y="1359"/>
                      <a:pt x="2150" y="2015"/>
                    </a:cubicBezTo>
                    <a:cubicBezTo>
                      <a:pt x="2444" y="2581"/>
                      <a:pt x="2806" y="3260"/>
                      <a:pt x="2490" y="3871"/>
                    </a:cubicBezTo>
                    <a:cubicBezTo>
                      <a:pt x="1675" y="3622"/>
                      <a:pt x="905" y="2739"/>
                      <a:pt x="498" y="2038"/>
                    </a:cubicBezTo>
                    <a:cubicBezTo>
                      <a:pt x="181" y="1585"/>
                      <a:pt x="0" y="1019"/>
                      <a:pt x="0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14"/>
              <p:cNvSpPr/>
              <p:nvPr/>
            </p:nvSpPr>
            <p:spPr>
              <a:xfrm>
                <a:off x="3718600" y="972525"/>
                <a:ext cx="6170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305" fill="none" extrusionOk="0">
                    <a:moveTo>
                      <a:pt x="0" y="453"/>
                    </a:moveTo>
                    <a:cubicBezTo>
                      <a:pt x="589" y="1358"/>
                      <a:pt x="1381" y="2399"/>
                      <a:pt x="2173" y="3169"/>
                    </a:cubicBezTo>
                    <a:cubicBezTo>
                      <a:pt x="2241" y="3214"/>
                      <a:pt x="2354" y="3305"/>
                      <a:pt x="2445" y="3214"/>
                    </a:cubicBezTo>
                    <a:cubicBezTo>
                      <a:pt x="2467" y="3191"/>
                      <a:pt x="2467" y="3124"/>
                      <a:pt x="2467" y="3078"/>
                    </a:cubicBezTo>
                    <a:cubicBezTo>
                      <a:pt x="2445" y="2422"/>
                      <a:pt x="1947" y="1947"/>
                      <a:pt x="1472" y="1494"/>
                    </a:cubicBezTo>
                    <a:cubicBezTo>
                      <a:pt x="1019" y="1041"/>
                      <a:pt x="544" y="498"/>
                      <a:pt x="136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14"/>
              <p:cNvSpPr/>
              <p:nvPr/>
            </p:nvSpPr>
            <p:spPr>
              <a:xfrm>
                <a:off x="3801200" y="840125"/>
                <a:ext cx="63975" cy="59425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377" fill="none" extrusionOk="0">
                    <a:moveTo>
                      <a:pt x="2196" y="23"/>
                    </a:moveTo>
                    <a:cubicBezTo>
                      <a:pt x="2241" y="23"/>
                      <a:pt x="2332" y="0"/>
                      <a:pt x="2377" y="23"/>
                    </a:cubicBezTo>
                    <a:cubicBezTo>
                      <a:pt x="2490" y="46"/>
                      <a:pt x="2558" y="204"/>
                      <a:pt x="2535" y="272"/>
                    </a:cubicBezTo>
                    <a:cubicBezTo>
                      <a:pt x="2535" y="385"/>
                      <a:pt x="2468" y="476"/>
                      <a:pt x="2422" y="589"/>
                    </a:cubicBezTo>
                    <a:cubicBezTo>
                      <a:pt x="2128" y="1042"/>
                      <a:pt x="1766" y="1449"/>
                      <a:pt x="1313" y="1743"/>
                    </a:cubicBezTo>
                    <a:cubicBezTo>
                      <a:pt x="951" y="2037"/>
                      <a:pt x="521" y="2377"/>
                      <a:pt x="1" y="2241"/>
                    </a:cubicBezTo>
                    <a:cubicBezTo>
                      <a:pt x="91" y="1607"/>
                      <a:pt x="612" y="951"/>
                      <a:pt x="1064" y="566"/>
                    </a:cubicBezTo>
                    <a:cubicBezTo>
                      <a:pt x="1404" y="317"/>
                      <a:pt x="1766" y="114"/>
                      <a:pt x="2196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14"/>
              <p:cNvSpPr/>
              <p:nvPr/>
            </p:nvSpPr>
            <p:spPr>
              <a:xfrm>
                <a:off x="3808550" y="841250"/>
                <a:ext cx="5152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06" fill="none" extrusionOk="0">
                    <a:moveTo>
                      <a:pt x="1721" y="1"/>
                    </a:moveTo>
                    <a:cubicBezTo>
                      <a:pt x="1155" y="544"/>
                      <a:pt x="499" y="1246"/>
                      <a:pt x="46" y="1902"/>
                    </a:cubicBezTo>
                    <a:cubicBezTo>
                      <a:pt x="24" y="1970"/>
                      <a:pt x="1" y="2038"/>
                      <a:pt x="46" y="2083"/>
                    </a:cubicBezTo>
                    <a:cubicBezTo>
                      <a:pt x="69" y="2106"/>
                      <a:pt x="114" y="2083"/>
                      <a:pt x="137" y="2083"/>
                    </a:cubicBezTo>
                    <a:cubicBezTo>
                      <a:pt x="589" y="1947"/>
                      <a:pt x="884" y="1562"/>
                      <a:pt x="1155" y="1178"/>
                    </a:cubicBezTo>
                    <a:cubicBezTo>
                      <a:pt x="1449" y="770"/>
                      <a:pt x="1744" y="385"/>
                      <a:pt x="2060" y="46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14"/>
              <p:cNvSpPr/>
              <p:nvPr/>
            </p:nvSpPr>
            <p:spPr>
              <a:xfrm>
                <a:off x="3781975" y="1725600"/>
                <a:ext cx="5772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242" fill="none" extrusionOk="0">
                    <a:moveTo>
                      <a:pt x="1947" y="23"/>
                    </a:moveTo>
                    <a:cubicBezTo>
                      <a:pt x="1992" y="23"/>
                      <a:pt x="2082" y="1"/>
                      <a:pt x="2128" y="23"/>
                    </a:cubicBezTo>
                    <a:cubicBezTo>
                      <a:pt x="2241" y="91"/>
                      <a:pt x="2309" y="204"/>
                      <a:pt x="2309" y="317"/>
                    </a:cubicBezTo>
                    <a:cubicBezTo>
                      <a:pt x="2309" y="431"/>
                      <a:pt x="2241" y="499"/>
                      <a:pt x="2218" y="589"/>
                    </a:cubicBezTo>
                    <a:cubicBezTo>
                      <a:pt x="1992" y="1019"/>
                      <a:pt x="1630" y="1381"/>
                      <a:pt x="1222" y="1675"/>
                    </a:cubicBezTo>
                    <a:cubicBezTo>
                      <a:pt x="883" y="1924"/>
                      <a:pt x="498" y="2241"/>
                      <a:pt x="0" y="2060"/>
                    </a:cubicBezTo>
                    <a:cubicBezTo>
                      <a:pt x="45" y="1449"/>
                      <a:pt x="521" y="838"/>
                      <a:pt x="951" y="476"/>
                    </a:cubicBezTo>
                    <a:cubicBezTo>
                      <a:pt x="1200" y="250"/>
                      <a:pt x="1539" y="91"/>
                      <a:pt x="1947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14"/>
              <p:cNvSpPr/>
              <p:nvPr/>
            </p:nvSpPr>
            <p:spPr>
              <a:xfrm>
                <a:off x="3764425" y="817500"/>
                <a:ext cx="43600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13" fill="none" extrusionOk="0">
                    <a:moveTo>
                      <a:pt x="182" y="317"/>
                    </a:moveTo>
                    <a:cubicBezTo>
                      <a:pt x="317" y="113"/>
                      <a:pt x="544" y="0"/>
                      <a:pt x="770" y="45"/>
                    </a:cubicBezTo>
                    <a:cubicBezTo>
                      <a:pt x="1064" y="113"/>
                      <a:pt x="1223" y="362"/>
                      <a:pt x="1336" y="611"/>
                    </a:cubicBezTo>
                    <a:cubicBezTo>
                      <a:pt x="1562" y="1132"/>
                      <a:pt x="1743" y="1924"/>
                      <a:pt x="1472" y="2467"/>
                    </a:cubicBezTo>
                    <a:cubicBezTo>
                      <a:pt x="1449" y="2512"/>
                      <a:pt x="838" y="2128"/>
                      <a:pt x="770" y="2060"/>
                    </a:cubicBezTo>
                    <a:cubicBezTo>
                      <a:pt x="453" y="1833"/>
                      <a:pt x="227" y="1584"/>
                      <a:pt x="91" y="1177"/>
                    </a:cubicBezTo>
                    <a:cubicBezTo>
                      <a:pt x="1" y="928"/>
                      <a:pt x="1" y="634"/>
                      <a:pt x="114" y="385"/>
                    </a:cubicBezTo>
                    <a:cubicBezTo>
                      <a:pt x="159" y="362"/>
                      <a:pt x="182" y="340"/>
                      <a:pt x="182" y="317"/>
                    </a:cubicBezTo>
                    <a:close/>
                  </a:path>
                </a:pathLst>
              </a:custGeom>
              <a:noFill/>
              <a:ln w="1132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14"/>
              <p:cNvSpPr/>
              <p:nvPr/>
            </p:nvSpPr>
            <p:spPr>
              <a:xfrm>
                <a:off x="3714650" y="1508900"/>
                <a:ext cx="53200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170" fill="none" extrusionOk="0">
                    <a:moveTo>
                      <a:pt x="181" y="408"/>
                    </a:moveTo>
                    <a:cubicBezTo>
                      <a:pt x="362" y="182"/>
                      <a:pt x="679" y="1"/>
                      <a:pt x="951" y="68"/>
                    </a:cubicBezTo>
                    <a:cubicBezTo>
                      <a:pt x="1290" y="159"/>
                      <a:pt x="1516" y="453"/>
                      <a:pt x="1652" y="770"/>
                    </a:cubicBezTo>
                    <a:cubicBezTo>
                      <a:pt x="1946" y="1404"/>
                      <a:pt x="2127" y="2422"/>
                      <a:pt x="1856" y="3101"/>
                    </a:cubicBezTo>
                    <a:cubicBezTo>
                      <a:pt x="1833" y="3169"/>
                      <a:pt x="996" y="2648"/>
                      <a:pt x="951" y="2603"/>
                    </a:cubicBezTo>
                    <a:cubicBezTo>
                      <a:pt x="566" y="2309"/>
                      <a:pt x="272" y="1992"/>
                      <a:pt x="113" y="1517"/>
                    </a:cubicBezTo>
                    <a:cubicBezTo>
                      <a:pt x="0" y="1200"/>
                      <a:pt x="0" y="838"/>
                      <a:pt x="136" y="521"/>
                    </a:cubicBezTo>
                    <a:cubicBezTo>
                      <a:pt x="136" y="453"/>
                      <a:pt x="158" y="431"/>
                      <a:pt x="181" y="40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14"/>
              <p:cNvSpPr/>
              <p:nvPr/>
            </p:nvSpPr>
            <p:spPr>
              <a:xfrm>
                <a:off x="3715200" y="1515700"/>
                <a:ext cx="46425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0" fill="none" extrusionOk="0">
                    <a:moveTo>
                      <a:pt x="1" y="679"/>
                    </a:moveTo>
                    <a:cubicBezTo>
                      <a:pt x="431" y="1200"/>
                      <a:pt x="929" y="1946"/>
                      <a:pt x="1517" y="2331"/>
                    </a:cubicBezTo>
                    <a:cubicBezTo>
                      <a:pt x="1585" y="2376"/>
                      <a:pt x="1675" y="2399"/>
                      <a:pt x="1721" y="2331"/>
                    </a:cubicBezTo>
                    <a:cubicBezTo>
                      <a:pt x="1743" y="2309"/>
                      <a:pt x="1743" y="2286"/>
                      <a:pt x="1789" y="2263"/>
                    </a:cubicBezTo>
                    <a:cubicBezTo>
                      <a:pt x="1834" y="1811"/>
                      <a:pt x="317" y="249"/>
                      <a:pt x="408" y="0"/>
                    </a:cubicBezTo>
                    <a:cubicBezTo>
                      <a:pt x="1042" y="136"/>
                      <a:pt x="1268" y="611"/>
                      <a:pt x="1856" y="131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14"/>
              <p:cNvSpPr/>
              <p:nvPr/>
            </p:nvSpPr>
            <p:spPr>
              <a:xfrm>
                <a:off x="3738975" y="1875550"/>
                <a:ext cx="53200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7" fill="none" extrusionOk="0">
                    <a:moveTo>
                      <a:pt x="91" y="430"/>
                    </a:moveTo>
                    <a:cubicBezTo>
                      <a:pt x="204" y="204"/>
                      <a:pt x="430" y="0"/>
                      <a:pt x="679" y="0"/>
                    </a:cubicBezTo>
                    <a:cubicBezTo>
                      <a:pt x="996" y="0"/>
                      <a:pt x="1222" y="226"/>
                      <a:pt x="1426" y="453"/>
                    </a:cubicBezTo>
                    <a:cubicBezTo>
                      <a:pt x="1765" y="928"/>
                      <a:pt x="2128" y="1743"/>
                      <a:pt x="1992" y="2376"/>
                    </a:cubicBezTo>
                    <a:cubicBezTo>
                      <a:pt x="1969" y="2467"/>
                      <a:pt x="1200" y="2173"/>
                      <a:pt x="1132" y="2150"/>
                    </a:cubicBezTo>
                    <a:cubicBezTo>
                      <a:pt x="747" y="1969"/>
                      <a:pt x="453" y="1788"/>
                      <a:pt x="227" y="1381"/>
                    </a:cubicBezTo>
                    <a:cubicBezTo>
                      <a:pt x="91" y="1132"/>
                      <a:pt x="0" y="815"/>
                      <a:pt x="91" y="543"/>
                    </a:cubicBezTo>
                    <a:cubicBezTo>
                      <a:pt x="68" y="498"/>
                      <a:pt x="68" y="453"/>
                      <a:pt x="91" y="430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14"/>
              <p:cNvSpPr/>
              <p:nvPr/>
            </p:nvSpPr>
            <p:spPr>
              <a:xfrm>
                <a:off x="3745750" y="1882325"/>
                <a:ext cx="362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861" fill="none" extrusionOk="0">
                    <a:moveTo>
                      <a:pt x="567" y="612"/>
                    </a:moveTo>
                    <a:cubicBezTo>
                      <a:pt x="250" y="340"/>
                      <a:pt x="1" y="114"/>
                      <a:pt x="1" y="1"/>
                    </a:cubicBezTo>
                    <a:cubicBezTo>
                      <a:pt x="521" y="1"/>
                      <a:pt x="838" y="385"/>
                      <a:pt x="1449" y="86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14"/>
              <p:cNvSpPr/>
              <p:nvPr/>
            </p:nvSpPr>
            <p:spPr>
              <a:xfrm>
                <a:off x="3740100" y="1897600"/>
                <a:ext cx="45275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78" fill="none" extrusionOk="0">
                    <a:moveTo>
                      <a:pt x="0" y="46"/>
                    </a:moveTo>
                    <a:cubicBezTo>
                      <a:pt x="453" y="408"/>
                      <a:pt x="1019" y="929"/>
                      <a:pt x="1607" y="1155"/>
                    </a:cubicBezTo>
                    <a:cubicBezTo>
                      <a:pt x="1653" y="1178"/>
                      <a:pt x="1743" y="1178"/>
                      <a:pt x="1766" y="1132"/>
                    </a:cubicBezTo>
                    <a:cubicBezTo>
                      <a:pt x="1811" y="1087"/>
                      <a:pt x="1811" y="1064"/>
                      <a:pt x="1811" y="1042"/>
                    </a:cubicBezTo>
                    <a:cubicBezTo>
                      <a:pt x="1766" y="816"/>
                      <a:pt x="1245" y="363"/>
                      <a:pt x="793" y="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14"/>
              <p:cNvSpPr/>
              <p:nvPr/>
            </p:nvSpPr>
            <p:spPr>
              <a:xfrm>
                <a:off x="3780275" y="1098700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85"/>
                      <a:pt x="3169" y="679"/>
                      <a:pt x="3101" y="974"/>
                    </a:cubicBezTo>
                    <a:cubicBezTo>
                      <a:pt x="3010" y="1313"/>
                      <a:pt x="2716" y="1539"/>
                      <a:pt x="2399" y="1675"/>
                    </a:cubicBezTo>
                    <a:cubicBezTo>
                      <a:pt x="1766" y="1969"/>
                      <a:pt x="747" y="2150"/>
                      <a:pt x="68" y="1879"/>
                    </a:cubicBezTo>
                    <a:cubicBezTo>
                      <a:pt x="0" y="1856"/>
                      <a:pt x="521" y="1019"/>
                      <a:pt x="566" y="974"/>
                    </a:cubicBezTo>
                    <a:cubicBezTo>
                      <a:pt x="860" y="566"/>
                      <a:pt x="1177" y="295"/>
                      <a:pt x="1652" y="113"/>
                    </a:cubicBezTo>
                    <a:cubicBezTo>
                      <a:pt x="1969" y="0"/>
                      <a:pt x="2331" y="0"/>
                      <a:pt x="2648" y="159"/>
                    </a:cubicBezTo>
                    <a:cubicBezTo>
                      <a:pt x="2716" y="159"/>
                      <a:pt x="2739" y="181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14"/>
              <p:cNvSpPr/>
              <p:nvPr/>
            </p:nvSpPr>
            <p:spPr>
              <a:xfrm>
                <a:off x="3764425" y="681700"/>
                <a:ext cx="200325" cy="1895450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18" fill="none" extrusionOk="0">
                    <a:moveTo>
                      <a:pt x="2649" y="1"/>
                    </a:moveTo>
                    <a:cubicBezTo>
                      <a:pt x="1811" y="4640"/>
                      <a:pt x="1359" y="9370"/>
                      <a:pt x="974" y="14032"/>
                    </a:cubicBezTo>
                    <a:cubicBezTo>
                      <a:pt x="69" y="25326"/>
                      <a:pt x="1" y="36687"/>
                      <a:pt x="906" y="47980"/>
                    </a:cubicBezTo>
                    <a:cubicBezTo>
                      <a:pt x="1223" y="51851"/>
                      <a:pt x="1653" y="55721"/>
                      <a:pt x="2219" y="59568"/>
                    </a:cubicBezTo>
                    <a:cubicBezTo>
                      <a:pt x="2784" y="63370"/>
                      <a:pt x="3237" y="67353"/>
                      <a:pt x="4097" y="71088"/>
                    </a:cubicBezTo>
                    <a:cubicBezTo>
                      <a:pt x="4255" y="71744"/>
                      <a:pt x="4504" y="72355"/>
                      <a:pt x="4980" y="72808"/>
                    </a:cubicBezTo>
                    <a:cubicBezTo>
                      <a:pt x="5478" y="73260"/>
                      <a:pt x="6202" y="73487"/>
                      <a:pt x="6790" y="73215"/>
                    </a:cubicBezTo>
                    <a:cubicBezTo>
                      <a:pt x="7537" y="72876"/>
                      <a:pt x="7763" y="71789"/>
                      <a:pt x="7243" y="71178"/>
                    </a:cubicBezTo>
                    <a:cubicBezTo>
                      <a:pt x="6745" y="70545"/>
                      <a:pt x="5636" y="70590"/>
                      <a:pt x="5183" y="71224"/>
                    </a:cubicBezTo>
                    <a:cubicBezTo>
                      <a:pt x="4957" y="71540"/>
                      <a:pt x="4867" y="71948"/>
                      <a:pt x="4867" y="72332"/>
                    </a:cubicBezTo>
                    <a:cubicBezTo>
                      <a:pt x="4844" y="74053"/>
                      <a:pt x="6292" y="75682"/>
                      <a:pt x="8012" y="7581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14"/>
              <p:cNvSpPr/>
              <p:nvPr/>
            </p:nvSpPr>
            <p:spPr>
              <a:xfrm>
                <a:off x="3700500" y="1489100"/>
                <a:ext cx="148250" cy="876450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35058" fill="none" extrusionOk="0">
                    <a:moveTo>
                      <a:pt x="3010" y="0"/>
                    </a:moveTo>
                    <a:cubicBezTo>
                      <a:pt x="3010" y="0"/>
                      <a:pt x="0" y="11294"/>
                      <a:pt x="5930" y="3505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14"/>
              <p:cNvSpPr/>
              <p:nvPr/>
            </p:nvSpPr>
            <p:spPr>
              <a:xfrm>
                <a:off x="3775750" y="670375"/>
                <a:ext cx="56600" cy="818750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2750" fill="none" extrusionOk="0">
                    <a:moveTo>
                      <a:pt x="2263" y="1"/>
                    </a:moveTo>
                    <a:cubicBezTo>
                      <a:pt x="2263" y="1"/>
                      <a:pt x="1698" y="15889"/>
                      <a:pt x="0" y="32749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4" name="Google Shape;4484;p14"/>
            <p:cNvGrpSpPr/>
            <p:nvPr/>
          </p:nvGrpSpPr>
          <p:grpSpPr>
            <a:xfrm>
              <a:off x="5414254" y="-203525"/>
              <a:ext cx="292131" cy="1327718"/>
              <a:chOff x="2806525" y="620025"/>
              <a:chExt cx="148275" cy="673900"/>
            </a:xfrm>
          </p:grpSpPr>
          <p:sp>
            <p:nvSpPr>
              <p:cNvPr id="4485" name="Google Shape;4485;p14"/>
              <p:cNvSpPr/>
              <p:nvPr/>
            </p:nvSpPr>
            <p:spPr>
              <a:xfrm>
                <a:off x="2867075" y="917075"/>
                <a:ext cx="6452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925" fill="none" extrusionOk="0">
                    <a:moveTo>
                      <a:pt x="2241" y="0"/>
                    </a:moveTo>
                    <a:cubicBezTo>
                      <a:pt x="2286" y="0"/>
                      <a:pt x="2377" y="0"/>
                      <a:pt x="2444" y="23"/>
                    </a:cubicBezTo>
                    <a:cubicBezTo>
                      <a:pt x="2512" y="91"/>
                      <a:pt x="2580" y="227"/>
                      <a:pt x="2558" y="317"/>
                    </a:cubicBezTo>
                    <a:cubicBezTo>
                      <a:pt x="2512" y="430"/>
                      <a:pt x="2467" y="521"/>
                      <a:pt x="2399" y="589"/>
                    </a:cubicBezTo>
                    <a:cubicBezTo>
                      <a:pt x="2105" y="996"/>
                      <a:pt x="1698" y="1268"/>
                      <a:pt x="1268" y="1494"/>
                    </a:cubicBezTo>
                    <a:cubicBezTo>
                      <a:pt x="906" y="1698"/>
                      <a:pt x="453" y="1924"/>
                      <a:pt x="0" y="1698"/>
                    </a:cubicBezTo>
                    <a:cubicBezTo>
                      <a:pt x="136" y="1109"/>
                      <a:pt x="679" y="566"/>
                      <a:pt x="1154" y="295"/>
                    </a:cubicBezTo>
                    <a:cubicBezTo>
                      <a:pt x="1494" y="114"/>
                      <a:pt x="1879" y="0"/>
                      <a:pt x="2241" y="0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14"/>
              <p:cNvSpPr/>
              <p:nvPr/>
            </p:nvSpPr>
            <p:spPr>
              <a:xfrm>
                <a:off x="2873300" y="917075"/>
                <a:ext cx="532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721" fill="none" extrusionOk="0">
                    <a:moveTo>
                      <a:pt x="1856" y="0"/>
                    </a:moveTo>
                    <a:cubicBezTo>
                      <a:pt x="1245" y="430"/>
                      <a:pt x="566" y="974"/>
                      <a:pt x="91" y="1539"/>
                    </a:cubicBezTo>
                    <a:cubicBezTo>
                      <a:pt x="68" y="1585"/>
                      <a:pt x="0" y="1653"/>
                      <a:pt x="68" y="1698"/>
                    </a:cubicBezTo>
                    <a:cubicBezTo>
                      <a:pt x="91" y="1720"/>
                      <a:pt x="113" y="1720"/>
                      <a:pt x="159" y="1720"/>
                    </a:cubicBezTo>
                    <a:cubicBezTo>
                      <a:pt x="611" y="1720"/>
                      <a:pt x="883" y="1381"/>
                      <a:pt x="1177" y="1042"/>
                    </a:cubicBezTo>
                    <a:cubicBezTo>
                      <a:pt x="1449" y="702"/>
                      <a:pt x="1788" y="408"/>
                      <a:pt x="2128" y="114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14"/>
              <p:cNvSpPr/>
              <p:nvPr/>
            </p:nvSpPr>
            <p:spPr>
              <a:xfrm>
                <a:off x="2806525" y="703775"/>
                <a:ext cx="475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28" fill="none" extrusionOk="0">
                    <a:moveTo>
                      <a:pt x="340" y="294"/>
                    </a:moveTo>
                    <a:cubicBezTo>
                      <a:pt x="521" y="113"/>
                      <a:pt x="861" y="0"/>
                      <a:pt x="1132" y="113"/>
                    </a:cubicBezTo>
                    <a:cubicBezTo>
                      <a:pt x="1426" y="226"/>
                      <a:pt x="1607" y="589"/>
                      <a:pt x="1698" y="928"/>
                    </a:cubicBezTo>
                    <a:cubicBezTo>
                      <a:pt x="1856" y="1607"/>
                      <a:pt x="1902" y="2625"/>
                      <a:pt x="1517" y="3237"/>
                    </a:cubicBezTo>
                    <a:cubicBezTo>
                      <a:pt x="1472" y="3327"/>
                      <a:pt x="747" y="2671"/>
                      <a:pt x="702" y="2625"/>
                    </a:cubicBezTo>
                    <a:cubicBezTo>
                      <a:pt x="340" y="2263"/>
                      <a:pt x="136" y="1924"/>
                      <a:pt x="46" y="1403"/>
                    </a:cubicBezTo>
                    <a:cubicBezTo>
                      <a:pt x="1" y="1064"/>
                      <a:pt x="23" y="702"/>
                      <a:pt x="204" y="453"/>
                    </a:cubicBezTo>
                    <a:cubicBezTo>
                      <a:pt x="272" y="385"/>
                      <a:pt x="295" y="340"/>
                      <a:pt x="340" y="29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14"/>
              <p:cNvSpPr/>
              <p:nvPr/>
            </p:nvSpPr>
            <p:spPr>
              <a:xfrm>
                <a:off x="2811050" y="956675"/>
                <a:ext cx="66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857" fill="none" extrusionOk="0">
                    <a:moveTo>
                      <a:pt x="46" y="861"/>
                    </a:moveTo>
                    <a:cubicBezTo>
                      <a:pt x="1" y="589"/>
                      <a:pt x="114" y="318"/>
                      <a:pt x="318" y="159"/>
                    </a:cubicBezTo>
                    <a:cubicBezTo>
                      <a:pt x="566" y="1"/>
                      <a:pt x="906" y="91"/>
                      <a:pt x="1178" y="204"/>
                    </a:cubicBezTo>
                    <a:cubicBezTo>
                      <a:pt x="1698" y="453"/>
                      <a:pt x="2445" y="951"/>
                      <a:pt x="2649" y="1585"/>
                    </a:cubicBezTo>
                    <a:cubicBezTo>
                      <a:pt x="2671" y="1675"/>
                      <a:pt x="1856" y="1811"/>
                      <a:pt x="1789" y="1811"/>
                    </a:cubicBezTo>
                    <a:cubicBezTo>
                      <a:pt x="1359" y="1857"/>
                      <a:pt x="996" y="1834"/>
                      <a:pt x="612" y="1608"/>
                    </a:cubicBezTo>
                    <a:cubicBezTo>
                      <a:pt x="340" y="1472"/>
                      <a:pt x="114" y="1245"/>
                      <a:pt x="69" y="951"/>
                    </a:cubicBezTo>
                    <a:cubicBezTo>
                      <a:pt x="69" y="929"/>
                      <a:pt x="46" y="883"/>
                      <a:pt x="46" y="861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14"/>
              <p:cNvSpPr/>
              <p:nvPr/>
            </p:nvSpPr>
            <p:spPr>
              <a:xfrm>
                <a:off x="2821800" y="620025"/>
                <a:ext cx="133000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26956" fill="none" extrusionOk="0">
                    <a:moveTo>
                      <a:pt x="3916" y="1"/>
                    </a:moveTo>
                    <a:cubicBezTo>
                      <a:pt x="3395" y="3690"/>
                      <a:pt x="1" y="6745"/>
                      <a:pt x="589" y="10615"/>
                    </a:cubicBezTo>
                    <a:cubicBezTo>
                      <a:pt x="996" y="13331"/>
                      <a:pt x="3486" y="15685"/>
                      <a:pt x="2852" y="18355"/>
                    </a:cubicBezTo>
                    <a:cubicBezTo>
                      <a:pt x="2603" y="19487"/>
                      <a:pt x="1811" y="20460"/>
                      <a:pt x="1472" y="21569"/>
                    </a:cubicBezTo>
                    <a:cubicBezTo>
                      <a:pt x="1110" y="22768"/>
                      <a:pt x="1336" y="24172"/>
                      <a:pt x="2060" y="25213"/>
                    </a:cubicBezTo>
                    <a:cubicBezTo>
                      <a:pt x="2807" y="26254"/>
                      <a:pt x="4052" y="26933"/>
                      <a:pt x="5319" y="26955"/>
                    </a:cubicBezTo>
                  </a:path>
                </a:pathLst>
              </a:custGeom>
              <a:noFill/>
              <a:ln w="141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14"/>
              <p:cNvSpPr/>
              <p:nvPr/>
            </p:nvSpPr>
            <p:spPr>
              <a:xfrm>
                <a:off x="2843875" y="668125"/>
                <a:ext cx="102425" cy="6218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4873" fill="none" extrusionOk="0">
                    <a:moveTo>
                      <a:pt x="2739" y="0"/>
                    </a:moveTo>
                    <a:cubicBezTo>
                      <a:pt x="2286" y="1924"/>
                      <a:pt x="1336" y="3689"/>
                      <a:pt x="611" y="5477"/>
                    </a:cubicBezTo>
                    <a:cubicBezTo>
                      <a:pt x="46" y="6994"/>
                      <a:pt x="0" y="8668"/>
                      <a:pt x="249" y="10230"/>
                    </a:cubicBezTo>
                    <a:cubicBezTo>
                      <a:pt x="453" y="11565"/>
                      <a:pt x="906" y="12833"/>
                      <a:pt x="1177" y="14168"/>
                    </a:cubicBezTo>
                    <a:cubicBezTo>
                      <a:pt x="1404" y="15141"/>
                      <a:pt x="1358" y="16137"/>
                      <a:pt x="1177" y="17110"/>
                    </a:cubicBezTo>
                    <a:cubicBezTo>
                      <a:pt x="1132" y="17540"/>
                      <a:pt x="1019" y="17880"/>
                      <a:pt x="838" y="18287"/>
                    </a:cubicBezTo>
                    <a:cubicBezTo>
                      <a:pt x="679" y="18717"/>
                      <a:pt x="702" y="19260"/>
                      <a:pt x="702" y="19758"/>
                    </a:cubicBezTo>
                    <a:cubicBezTo>
                      <a:pt x="702" y="21184"/>
                      <a:pt x="1177" y="22542"/>
                      <a:pt x="2264" y="23538"/>
                    </a:cubicBezTo>
                    <a:cubicBezTo>
                      <a:pt x="2829" y="24058"/>
                      <a:pt x="3486" y="24466"/>
                      <a:pt x="4097" y="24873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14"/>
              <p:cNvSpPr/>
              <p:nvPr/>
            </p:nvSpPr>
            <p:spPr>
              <a:xfrm>
                <a:off x="2859150" y="1169025"/>
                <a:ext cx="67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87" extrusionOk="0">
                    <a:moveTo>
                      <a:pt x="2196" y="537"/>
                    </a:moveTo>
                    <a:cubicBezTo>
                      <a:pt x="2218" y="537"/>
                      <a:pt x="2241" y="559"/>
                      <a:pt x="2241" y="605"/>
                    </a:cubicBezTo>
                    <a:cubicBezTo>
                      <a:pt x="2264" y="673"/>
                      <a:pt x="2241" y="763"/>
                      <a:pt x="2218" y="854"/>
                    </a:cubicBezTo>
                    <a:cubicBezTo>
                      <a:pt x="2105" y="1284"/>
                      <a:pt x="1788" y="1601"/>
                      <a:pt x="1336" y="1691"/>
                    </a:cubicBezTo>
                    <a:cubicBezTo>
                      <a:pt x="1064" y="1782"/>
                      <a:pt x="770" y="1827"/>
                      <a:pt x="430" y="1940"/>
                    </a:cubicBezTo>
                    <a:cubicBezTo>
                      <a:pt x="498" y="1329"/>
                      <a:pt x="860" y="808"/>
                      <a:pt x="1177" y="763"/>
                    </a:cubicBezTo>
                    <a:cubicBezTo>
                      <a:pt x="1426" y="650"/>
                      <a:pt x="1766" y="673"/>
                      <a:pt x="2105" y="559"/>
                    </a:cubicBezTo>
                    <a:cubicBezTo>
                      <a:pt x="2128" y="559"/>
                      <a:pt x="2150" y="537"/>
                      <a:pt x="2196" y="537"/>
                    </a:cubicBezTo>
                    <a:close/>
                    <a:moveTo>
                      <a:pt x="2448" y="0"/>
                    </a:moveTo>
                    <a:cubicBezTo>
                      <a:pt x="2413" y="0"/>
                      <a:pt x="2374" y="6"/>
                      <a:pt x="2331" y="16"/>
                    </a:cubicBezTo>
                    <a:cubicBezTo>
                      <a:pt x="2218" y="62"/>
                      <a:pt x="2105" y="84"/>
                      <a:pt x="2015" y="107"/>
                    </a:cubicBezTo>
                    <a:cubicBezTo>
                      <a:pt x="1585" y="220"/>
                      <a:pt x="1155" y="84"/>
                      <a:pt x="860" y="288"/>
                    </a:cubicBezTo>
                    <a:cubicBezTo>
                      <a:pt x="408" y="424"/>
                      <a:pt x="0" y="1646"/>
                      <a:pt x="68" y="2506"/>
                    </a:cubicBezTo>
                    <a:lnTo>
                      <a:pt x="68" y="2687"/>
                    </a:lnTo>
                    <a:cubicBezTo>
                      <a:pt x="114" y="2619"/>
                      <a:pt x="159" y="2574"/>
                      <a:pt x="204" y="2551"/>
                    </a:cubicBezTo>
                    <a:cubicBezTo>
                      <a:pt x="317" y="2438"/>
                      <a:pt x="430" y="2370"/>
                      <a:pt x="544" y="2347"/>
                    </a:cubicBezTo>
                    <a:cubicBezTo>
                      <a:pt x="996" y="2234"/>
                      <a:pt x="1426" y="2257"/>
                      <a:pt x="1720" y="2144"/>
                    </a:cubicBezTo>
                    <a:cubicBezTo>
                      <a:pt x="2241" y="2031"/>
                      <a:pt x="2513" y="1487"/>
                      <a:pt x="2626" y="763"/>
                    </a:cubicBezTo>
                    <a:cubicBezTo>
                      <a:pt x="2671" y="559"/>
                      <a:pt x="2694" y="356"/>
                      <a:pt x="2671" y="197"/>
                    </a:cubicBezTo>
                    <a:cubicBezTo>
                      <a:pt x="2636" y="59"/>
                      <a:pt x="2562" y="0"/>
                      <a:pt x="24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14"/>
              <p:cNvSpPr/>
              <p:nvPr/>
            </p:nvSpPr>
            <p:spPr>
              <a:xfrm>
                <a:off x="2864800" y="1173950"/>
                <a:ext cx="549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025" extrusionOk="0">
                    <a:moveTo>
                      <a:pt x="1223" y="906"/>
                    </a:moveTo>
                    <a:lnTo>
                      <a:pt x="1223" y="906"/>
                    </a:lnTo>
                    <a:cubicBezTo>
                      <a:pt x="1200" y="928"/>
                      <a:pt x="1178" y="951"/>
                      <a:pt x="1132" y="1019"/>
                    </a:cubicBezTo>
                    <a:lnTo>
                      <a:pt x="1110" y="1041"/>
                    </a:lnTo>
                    <a:cubicBezTo>
                      <a:pt x="974" y="1223"/>
                      <a:pt x="838" y="1381"/>
                      <a:pt x="634" y="1471"/>
                    </a:cubicBezTo>
                    <a:cubicBezTo>
                      <a:pt x="793" y="1223"/>
                      <a:pt x="997" y="1041"/>
                      <a:pt x="1223" y="906"/>
                    </a:cubicBezTo>
                    <a:close/>
                    <a:moveTo>
                      <a:pt x="1494" y="0"/>
                    </a:moveTo>
                    <a:cubicBezTo>
                      <a:pt x="1087" y="362"/>
                      <a:pt x="431" y="498"/>
                      <a:pt x="91" y="1562"/>
                    </a:cubicBezTo>
                    <a:cubicBezTo>
                      <a:pt x="1" y="1811"/>
                      <a:pt x="69" y="1969"/>
                      <a:pt x="204" y="2015"/>
                    </a:cubicBezTo>
                    <a:cubicBezTo>
                      <a:pt x="235" y="2022"/>
                      <a:pt x="260" y="2025"/>
                      <a:pt x="282" y="2025"/>
                    </a:cubicBezTo>
                    <a:cubicBezTo>
                      <a:pt x="328" y="2025"/>
                      <a:pt x="363" y="2015"/>
                      <a:pt x="408" y="2015"/>
                    </a:cubicBezTo>
                    <a:cubicBezTo>
                      <a:pt x="431" y="1969"/>
                      <a:pt x="453" y="1969"/>
                      <a:pt x="453" y="1969"/>
                    </a:cubicBezTo>
                    <a:cubicBezTo>
                      <a:pt x="1019" y="1924"/>
                      <a:pt x="1313" y="1788"/>
                      <a:pt x="1517" y="1449"/>
                    </a:cubicBezTo>
                    <a:cubicBezTo>
                      <a:pt x="1540" y="1449"/>
                      <a:pt x="1540" y="1404"/>
                      <a:pt x="1540" y="1404"/>
                    </a:cubicBezTo>
                    <a:cubicBezTo>
                      <a:pt x="1789" y="1109"/>
                      <a:pt x="2015" y="770"/>
                      <a:pt x="2196" y="227"/>
                    </a:cubicBezTo>
                    <a:cubicBezTo>
                      <a:pt x="2060" y="204"/>
                      <a:pt x="1970" y="159"/>
                      <a:pt x="1834" y="91"/>
                    </a:cubicBezTo>
                    <a:cubicBezTo>
                      <a:pt x="1811" y="114"/>
                      <a:pt x="1789" y="159"/>
                      <a:pt x="1766" y="227"/>
                    </a:cubicBezTo>
                    <a:cubicBezTo>
                      <a:pt x="1675" y="159"/>
                      <a:pt x="1585" y="91"/>
                      <a:pt x="1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3" name="Google Shape;4493;p14"/>
            <p:cNvGrpSpPr/>
            <p:nvPr/>
          </p:nvGrpSpPr>
          <p:grpSpPr>
            <a:xfrm>
              <a:off x="152406" y="-314989"/>
              <a:ext cx="476050" cy="2908409"/>
              <a:chOff x="2022900" y="563450"/>
              <a:chExt cx="241625" cy="1476200"/>
            </a:xfrm>
          </p:grpSpPr>
          <p:sp>
            <p:nvSpPr>
              <p:cNvPr id="4494" name="Google Shape;4494;p14"/>
              <p:cNvSpPr/>
              <p:nvPr/>
            </p:nvSpPr>
            <p:spPr>
              <a:xfrm>
                <a:off x="2022900" y="574200"/>
                <a:ext cx="241625" cy="146545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58618" fill="none" extrusionOk="0">
                    <a:moveTo>
                      <a:pt x="3689" y="58617"/>
                    </a:moveTo>
                    <a:cubicBezTo>
                      <a:pt x="2512" y="58527"/>
                      <a:pt x="1494" y="57576"/>
                      <a:pt x="1154" y="56399"/>
                    </a:cubicBezTo>
                    <a:cubicBezTo>
                      <a:pt x="815" y="55268"/>
                      <a:pt x="1087" y="54000"/>
                      <a:pt x="1720" y="52982"/>
                    </a:cubicBezTo>
                    <a:cubicBezTo>
                      <a:pt x="1879" y="52710"/>
                      <a:pt x="2105" y="52416"/>
                      <a:pt x="2422" y="52303"/>
                    </a:cubicBezTo>
                    <a:cubicBezTo>
                      <a:pt x="3033" y="52077"/>
                      <a:pt x="3735" y="52733"/>
                      <a:pt x="3644" y="53389"/>
                    </a:cubicBezTo>
                    <a:cubicBezTo>
                      <a:pt x="3553" y="54023"/>
                      <a:pt x="2875" y="54476"/>
                      <a:pt x="2218" y="54408"/>
                    </a:cubicBezTo>
                    <a:cubicBezTo>
                      <a:pt x="1585" y="54340"/>
                      <a:pt x="1041" y="53842"/>
                      <a:pt x="792" y="53231"/>
                    </a:cubicBezTo>
                    <a:cubicBezTo>
                      <a:pt x="340" y="52167"/>
                      <a:pt x="747" y="50877"/>
                      <a:pt x="1381" y="49904"/>
                    </a:cubicBezTo>
                    <a:cubicBezTo>
                      <a:pt x="1992" y="48908"/>
                      <a:pt x="2829" y="48003"/>
                      <a:pt x="3282" y="46917"/>
                    </a:cubicBezTo>
                    <a:cubicBezTo>
                      <a:pt x="3780" y="45672"/>
                      <a:pt x="3757" y="44223"/>
                      <a:pt x="3191" y="42956"/>
                    </a:cubicBezTo>
                    <a:cubicBezTo>
                      <a:pt x="2603" y="41711"/>
                      <a:pt x="1494" y="40738"/>
                      <a:pt x="1041" y="39403"/>
                    </a:cubicBezTo>
                    <a:cubicBezTo>
                      <a:pt x="0" y="36370"/>
                      <a:pt x="3214" y="34175"/>
                      <a:pt x="4685" y="31957"/>
                    </a:cubicBezTo>
                    <a:cubicBezTo>
                      <a:pt x="6292" y="29580"/>
                      <a:pt x="6812" y="26503"/>
                      <a:pt x="6066" y="23696"/>
                    </a:cubicBezTo>
                    <a:cubicBezTo>
                      <a:pt x="5364" y="21048"/>
                      <a:pt x="3553" y="18581"/>
                      <a:pt x="3802" y="15843"/>
                    </a:cubicBezTo>
                    <a:cubicBezTo>
                      <a:pt x="4097" y="12629"/>
                      <a:pt x="7039" y="10366"/>
                      <a:pt x="8442" y="7492"/>
                    </a:cubicBezTo>
                    <a:cubicBezTo>
                      <a:pt x="9574" y="5161"/>
                      <a:pt x="9664" y="2377"/>
                      <a:pt x="8714" y="0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14"/>
              <p:cNvSpPr/>
              <p:nvPr/>
            </p:nvSpPr>
            <p:spPr>
              <a:xfrm>
                <a:off x="2033650" y="563450"/>
                <a:ext cx="220125" cy="1324575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52983" fill="none" extrusionOk="0">
                    <a:moveTo>
                      <a:pt x="498" y="52982"/>
                    </a:moveTo>
                    <a:cubicBezTo>
                      <a:pt x="0" y="51330"/>
                      <a:pt x="227" y="49451"/>
                      <a:pt x="1109" y="47935"/>
                    </a:cubicBezTo>
                    <a:cubicBezTo>
                      <a:pt x="2082" y="46260"/>
                      <a:pt x="3870" y="44767"/>
                      <a:pt x="3576" y="42865"/>
                    </a:cubicBezTo>
                    <a:cubicBezTo>
                      <a:pt x="3305" y="40987"/>
                      <a:pt x="1132" y="39946"/>
                      <a:pt x="566" y="38158"/>
                    </a:cubicBezTo>
                    <a:cubicBezTo>
                      <a:pt x="181" y="36913"/>
                      <a:pt x="657" y="35533"/>
                      <a:pt x="1358" y="34424"/>
                    </a:cubicBezTo>
                    <a:cubicBezTo>
                      <a:pt x="2105" y="33337"/>
                      <a:pt x="3078" y="32432"/>
                      <a:pt x="3825" y="31346"/>
                    </a:cubicBezTo>
                    <a:cubicBezTo>
                      <a:pt x="5274" y="29309"/>
                      <a:pt x="5930" y="26729"/>
                      <a:pt x="5636" y="24285"/>
                    </a:cubicBezTo>
                    <a:cubicBezTo>
                      <a:pt x="5500" y="23062"/>
                      <a:pt x="5138" y="21908"/>
                      <a:pt x="4934" y="20686"/>
                    </a:cubicBezTo>
                    <a:cubicBezTo>
                      <a:pt x="4617" y="18694"/>
                      <a:pt x="4798" y="16635"/>
                      <a:pt x="5455" y="14711"/>
                    </a:cubicBezTo>
                    <a:cubicBezTo>
                      <a:pt x="5975" y="13127"/>
                      <a:pt x="6835" y="11679"/>
                      <a:pt x="7446" y="10162"/>
                    </a:cubicBezTo>
                    <a:cubicBezTo>
                      <a:pt x="8170" y="8465"/>
                      <a:pt x="8193" y="6745"/>
                      <a:pt x="8465" y="4979"/>
                    </a:cubicBezTo>
                    <a:cubicBezTo>
                      <a:pt x="8736" y="3395"/>
                      <a:pt x="8804" y="1585"/>
                      <a:pt x="8397" y="0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14"/>
              <p:cNvSpPr/>
              <p:nvPr/>
            </p:nvSpPr>
            <p:spPr>
              <a:xfrm>
                <a:off x="2171125" y="1261025"/>
                <a:ext cx="736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312" extrusionOk="0">
                    <a:moveTo>
                      <a:pt x="2445" y="501"/>
                    </a:moveTo>
                    <a:cubicBezTo>
                      <a:pt x="2468" y="501"/>
                      <a:pt x="2490" y="523"/>
                      <a:pt x="2490" y="591"/>
                    </a:cubicBezTo>
                    <a:cubicBezTo>
                      <a:pt x="2490" y="636"/>
                      <a:pt x="2468" y="727"/>
                      <a:pt x="2445" y="817"/>
                    </a:cubicBezTo>
                    <a:cubicBezTo>
                      <a:pt x="2241" y="1270"/>
                      <a:pt x="1925" y="1496"/>
                      <a:pt x="1449" y="1519"/>
                    </a:cubicBezTo>
                    <a:cubicBezTo>
                      <a:pt x="1155" y="1542"/>
                      <a:pt x="861" y="1587"/>
                      <a:pt x="521" y="1632"/>
                    </a:cubicBezTo>
                    <a:cubicBezTo>
                      <a:pt x="635" y="1044"/>
                      <a:pt x="1087" y="591"/>
                      <a:pt x="1381" y="546"/>
                    </a:cubicBezTo>
                    <a:cubicBezTo>
                      <a:pt x="1434" y="538"/>
                      <a:pt x="1489" y="535"/>
                      <a:pt x="1544" y="535"/>
                    </a:cubicBezTo>
                    <a:cubicBezTo>
                      <a:pt x="1704" y="535"/>
                      <a:pt x="1873" y="560"/>
                      <a:pt x="2045" y="560"/>
                    </a:cubicBezTo>
                    <a:cubicBezTo>
                      <a:pt x="2148" y="560"/>
                      <a:pt x="2251" y="551"/>
                      <a:pt x="2355" y="523"/>
                    </a:cubicBezTo>
                    <a:cubicBezTo>
                      <a:pt x="2355" y="501"/>
                      <a:pt x="2400" y="501"/>
                      <a:pt x="2445" y="501"/>
                    </a:cubicBezTo>
                    <a:close/>
                    <a:moveTo>
                      <a:pt x="1430" y="1"/>
                    </a:moveTo>
                    <a:cubicBezTo>
                      <a:pt x="1334" y="1"/>
                      <a:pt x="1242" y="13"/>
                      <a:pt x="1155" y="48"/>
                    </a:cubicBezTo>
                    <a:cubicBezTo>
                      <a:pt x="680" y="139"/>
                      <a:pt x="114" y="1270"/>
                      <a:pt x="23" y="2153"/>
                    </a:cubicBezTo>
                    <a:cubicBezTo>
                      <a:pt x="1" y="2198"/>
                      <a:pt x="1" y="2266"/>
                      <a:pt x="1" y="2311"/>
                    </a:cubicBezTo>
                    <a:cubicBezTo>
                      <a:pt x="69" y="2289"/>
                      <a:pt x="114" y="2221"/>
                      <a:pt x="182" y="2198"/>
                    </a:cubicBezTo>
                    <a:cubicBezTo>
                      <a:pt x="318" y="2107"/>
                      <a:pt x="431" y="2085"/>
                      <a:pt x="544" y="2062"/>
                    </a:cubicBezTo>
                    <a:cubicBezTo>
                      <a:pt x="684" y="2042"/>
                      <a:pt x="819" y="2036"/>
                      <a:pt x="946" y="2036"/>
                    </a:cubicBezTo>
                    <a:cubicBezTo>
                      <a:pt x="1156" y="2036"/>
                      <a:pt x="1346" y="2053"/>
                      <a:pt x="1513" y="2053"/>
                    </a:cubicBezTo>
                    <a:cubicBezTo>
                      <a:pt x="1587" y="2053"/>
                      <a:pt x="1657" y="2049"/>
                      <a:pt x="1721" y="2040"/>
                    </a:cubicBezTo>
                    <a:cubicBezTo>
                      <a:pt x="2241" y="1994"/>
                      <a:pt x="2604" y="1519"/>
                      <a:pt x="2830" y="817"/>
                    </a:cubicBezTo>
                    <a:cubicBezTo>
                      <a:pt x="2898" y="614"/>
                      <a:pt x="2943" y="410"/>
                      <a:pt x="2943" y="252"/>
                    </a:cubicBezTo>
                    <a:cubicBezTo>
                      <a:pt x="2943" y="79"/>
                      <a:pt x="2862" y="20"/>
                      <a:pt x="2712" y="20"/>
                    </a:cubicBezTo>
                    <a:cubicBezTo>
                      <a:pt x="2686" y="20"/>
                      <a:pt x="2657" y="22"/>
                      <a:pt x="2626" y="25"/>
                    </a:cubicBezTo>
                    <a:cubicBezTo>
                      <a:pt x="2513" y="48"/>
                      <a:pt x="2400" y="71"/>
                      <a:pt x="2309" y="71"/>
                    </a:cubicBezTo>
                    <a:cubicBezTo>
                      <a:pt x="2267" y="75"/>
                      <a:pt x="2225" y="77"/>
                      <a:pt x="2183" y="77"/>
                    </a:cubicBezTo>
                    <a:cubicBezTo>
                      <a:pt x="1923" y="77"/>
                      <a:pt x="1666" y="1"/>
                      <a:pt x="1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14"/>
              <p:cNvSpPr/>
              <p:nvPr/>
            </p:nvSpPr>
            <p:spPr>
              <a:xfrm>
                <a:off x="2178500" y="1263900"/>
                <a:ext cx="5942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5" extrusionOk="0">
                    <a:moveTo>
                      <a:pt x="1291" y="872"/>
                    </a:moveTo>
                    <a:cubicBezTo>
                      <a:pt x="1270" y="890"/>
                      <a:pt x="1258" y="913"/>
                      <a:pt x="1245" y="951"/>
                    </a:cubicBezTo>
                    <a:lnTo>
                      <a:pt x="1200" y="974"/>
                    </a:lnTo>
                    <a:cubicBezTo>
                      <a:pt x="1064" y="1132"/>
                      <a:pt x="905" y="1268"/>
                      <a:pt x="679" y="1314"/>
                    </a:cubicBezTo>
                    <a:cubicBezTo>
                      <a:pt x="842" y="1109"/>
                      <a:pt x="1080" y="979"/>
                      <a:pt x="1291" y="872"/>
                    </a:cubicBezTo>
                    <a:close/>
                    <a:moveTo>
                      <a:pt x="1743" y="1"/>
                    </a:moveTo>
                    <a:cubicBezTo>
                      <a:pt x="1267" y="295"/>
                      <a:pt x="588" y="340"/>
                      <a:pt x="113" y="1314"/>
                    </a:cubicBezTo>
                    <a:cubicBezTo>
                      <a:pt x="0" y="1540"/>
                      <a:pt x="23" y="1744"/>
                      <a:pt x="158" y="1766"/>
                    </a:cubicBezTo>
                    <a:cubicBezTo>
                      <a:pt x="249" y="1811"/>
                      <a:pt x="294" y="1811"/>
                      <a:pt x="362" y="1811"/>
                    </a:cubicBezTo>
                    <a:cubicBezTo>
                      <a:pt x="375" y="1811"/>
                      <a:pt x="388" y="1797"/>
                      <a:pt x="393" y="1797"/>
                    </a:cubicBezTo>
                    <a:cubicBezTo>
                      <a:pt x="396" y="1797"/>
                      <a:pt x="395" y="1805"/>
                      <a:pt x="385" y="1834"/>
                    </a:cubicBezTo>
                    <a:cubicBezTo>
                      <a:pt x="951" y="1834"/>
                      <a:pt x="1267" y="1721"/>
                      <a:pt x="1516" y="1427"/>
                    </a:cubicBezTo>
                    <a:lnTo>
                      <a:pt x="1539" y="1404"/>
                    </a:lnTo>
                    <a:cubicBezTo>
                      <a:pt x="1833" y="1087"/>
                      <a:pt x="2105" y="793"/>
                      <a:pt x="2376" y="295"/>
                    </a:cubicBezTo>
                    <a:cubicBezTo>
                      <a:pt x="2263" y="272"/>
                      <a:pt x="2173" y="227"/>
                      <a:pt x="2060" y="137"/>
                    </a:cubicBezTo>
                    <a:cubicBezTo>
                      <a:pt x="2037" y="182"/>
                      <a:pt x="1969" y="227"/>
                      <a:pt x="1946" y="272"/>
                    </a:cubicBezTo>
                    <a:cubicBezTo>
                      <a:pt x="1879" y="182"/>
                      <a:pt x="1811" y="69"/>
                      <a:pt x="1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14"/>
              <p:cNvSpPr/>
              <p:nvPr/>
            </p:nvSpPr>
            <p:spPr>
              <a:xfrm>
                <a:off x="2094750" y="1580725"/>
                <a:ext cx="60575" cy="753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3012" extrusionOk="0">
                    <a:moveTo>
                      <a:pt x="2032" y="514"/>
                    </a:moveTo>
                    <a:cubicBezTo>
                      <a:pt x="2050" y="514"/>
                      <a:pt x="2071" y="539"/>
                      <a:pt x="2105" y="590"/>
                    </a:cubicBezTo>
                    <a:cubicBezTo>
                      <a:pt x="2128" y="681"/>
                      <a:pt x="2105" y="726"/>
                      <a:pt x="2105" y="839"/>
                    </a:cubicBezTo>
                    <a:cubicBezTo>
                      <a:pt x="2037" y="1314"/>
                      <a:pt x="1811" y="1654"/>
                      <a:pt x="1358" y="1835"/>
                    </a:cubicBezTo>
                    <a:cubicBezTo>
                      <a:pt x="1087" y="1948"/>
                      <a:pt x="793" y="2061"/>
                      <a:pt x="476" y="2220"/>
                    </a:cubicBezTo>
                    <a:cubicBezTo>
                      <a:pt x="431" y="1609"/>
                      <a:pt x="702" y="1043"/>
                      <a:pt x="1019" y="884"/>
                    </a:cubicBezTo>
                    <a:cubicBezTo>
                      <a:pt x="1268" y="726"/>
                      <a:pt x="1607" y="726"/>
                      <a:pt x="1924" y="568"/>
                    </a:cubicBezTo>
                    <a:cubicBezTo>
                      <a:pt x="1947" y="568"/>
                      <a:pt x="1992" y="522"/>
                      <a:pt x="2015" y="522"/>
                    </a:cubicBezTo>
                    <a:cubicBezTo>
                      <a:pt x="2020" y="517"/>
                      <a:pt x="2026" y="514"/>
                      <a:pt x="2032" y="514"/>
                    </a:cubicBezTo>
                    <a:close/>
                    <a:moveTo>
                      <a:pt x="2193" y="1"/>
                    </a:moveTo>
                    <a:cubicBezTo>
                      <a:pt x="2144" y="1"/>
                      <a:pt x="2085" y="16"/>
                      <a:pt x="2015" y="47"/>
                    </a:cubicBezTo>
                    <a:cubicBezTo>
                      <a:pt x="1902" y="115"/>
                      <a:pt x="1811" y="160"/>
                      <a:pt x="1721" y="183"/>
                    </a:cubicBezTo>
                    <a:cubicBezTo>
                      <a:pt x="1358" y="364"/>
                      <a:pt x="906" y="296"/>
                      <a:pt x="634" y="522"/>
                    </a:cubicBezTo>
                    <a:cubicBezTo>
                      <a:pt x="204" y="726"/>
                      <a:pt x="1" y="1993"/>
                      <a:pt x="204" y="2853"/>
                    </a:cubicBezTo>
                    <a:cubicBezTo>
                      <a:pt x="204" y="2899"/>
                      <a:pt x="227" y="2967"/>
                      <a:pt x="227" y="3012"/>
                    </a:cubicBezTo>
                    <a:cubicBezTo>
                      <a:pt x="249" y="2967"/>
                      <a:pt x="317" y="2899"/>
                      <a:pt x="340" y="2853"/>
                    </a:cubicBezTo>
                    <a:cubicBezTo>
                      <a:pt x="453" y="2763"/>
                      <a:pt x="544" y="2672"/>
                      <a:pt x="657" y="2627"/>
                    </a:cubicBezTo>
                    <a:cubicBezTo>
                      <a:pt x="1087" y="2401"/>
                      <a:pt x="1494" y="2378"/>
                      <a:pt x="1743" y="2220"/>
                    </a:cubicBezTo>
                    <a:cubicBezTo>
                      <a:pt x="2241" y="2039"/>
                      <a:pt x="2422" y="1473"/>
                      <a:pt x="2422" y="726"/>
                    </a:cubicBezTo>
                    <a:cubicBezTo>
                      <a:pt x="2422" y="522"/>
                      <a:pt x="2422" y="296"/>
                      <a:pt x="2377" y="160"/>
                    </a:cubicBezTo>
                    <a:cubicBezTo>
                      <a:pt x="2347" y="56"/>
                      <a:pt x="2288" y="1"/>
                      <a:pt x="21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14"/>
              <p:cNvSpPr/>
              <p:nvPr/>
            </p:nvSpPr>
            <p:spPr>
              <a:xfrm>
                <a:off x="2102675" y="1587550"/>
                <a:ext cx="481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219" extrusionOk="0">
                    <a:moveTo>
                      <a:pt x="1041" y="974"/>
                    </a:moveTo>
                    <a:cubicBezTo>
                      <a:pt x="1019" y="996"/>
                      <a:pt x="996" y="1041"/>
                      <a:pt x="974" y="1087"/>
                    </a:cubicBezTo>
                    <a:cubicBezTo>
                      <a:pt x="951" y="1087"/>
                      <a:pt x="951" y="1109"/>
                      <a:pt x="951" y="1109"/>
                    </a:cubicBezTo>
                    <a:cubicBezTo>
                      <a:pt x="838" y="1313"/>
                      <a:pt x="725" y="1471"/>
                      <a:pt x="544" y="1607"/>
                    </a:cubicBezTo>
                    <a:cubicBezTo>
                      <a:pt x="679" y="1336"/>
                      <a:pt x="838" y="1132"/>
                      <a:pt x="1041" y="974"/>
                    </a:cubicBezTo>
                    <a:close/>
                    <a:moveTo>
                      <a:pt x="1223" y="0"/>
                    </a:moveTo>
                    <a:cubicBezTo>
                      <a:pt x="838" y="453"/>
                      <a:pt x="227" y="679"/>
                      <a:pt x="46" y="1788"/>
                    </a:cubicBezTo>
                    <a:cubicBezTo>
                      <a:pt x="0" y="2060"/>
                      <a:pt x="91" y="2218"/>
                      <a:pt x="227" y="2218"/>
                    </a:cubicBezTo>
                    <a:cubicBezTo>
                      <a:pt x="272" y="2218"/>
                      <a:pt x="340" y="2218"/>
                      <a:pt x="385" y="2173"/>
                    </a:cubicBezTo>
                    <a:cubicBezTo>
                      <a:pt x="430" y="2150"/>
                      <a:pt x="453" y="2150"/>
                      <a:pt x="476" y="2128"/>
                    </a:cubicBezTo>
                    <a:cubicBezTo>
                      <a:pt x="1019" y="1992"/>
                      <a:pt x="1268" y="1788"/>
                      <a:pt x="1449" y="1426"/>
                    </a:cubicBezTo>
                    <a:cubicBezTo>
                      <a:pt x="1471" y="1426"/>
                      <a:pt x="1471" y="1381"/>
                      <a:pt x="1471" y="1381"/>
                    </a:cubicBezTo>
                    <a:cubicBezTo>
                      <a:pt x="1675" y="1041"/>
                      <a:pt x="1811" y="657"/>
                      <a:pt x="1924" y="114"/>
                    </a:cubicBezTo>
                    <a:cubicBezTo>
                      <a:pt x="1811" y="114"/>
                      <a:pt x="1675" y="91"/>
                      <a:pt x="1562" y="23"/>
                    </a:cubicBezTo>
                    <a:cubicBezTo>
                      <a:pt x="1562" y="91"/>
                      <a:pt x="1517" y="136"/>
                      <a:pt x="1494" y="204"/>
                    </a:cubicBezTo>
                    <a:cubicBezTo>
                      <a:pt x="1404" y="136"/>
                      <a:pt x="1290" y="91"/>
                      <a:pt x="1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14"/>
              <p:cNvSpPr/>
              <p:nvPr/>
            </p:nvSpPr>
            <p:spPr>
              <a:xfrm>
                <a:off x="2031950" y="1737475"/>
                <a:ext cx="4075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396" fill="none" extrusionOk="0">
                    <a:moveTo>
                      <a:pt x="362" y="227"/>
                    </a:moveTo>
                    <a:cubicBezTo>
                      <a:pt x="430" y="182"/>
                      <a:pt x="453" y="91"/>
                      <a:pt x="521" y="69"/>
                    </a:cubicBezTo>
                    <a:cubicBezTo>
                      <a:pt x="679" y="1"/>
                      <a:pt x="838" y="24"/>
                      <a:pt x="996" y="91"/>
                    </a:cubicBezTo>
                    <a:cubicBezTo>
                      <a:pt x="1132" y="137"/>
                      <a:pt x="1177" y="250"/>
                      <a:pt x="1245" y="363"/>
                    </a:cubicBezTo>
                    <a:cubicBezTo>
                      <a:pt x="1517" y="884"/>
                      <a:pt x="1630" y="1449"/>
                      <a:pt x="1607" y="2015"/>
                    </a:cubicBezTo>
                    <a:cubicBezTo>
                      <a:pt x="1607" y="2490"/>
                      <a:pt x="1607" y="3056"/>
                      <a:pt x="1019" y="3396"/>
                    </a:cubicBezTo>
                    <a:cubicBezTo>
                      <a:pt x="362" y="2943"/>
                      <a:pt x="68" y="2128"/>
                      <a:pt x="23" y="1472"/>
                    </a:cubicBezTo>
                    <a:cubicBezTo>
                      <a:pt x="0" y="1087"/>
                      <a:pt x="114" y="635"/>
                      <a:pt x="362" y="227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14"/>
              <p:cNvSpPr/>
              <p:nvPr/>
            </p:nvSpPr>
            <p:spPr>
              <a:xfrm>
                <a:off x="2090225" y="1282575"/>
                <a:ext cx="7357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3124" fill="none" extrusionOk="0">
                    <a:moveTo>
                      <a:pt x="136" y="385"/>
                    </a:moveTo>
                    <a:cubicBezTo>
                      <a:pt x="272" y="114"/>
                      <a:pt x="770" y="1"/>
                      <a:pt x="1336" y="114"/>
                    </a:cubicBezTo>
                    <a:cubicBezTo>
                      <a:pt x="1992" y="227"/>
                      <a:pt x="2377" y="589"/>
                      <a:pt x="2558" y="906"/>
                    </a:cubicBezTo>
                    <a:cubicBezTo>
                      <a:pt x="2943" y="1540"/>
                      <a:pt x="2694" y="2422"/>
                      <a:pt x="2422" y="3033"/>
                    </a:cubicBezTo>
                    <a:cubicBezTo>
                      <a:pt x="2445" y="3124"/>
                      <a:pt x="2037" y="2717"/>
                      <a:pt x="1902" y="2671"/>
                    </a:cubicBezTo>
                    <a:cubicBezTo>
                      <a:pt x="1562" y="2400"/>
                      <a:pt x="1177" y="2106"/>
                      <a:pt x="657" y="1562"/>
                    </a:cubicBezTo>
                    <a:cubicBezTo>
                      <a:pt x="317" y="1223"/>
                      <a:pt x="0" y="838"/>
                      <a:pt x="91" y="521"/>
                    </a:cubicBezTo>
                    <a:cubicBezTo>
                      <a:pt x="68" y="431"/>
                      <a:pt x="91" y="408"/>
                      <a:pt x="136" y="385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14"/>
              <p:cNvSpPr/>
              <p:nvPr/>
            </p:nvSpPr>
            <p:spPr>
              <a:xfrm>
                <a:off x="2172825" y="722450"/>
                <a:ext cx="498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2422" fill="none" extrusionOk="0">
                    <a:moveTo>
                      <a:pt x="69" y="634"/>
                    </a:moveTo>
                    <a:cubicBezTo>
                      <a:pt x="182" y="430"/>
                      <a:pt x="476" y="272"/>
                      <a:pt x="793" y="158"/>
                    </a:cubicBezTo>
                    <a:cubicBezTo>
                      <a:pt x="1155" y="0"/>
                      <a:pt x="1404" y="158"/>
                      <a:pt x="1585" y="385"/>
                    </a:cubicBezTo>
                    <a:cubicBezTo>
                      <a:pt x="1879" y="815"/>
                      <a:pt x="1992" y="1856"/>
                      <a:pt x="1766" y="2422"/>
                    </a:cubicBezTo>
                    <a:cubicBezTo>
                      <a:pt x="1743" y="2422"/>
                      <a:pt x="1178" y="2150"/>
                      <a:pt x="1087" y="2195"/>
                    </a:cubicBezTo>
                    <a:cubicBezTo>
                      <a:pt x="748" y="2105"/>
                      <a:pt x="499" y="1924"/>
                      <a:pt x="272" y="1539"/>
                    </a:cubicBezTo>
                    <a:cubicBezTo>
                      <a:pt x="114" y="1245"/>
                      <a:pt x="1" y="951"/>
                      <a:pt x="69" y="724"/>
                    </a:cubicBezTo>
                    <a:cubicBezTo>
                      <a:pt x="46" y="679"/>
                      <a:pt x="46" y="656"/>
                      <a:pt x="69" y="634"/>
                    </a:cubicBezTo>
                    <a:close/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14"/>
              <p:cNvSpPr/>
              <p:nvPr/>
            </p:nvSpPr>
            <p:spPr>
              <a:xfrm>
                <a:off x="2173400" y="735450"/>
                <a:ext cx="45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563" fill="none" extrusionOk="0">
                    <a:moveTo>
                      <a:pt x="0" y="566"/>
                    </a:moveTo>
                    <a:cubicBezTo>
                      <a:pt x="498" y="1132"/>
                      <a:pt x="1041" y="1291"/>
                      <a:pt x="1494" y="1517"/>
                    </a:cubicBezTo>
                    <a:cubicBezTo>
                      <a:pt x="1517" y="1562"/>
                      <a:pt x="1607" y="1562"/>
                      <a:pt x="1675" y="1494"/>
                    </a:cubicBezTo>
                    <a:cubicBezTo>
                      <a:pt x="1698" y="1472"/>
                      <a:pt x="1698" y="1449"/>
                      <a:pt x="1698" y="1404"/>
                    </a:cubicBezTo>
                    <a:cubicBezTo>
                      <a:pt x="1834" y="793"/>
                      <a:pt x="317" y="317"/>
                      <a:pt x="249" y="23"/>
                    </a:cubicBezTo>
                    <a:cubicBezTo>
                      <a:pt x="906" y="1"/>
                      <a:pt x="1245" y="23"/>
                      <a:pt x="1743" y="589"/>
                    </a:cubicBezTo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04" name="Google Shape;4504;p14"/>
            <p:cNvGrpSpPr/>
            <p:nvPr/>
          </p:nvGrpSpPr>
          <p:grpSpPr>
            <a:xfrm>
              <a:off x="7979311" y="-99961"/>
              <a:ext cx="380199" cy="2861617"/>
              <a:chOff x="3345725" y="238675"/>
              <a:chExt cx="192975" cy="1452450"/>
            </a:xfrm>
          </p:grpSpPr>
          <p:sp>
            <p:nvSpPr>
              <p:cNvPr id="4505" name="Google Shape;4505;p14"/>
              <p:cNvSpPr/>
              <p:nvPr/>
            </p:nvSpPr>
            <p:spPr>
              <a:xfrm>
                <a:off x="3345725" y="250550"/>
                <a:ext cx="185625" cy="1427550"/>
              </a:xfrm>
              <a:custGeom>
                <a:avLst/>
                <a:gdLst/>
                <a:ahLst/>
                <a:cxnLst/>
                <a:rect l="l" t="t" r="r" b="b"/>
                <a:pathLst>
                  <a:path w="7425" h="57102" fill="none" extrusionOk="0">
                    <a:moveTo>
                      <a:pt x="4233" y="54635"/>
                    </a:moveTo>
                    <a:cubicBezTo>
                      <a:pt x="3599" y="54069"/>
                      <a:pt x="4346" y="53345"/>
                      <a:pt x="4957" y="53322"/>
                    </a:cubicBezTo>
                    <a:cubicBezTo>
                      <a:pt x="7424" y="53254"/>
                      <a:pt x="6293" y="56309"/>
                      <a:pt x="4708" y="56785"/>
                    </a:cubicBezTo>
                    <a:cubicBezTo>
                      <a:pt x="3690" y="57102"/>
                      <a:pt x="2445" y="56604"/>
                      <a:pt x="1993" y="55630"/>
                    </a:cubicBezTo>
                    <a:cubicBezTo>
                      <a:pt x="1744" y="55133"/>
                      <a:pt x="1744" y="54521"/>
                      <a:pt x="1811" y="53956"/>
                    </a:cubicBezTo>
                    <a:cubicBezTo>
                      <a:pt x="2015" y="52801"/>
                      <a:pt x="2581" y="51783"/>
                      <a:pt x="3102" y="50742"/>
                    </a:cubicBezTo>
                    <a:cubicBezTo>
                      <a:pt x="3667" y="49610"/>
                      <a:pt x="4278" y="48479"/>
                      <a:pt x="4618" y="47234"/>
                    </a:cubicBezTo>
                    <a:cubicBezTo>
                      <a:pt x="4957" y="45921"/>
                      <a:pt x="4754" y="44450"/>
                      <a:pt x="4029" y="43319"/>
                    </a:cubicBezTo>
                    <a:cubicBezTo>
                      <a:pt x="3283" y="42164"/>
                      <a:pt x="2038" y="41327"/>
                      <a:pt x="1427" y="40082"/>
                    </a:cubicBezTo>
                    <a:cubicBezTo>
                      <a:pt x="1" y="37208"/>
                      <a:pt x="2898" y="34605"/>
                      <a:pt x="4075" y="32229"/>
                    </a:cubicBezTo>
                    <a:cubicBezTo>
                      <a:pt x="5387" y="29672"/>
                      <a:pt x="5501" y="26526"/>
                      <a:pt x="4392" y="23855"/>
                    </a:cubicBezTo>
                    <a:cubicBezTo>
                      <a:pt x="3350" y="21320"/>
                      <a:pt x="1223" y="19102"/>
                      <a:pt x="1133" y="16364"/>
                    </a:cubicBezTo>
                    <a:cubicBezTo>
                      <a:pt x="997" y="13150"/>
                      <a:pt x="3622" y="10525"/>
                      <a:pt x="4686" y="7469"/>
                    </a:cubicBezTo>
                    <a:cubicBezTo>
                      <a:pt x="5501" y="5048"/>
                      <a:pt x="5206" y="2241"/>
                      <a:pt x="3962" y="1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14"/>
              <p:cNvSpPr/>
              <p:nvPr/>
            </p:nvSpPr>
            <p:spPr>
              <a:xfrm>
                <a:off x="3360103" y="238675"/>
                <a:ext cx="143750" cy="1452450"/>
              </a:xfrm>
              <a:custGeom>
                <a:avLst/>
                <a:gdLst/>
                <a:ahLst/>
                <a:cxnLst/>
                <a:rect l="l" t="t" r="r" b="b"/>
                <a:pathLst>
                  <a:path w="5750" h="58098" fill="none" extrusionOk="0">
                    <a:moveTo>
                      <a:pt x="5749" y="56083"/>
                    </a:moveTo>
                    <a:cubicBezTo>
                      <a:pt x="5432" y="56694"/>
                      <a:pt x="5025" y="57373"/>
                      <a:pt x="4369" y="57667"/>
                    </a:cubicBezTo>
                    <a:cubicBezTo>
                      <a:pt x="3396" y="58029"/>
                      <a:pt x="1970" y="58097"/>
                      <a:pt x="1110" y="57418"/>
                    </a:cubicBezTo>
                    <a:cubicBezTo>
                      <a:pt x="974" y="57260"/>
                      <a:pt x="861" y="57101"/>
                      <a:pt x="748" y="56920"/>
                    </a:cubicBezTo>
                    <a:cubicBezTo>
                      <a:pt x="1" y="55630"/>
                      <a:pt x="612" y="54521"/>
                      <a:pt x="1291" y="53299"/>
                    </a:cubicBezTo>
                    <a:cubicBezTo>
                      <a:pt x="1857" y="52281"/>
                      <a:pt x="2694" y="51421"/>
                      <a:pt x="3305" y="50425"/>
                    </a:cubicBezTo>
                    <a:cubicBezTo>
                      <a:pt x="4618" y="48365"/>
                      <a:pt x="5251" y="45197"/>
                      <a:pt x="4120" y="42934"/>
                    </a:cubicBezTo>
                    <a:cubicBezTo>
                      <a:pt x="3282" y="41281"/>
                      <a:pt x="1359" y="40580"/>
                      <a:pt x="612" y="38905"/>
                    </a:cubicBezTo>
                    <a:cubicBezTo>
                      <a:pt x="46" y="37728"/>
                      <a:pt x="340" y="36280"/>
                      <a:pt x="906" y="35080"/>
                    </a:cubicBezTo>
                    <a:cubicBezTo>
                      <a:pt x="1494" y="33903"/>
                      <a:pt x="2332" y="32885"/>
                      <a:pt x="2943" y="31685"/>
                    </a:cubicBezTo>
                    <a:cubicBezTo>
                      <a:pt x="4142" y="29490"/>
                      <a:pt x="4437" y="26865"/>
                      <a:pt x="3826" y="24421"/>
                    </a:cubicBezTo>
                    <a:cubicBezTo>
                      <a:pt x="3509" y="23244"/>
                      <a:pt x="3011" y="22135"/>
                      <a:pt x="2671" y="20981"/>
                    </a:cubicBezTo>
                    <a:cubicBezTo>
                      <a:pt x="2106" y="19057"/>
                      <a:pt x="2015" y="16952"/>
                      <a:pt x="2400" y="15006"/>
                    </a:cubicBezTo>
                    <a:cubicBezTo>
                      <a:pt x="2739" y="13354"/>
                      <a:pt x="3373" y="11837"/>
                      <a:pt x="3803" y="10230"/>
                    </a:cubicBezTo>
                    <a:cubicBezTo>
                      <a:pt x="4278" y="8442"/>
                      <a:pt x="4074" y="6745"/>
                      <a:pt x="4142" y="4934"/>
                    </a:cubicBezTo>
                    <a:cubicBezTo>
                      <a:pt x="4188" y="3350"/>
                      <a:pt x="4029" y="1517"/>
                      <a:pt x="3418" y="1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14"/>
              <p:cNvSpPr/>
              <p:nvPr/>
            </p:nvSpPr>
            <p:spPr>
              <a:xfrm>
                <a:off x="3471350" y="932250"/>
                <a:ext cx="6735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30" extrusionOk="0">
                    <a:moveTo>
                      <a:pt x="2218" y="502"/>
                    </a:moveTo>
                    <a:cubicBezTo>
                      <a:pt x="2263" y="502"/>
                      <a:pt x="2286" y="525"/>
                      <a:pt x="2286" y="593"/>
                    </a:cubicBezTo>
                    <a:cubicBezTo>
                      <a:pt x="2309" y="638"/>
                      <a:pt x="2286" y="729"/>
                      <a:pt x="2263" y="819"/>
                    </a:cubicBezTo>
                    <a:cubicBezTo>
                      <a:pt x="2105" y="1295"/>
                      <a:pt x="1833" y="1566"/>
                      <a:pt x="1358" y="1657"/>
                    </a:cubicBezTo>
                    <a:cubicBezTo>
                      <a:pt x="1041" y="1725"/>
                      <a:pt x="747" y="1770"/>
                      <a:pt x="408" y="1883"/>
                    </a:cubicBezTo>
                    <a:cubicBezTo>
                      <a:pt x="476" y="1295"/>
                      <a:pt x="838" y="774"/>
                      <a:pt x="1200" y="706"/>
                    </a:cubicBezTo>
                    <a:cubicBezTo>
                      <a:pt x="1471" y="593"/>
                      <a:pt x="1811" y="638"/>
                      <a:pt x="2150" y="525"/>
                    </a:cubicBezTo>
                    <a:cubicBezTo>
                      <a:pt x="2173" y="525"/>
                      <a:pt x="2196" y="502"/>
                      <a:pt x="2218" y="502"/>
                    </a:cubicBezTo>
                    <a:close/>
                    <a:moveTo>
                      <a:pt x="2473" y="1"/>
                    </a:moveTo>
                    <a:cubicBezTo>
                      <a:pt x="2432" y="1"/>
                      <a:pt x="2385" y="9"/>
                      <a:pt x="2331" y="27"/>
                    </a:cubicBezTo>
                    <a:cubicBezTo>
                      <a:pt x="2218" y="50"/>
                      <a:pt x="2105" y="72"/>
                      <a:pt x="2037" y="95"/>
                    </a:cubicBezTo>
                    <a:cubicBezTo>
                      <a:pt x="1607" y="208"/>
                      <a:pt x="1177" y="72"/>
                      <a:pt x="860" y="253"/>
                    </a:cubicBezTo>
                    <a:cubicBezTo>
                      <a:pt x="385" y="367"/>
                      <a:pt x="0" y="1566"/>
                      <a:pt x="23" y="2449"/>
                    </a:cubicBezTo>
                    <a:lnTo>
                      <a:pt x="23" y="2630"/>
                    </a:lnTo>
                    <a:cubicBezTo>
                      <a:pt x="68" y="2562"/>
                      <a:pt x="113" y="2494"/>
                      <a:pt x="159" y="2471"/>
                    </a:cubicBezTo>
                    <a:cubicBezTo>
                      <a:pt x="272" y="2404"/>
                      <a:pt x="385" y="2336"/>
                      <a:pt x="498" y="2313"/>
                    </a:cubicBezTo>
                    <a:cubicBezTo>
                      <a:pt x="973" y="2177"/>
                      <a:pt x="1381" y="2222"/>
                      <a:pt x="1720" y="2109"/>
                    </a:cubicBezTo>
                    <a:cubicBezTo>
                      <a:pt x="2218" y="1996"/>
                      <a:pt x="2512" y="1498"/>
                      <a:pt x="2648" y="751"/>
                    </a:cubicBezTo>
                    <a:cubicBezTo>
                      <a:pt x="2671" y="548"/>
                      <a:pt x="2693" y="367"/>
                      <a:pt x="2671" y="186"/>
                    </a:cubicBezTo>
                    <a:cubicBezTo>
                      <a:pt x="2654" y="69"/>
                      <a:pt x="2588" y="1"/>
                      <a:pt x="2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14"/>
              <p:cNvSpPr/>
              <p:nvPr/>
            </p:nvSpPr>
            <p:spPr>
              <a:xfrm>
                <a:off x="3475875" y="936300"/>
                <a:ext cx="55475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016" extrusionOk="0">
                    <a:moveTo>
                      <a:pt x="1239" y="938"/>
                    </a:moveTo>
                    <a:cubicBezTo>
                      <a:pt x="1211" y="967"/>
                      <a:pt x="1200" y="1004"/>
                      <a:pt x="1200" y="1019"/>
                    </a:cubicBezTo>
                    <a:lnTo>
                      <a:pt x="1177" y="1042"/>
                    </a:lnTo>
                    <a:cubicBezTo>
                      <a:pt x="1019" y="1223"/>
                      <a:pt x="860" y="1381"/>
                      <a:pt x="657" y="1472"/>
                    </a:cubicBezTo>
                    <a:cubicBezTo>
                      <a:pt x="845" y="1242"/>
                      <a:pt x="1033" y="1070"/>
                      <a:pt x="1239" y="938"/>
                    </a:cubicBezTo>
                    <a:close/>
                    <a:moveTo>
                      <a:pt x="1539" y="1"/>
                    </a:moveTo>
                    <a:cubicBezTo>
                      <a:pt x="1109" y="363"/>
                      <a:pt x="453" y="476"/>
                      <a:pt x="91" y="1517"/>
                    </a:cubicBezTo>
                    <a:cubicBezTo>
                      <a:pt x="0" y="1789"/>
                      <a:pt x="68" y="1947"/>
                      <a:pt x="204" y="1970"/>
                    </a:cubicBezTo>
                    <a:cubicBezTo>
                      <a:pt x="234" y="1985"/>
                      <a:pt x="259" y="1990"/>
                      <a:pt x="282" y="1990"/>
                    </a:cubicBezTo>
                    <a:cubicBezTo>
                      <a:pt x="327" y="1990"/>
                      <a:pt x="362" y="1970"/>
                      <a:pt x="408" y="1970"/>
                    </a:cubicBezTo>
                    <a:cubicBezTo>
                      <a:pt x="453" y="1970"/>
                      <a:pt x="498" y="1970"/>
                      <a:pt x="453" y="2015"/>
                    </a:cubicBezTo>
                    <a:cubicBezTo>
                      <a:pt x="1019" y="1947"/>
                      <a:pt x="1313" y="1789"/>
                      <a:pt x="1539" y="1472"/>
                    </a:cubicBezTo>
                    <a:lnTo>
                      <a:pt x="1562" y="1449"/>
                    </a:lnTo>
                    <a:cubicBezTo>
                      <a:pt x="1788" y="1133"/>
                      <a:pt x="2015" y="770"/>
                      <a:pt x="2218" y="250"/>
                    </a:cubicBezTo>
                    <a:cubicBezTo>
                      <a:pt x="2105" y="227"/>
                      <a:pt x="1992" y="205"/>
                      <a:pt x="1879" y="114"/>
                    </a:cubicBezTo>
                    <a:cubicBezTo>
                      <a:pt x="1856" y="159"/>
                      <a:pt x="1811" y="205"/>
                      <a:pt x="1788" y="250"/>
                    </a:cubicBezTo>
                    <a:lnTo>
                      <a:pt x="1539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14"/>
              <p:cNvSpPr/>
              <p:nvPr/>
            </p:nvSpPr>
            <p:spPr>
              <a:xfrm>
                <a:off x="3435700" y="1260450"/>
                <a:ext cx="588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3240" extrusionOk="0">
                    <a:moveTo>
                      <a:pt x="1834" y="546"/>
                    </a:moveTo>
                    <a:cubicBezTo>
                      <a:pt x="1879" y="546"/>
                      <a:pt x="1902" y="569"/>
                      <a:pt x="1924" y="614"/>
                    </a:cubicBezTo>
                    <a:cubicBezTo>
                      <a:pt x="1947" y="659"/>
                      <a:pt x="1947" y="727"/>
                      <a:pt x="1947" y="840"/>
                    </a:cubicBezTo>
                    <a:cubicBezTo>
                      <a:pt x="1992" y="1338"/>
                      <a:pt x="1788" y="1678"/>
                      <a:pt x="1358" y="1904"/>
                    </a:cubicBezTo>
                    <a:cubicBezTo>
                      <a:pt x="1109" y="2085"/>
                      <a:pt x="815" y="2221"/>
                      <a:pt x="544" y="2425"/>
                    </a:cubicBezTo>
                    <a:cubicBezTo>
                      <a:pt x="408" y="1836"/>
                      <a:pt x="589" y="1225"/>
                      <a:pt x="906" y="1067"/>
                    </a:cubicBezTo>
                    <a:cubicBezTo>
                      <a:pt x="1132" y="863"/>
                      <a:pt x="1472" y="840"/>
                      <a:pt x="1766" y="614"/>
                    </a:cubicBezTo>
                    <a:cubicBezTo>
                      <a:pt x="1788" y="569"/>
                      <a:pt x="1811" y="546"/>
                      <a:pt x="1834" y="546"/>
                    </a:cubicBezTo>
                    <a:close/>
                    <a:moveTo>
                      <a:pt x="1942" y="0"/>
                    </a:moveTo>
                    <a:cubicBezTo>
                      <a:pt x="1890" y="0"/>
                      <a:pt x="1832" y="24"/>
                      <a:pt x="1766" y="71"/>
                    </a:cubicBezTo>
                    <a:lnTo>
                      <a:pt x="1494" y="252"/>
                    </a:lnTo>
                    <a:cubicBezTo>
                      <a:pt x="1155" y="456"/>
                      <a:pt x="702" y="433"/>
                      <a:pt x="453" y="727"/>
                    </a:cubicBezTo>
                    <a:cubicBezTo>
                      <a:pt x="23" y="976"/>
                      <a:pt x="0" y="2244"/>
                      <a:pt x="317" y="3081"/>
                    </a:cubicBezTo>
                    <a:cubicBezTo>
                      <a:pt x="340" y="3126"/>
                      <a:pt x="340" y="3194"/>
                      <a:pt x="363" y="3239"/>
                    </a:cubicBezTo>
                    <a:lnTo>
                      <a:pt x="453" y="3081"/>
                    </a:lnTo>
                    <a:cubicBezTo>
                      <a:pt x="544" y="2923"/>
                      <a:pt x="657" y="2855"/>
                      <a:pt x="747" y="2787"/>
                    </a:cubicBezTo>
                    <a:cubicBezTo>
                      <a:pt x="1132" y="2538"/>
                      <a:pt x="1562" y="2447"/>
                      <a:pt x="1788" y="2244"/>
                    </a:cubicBezTo>
                    <a:cubicBezTo>
                      <a:pt x="2241" y="1995"/>
                      <a:pt x="2354" y="1406"/>
                      <a:pt x="2264" y="659"/>
                    </a:cubicBezTo>
                    <a:cubicBezTo>
                      <a:pt x="2241" y="501"/>
                      <a:pt x="2218" y="275"/>
                      <a:pt x="2128" y="139"/>
                    </a:cubicBezTo>
                    <a:cubicBezTo>
                      <a:pt x="2075" y="46"/>
                      <a:pt x="2015" y="0"/>
                      <a:pt x="19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14"/>
              <p:cNvSpPr/>
              <p:nvPr/>
            </p:nvSpPr>
            <p:spPr>
              <a:xfrm>
                <a:off x="3444750" y="1270125"/>
                <a:ext cx="41325" cy="572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2290" extrusionOk="0">
                    <a:moveTo>
                      <a:pt x="883" y="929"/>
                    </a:moveTo>
                    <a:cubicBezTo>
                      <a:pt x="883" y="997"/>
                      <a:pt x="861" y="1019"/>
                      <a:pt x="793" y="1065"/>
                    </a:cubicBezTo>
                    <a:lnTo>
                      <a:pt x="793" y="1087"/>
                    </a:lnTo>
                    <a:cubicBezTo>
                      <a:pt x="725" y="1291"/>
                      <a:pt x="634" y="1495"/>
                      <a:pt x="453" y="1630"/>
                    </a:cubicBezTo>
                    <a:cubicBezTo>
                      <a:pt x="566" y="1359"/>
                      <a:pt x="725" y="1132"/>
                      <a:pt x="883" y="929"/>
                    </a:cubicBezTo>
                    <a:close/>
                    <a:moveTo>
                      <a:pt x="906" y="1"/>
                    </a:moveTo>
                    <a:cubicBezTo>
                      <a:pt x="634" y="476"/>
                      <a:pt x="46" y="793"/>
                      <a:pt x="1" y="1902"/>
                    </a:cubicBezTo>
                    <a:cubicBezTo>
                      <a:pt x="1" y="2154"/>
                      <a:pt x="79" y="2289"/>
                      <a:pt x="198" y="2289"/>
                    </a:cubicBezTo>
                    <a:cubicBezTo>
                      <a:pt x="208" y="2289"/>
                      <a:pt x="217" y="2288"/>
                      <a:pt x="227" y="2287"/>
                    </a:cubicBezTo>
                    <a:cubicBezTo>
                      <a:pt x="295" y="2287"/>
                      <a:pt x="340" y="2264"/>
                      <a:pt x="408" y="2241"/>
                    </a:cubicBezTo>
                    <a:cubicBezTo>
                      <a:pt x="431" y="2196"/>
                      <a:pt x="453" y="2196"/>
                      <a:pt x="521" y="2196"/>
                    </a:cubicBezTo>
                    <a:cubicBezTo>
                      <a:pt x="1019" y="1970"/>
                      <a:pt x="1245" y="1743"/>
                      <a:pt x="1358" y="1381"/>
                    </a:cubicBezTo>
                    <a:lnTo>
                      <a:pt x="1358" y="1359"/>
                    </a:lnTo>
                    <a:cubicBezTo>
                      <a:pt x="1494" y="997"/>
                      <a:pt x="1607" y="589"/>
                      <a:pt x="1653" y="23"/>
                    </a:cubicBezTo>
                    <a:lnTo>
                      <a:pt x="1653" y="23"/>
                    </a:lnTo>
                    <a:cubicBezTo>
                      <a:pt x="1620" y="30"/>
                      <a:pt x="1586" y="33"/>
                      <a:pt x="1552" y="33"/>
                    </a:cubicBezTo>
                    <a:cubicBezTo>
                      <a:pt x="1469" y="33"/>
                      <a:pt x="1380" y="17"/>
                      <a:pt x="1268" y="1"/>
                    </a:cubicBezTo>
                    <a:cubicBezTo>
                      <a:pt x="1245" y="46"/>
                      <a:pt x="1245" y="114"/>
                      <a:pt x="1223" y="159"/>
                    </a:cubicBezTo>
                    <a:cubicBezTo>
                      <a:pt x="1110" y="114"/>
                      <a:pt x="1019" y="46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14"/>
              <p:cNvSpPr/>
              <p:nvPr/>
            </p:nvSpPr>
            <p:spPr>
              <a:xfrm>
                <a:off x="3390425" y="1428550"/>
                <a:ext cx="47550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06" fill="none" extrusionOk="0">
                    <a:moveTo>
                      <a:pt x="295" y="272"/>
                    </a:moveTo>
                    <a:cubicBezTo>
                      <a:pt x="318" y="227"/>
                      <a:pt x="363" y="137"/>
                      <a:pt x="431" y="91"/>
                    </a:cubicBezTo>
                    <a:cubicBezTo>
                      <a:pt x="544" y="1"/>
                      <a:pt x="748" y="1"/>
                      <a:pt x="884" y="46"/>
                    </a:cubicBezTo>
                    <a:cubicBezTo>
                      <a:pt x="1019" y="114"/>
                      <a:pt x="1110" y="204"/>
                      <a:pt x="1155" y="318"/>
                    </a:cubicBezTo>
                    <a:cubicBezTo>
                      <a:pt x="1495" y="793"/>
                      <a:pt x="1676" y="1336"/>
                      <a:pt x="1766" y="1857"/>
                    </a:cubicBezTo>
                    <a:cubicBezTo>
                      <a:pt x="1811" y="2355"/>
                      <a:pt x="1902" y="2920"/>
                      <a:pt x="1359" y="3305"/>
                    </a:cubicBezTo>
                    <a:cubicBezTo>
                      <a:pt x="657" y="2943"/>
                      <a:pt x="250" y="2151"/>
                      <a:pt x="114" y="1517"/>
                    </a:cubicBezTo>
                    <a:cubicBezTo>
                      <a:pt x="1" y="1155"/>
                      <a:pt x="69" y="702"/>
                      <a:pt x="295" y="272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14"/>
              <p:cNvSpPr/>
              <p:nvPr/>
            </p:nvSpPr>
            <p:spPr>
              <a:xfrm>
                <a:off x="3395525" y="1432525"/>
                <a:ext cx="39075" cy="724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898" fill="none" extrusionOk="0">
                    <a:moveTo>
                      <a:pt x="1" y="294"/>
                    </a:moveTo>
                    <a:cubicBezTo>
                      <a:pt x="227" y="1087"/>
                      <a:pt x="566" y="2014"/>
                      <a:pt x="1042" y="2761"/>
                    </a:cubicBezTo>
                    <a:cubicBezTo>
                      <a:pt x="1064" y="2807"/>
                      <a:pt x="1155" y="2897"/>
                      <a:pt x="1245" y="2829"/>
                    </a:cubicBezTo>
                    <a:cubicBezTo>
                      <a:pt x="1291" y="2807"/>
                      <a:pt x="1291" y="2784"/>
                      <a:pt x="1313" y="2761"/>
                    </a:cubicBezTo>
                    <a:cubicBezTo>
                      <a:pt x="1562" y="2263"/>
                      <a:pt x="1268" y="1811"/>
                      <a:pt x="996" y="1403"/>
                    </a:cubicBezTo>
                    <a:cubicBezTo>
                      <a:pt x="725" y="973"/>
                      <a:pt x="476" y="498"/>
                      <a:pt x="317" y="0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14"/>
              <p:cNvSpPr/>
              <p:nvPr/>
            </p:nvSpPr>
            <p:spPr>
              <a:xfrm>
                <a:off x="3389300" y="970250"/>
                <a:ext cx="7527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853" fill="none" extrusionOk="0">
                    <a:moveTo>
                      <a:pt x="68" y="453"/>
                    </a:moveTo>
                    <a:cubicBezTo>
                      <a:pt x="182" y="182"/>
                      <a:pt x="702" y="1"/>
                      <a:pt x="1245" y="23"/>
                    </a:cubicBezTo>
                    <a:cubicBezTo>
                      <a:pt x="1924" y="46"/>
                      <a:pt x="2332" y="363"/>
                      <a:pt x="2535" y="657"/>
                    </a:cubicBezTo>
                    <a:cubicBezTo>
                      <a:pt x="3011" y="1223"/>
                      <a:pt x="2875" y="2128"/>
                      <a:pt x="2649" y="2762"/>
                    </a:cubicBezTo>
                    <a:cubicBezTo>
                      <a:pt x="2671" y="2852"/>
                      <a:pt x="2219" y="2513"/>
                      <a:pt x="2105" y="2468"/>
                    </a:cubicBezTo>
                    <a:cubicBezTo>
                      <a:pt x="1743" y="2241"/>
                      <a:pt x="1291" y="1970"/>
                      <a:pt x="725" y="1517"/>
                    </a:cubicBezTo>
                    <a:cubicBezTo>
                      <a:pt x="363" y="1246"/>
                      <a:pt x="1" y="884"/>
                      <a:pt x="23" y="567"/>
                    </a:cubicBezTo>
                    <a:cubicBezTo>
                      <a:pt x="46" y="499"/>
                      <a:pt x="46" y="476"/>
                      <a:pt x="68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14"/>
              <p:cNvSpPr/>
              <p:nvPr/>
            </p:nvSpPr>
            <p:spPr>
              <a:xfrm>
                <a:off x="3399475" y="403900"/>
                <a:ext cx="526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309" fill="none" extrusionOk="0">
                    <a:moveTo>
                      <a:pt x="46" y="724"/>
                    </a:moveTo>
                    <a:cubicBezTo>
                      <a:pt x="114" y="521"/>
                      <a:pt x="386" y="294"/>
                      <a:pt x="657" y="159"/>
                    </a:cubicBezTo>
                    <a:cubicBezTo>
                      <a:pt x="997" y="0"/>
                      <a:pt x="1291" y="68"/>
                      <a:pt x="1472" y="294"/>
                    </a:cubicBezTo>
                    <a:cubicBezTo>
                      <a:pt x="1857" y="702"/>
                      <a:pt x="2106" y="1720"/>
                      <a:pt x="1925" y="2309"/>
                    </a:cubicBezTo>
                    <a:cubicBezTo>
                      <a:pt x="1902" y="2309"/>
                      <a:pt x="1314" y="2150"/>
                      <a:pt x="1246" y="2195"/>
                    </a:cubicBezTo>
                    <a:cubicBezTo>
                      <a:pt x="906" y="2173"/>
                      <a:pt x="635" y="2037"/>
                      <a:pt x="340" y="1652"/>
                    </a:cubicBezTo>
                    <a:cubicBezTo>
                      <a:pt x="159" y="1403"/>
                      <a:pt x="1" y="1087"/>
                      <a:pt x="46" y="860"/>
                    </a:cubicBezTo>
                    <a:cubicBezTo>
                      <a:pt x="1" y="792"/>
                      <a:pt x="46" y="747"/>
                      <a:pt x="46" y="724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14"/>
              <p:cNvSpPr/>
              <p:nvPr/>
            </p:nvSpPr>
            <p:spPr>
              <a:xfrm>
                <a:off x="3401175" y="416350"/>
                <a:ext cx="4755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472" fill="none" extrusionOk="0">
                    <a:moveTo>
                      <a:pt x="1" y="679"/>
                    </a:moveTo>
                    <a:cubicBezTo>
                      <a:pt x="589" y="1154"/>
                      <a:pt x="1132" y="1267"/>
                      <a:pt x="1608" y="1449"/>
                    </a:cubicBezTo>
                    <a:cubicBezTo>
                      <a:pt x="1630" y="1449"/>
                      <a:pt x="1721" y="1471"/>
                      <a:pt x="1789" y="1381"/>
                    </a:cubicBezTo>
                    <a:cubicBezTo>
                      <a:pt x="1811" y="1358"/>
                      <a:pt x="1811" y="1335"/>
                      <a:pt x="1811" y="1313"/>
                    </a:cubicBezTo>
                    <a:cubicBezTo>
                      <a:pt x="1902" y="679"/>
                      <a:pt x="272" y="407"/>
                      <a:pt x="205" y="113"/>
                    </a:cubicBezTo>
                    <a:cubicBezTo>
                      <a:pt x="816" y="0"/>
                      <a:pt x="1155" y="0"/>
                      <a:pt x="1744" y="475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16" name="Google Shape;4516;p14"/>
            <p:cNvGrpSpPr/>
            <p:nvPr/>
          </p:nvGrpSpPr>
          <p:grpSpPr>
            <a:xfrm>
              <a:off x="4881743" y="156705"/>
              <a:ext cx="237508" cy="247359"/>
              <a:chOff x="2650925" y="4637475"/>
              <a:chExt cx="120550" cy="125550"/>
            </a:xfrm>
          </p:grpSpPr>
          <p:sp>
            <p:nvSpPr>
              <p:cNvPr id="4517" name="Google Shape;4517;p14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14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19" name="Google Shape;4519;p14"/>
            <p:cNvGrpSpPr/>
            <p:nvPr/>
          </p:nvGrpSpPr>
          <p:grpSpPr>
            <a:xfrm>
              <a:off x="5794189" y="-85831"/>
              <a:ext cx="949833" cy="732422"/>
              <a:chOff x="4866600" y="2956225"/>
              <a:chExt cx="482100" cy="371750"/>
            </a:xfrm>
          </p:grpSpPr>
          <p:sp>
            <p:nvSpPr>
              <p:cNvPr id="4520" name="Google Shape;4520;p14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14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14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14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14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14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14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14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8" name="Google Shape;4528;p14"/>
            <p:cNvGrpSpPr/>
            <p:nvPr/>
          </p:nvGrpSpPr>
          <p:grpSpPr>
            <a:xfrm>
              <a:off x="5491709" y="-152407"/>
              <a:ext cx="3804702" cy="3830266"/>
              <a:chOff x="3667100" y="238125"/>
              <a:chExt cx="1931125" cy="1944100"/>
            </a:xfrm>
          </p:grpSpPr>
          <p:sp>
            <p:nvSpPr>
              <p:cNvPr id="4529" name="Google Shape;4529;p14"/>
              <p:cNvSpPr/>
              <p:nvPr/>
            </p:nvSpPr>
            <p:spPr>
              <a:xfrm>
                <a:off x="5226450" y="255075"/>
                <a:ext cx="321975" cy="980575"/>
              </a:xfrm>
              <a:custGeom>
                <a:avLst/>
                <a:gdLst/>
                <a:ahLst/>
                <a:cxnLst/>
                <a:rect l="l" t="t" r="r" b="b"/>
                <a:pathLst>
                  <a:path w="12879" h="39223" fill="none" extrusionOk="0">
                    <a:moveTo>
                      <a:pt x="6677" y="1"/>
                    </a:moveTo>
                    <a:cubicBezTo>
                      <a:pt x="1811" y="12358"/>
                      <a:pt x="1" y="31663"/>
                      <a:pt x="12878" y="39222"/>
                    </a:cubicBezTo>
                  </a:path>
                </a:pathLst>
              </a:custGeom>
              <a:noFill/>
              <a:ln w="5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14"/>
              <p:cNvSpPr/>
              <p:nvPr/>
            </p:nvSpPr>
            <p:spPr>
              <a:xfrm>
                <a:off x="5142150" y="238125"/>
                <a:ext cx="49250" cy="17032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813" fill="none" extrusionOk="0">
                    <a:moveTo>
                      <a:pt x="1" y="0"/>
                    </a:moveTo>
                    <a:cubicBezTo>
                      <a:pt x="159" y="2014"/>
                      <a:pt x="499" y="5454"/>
                      <a:pt x="1970" y="6812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14"/>
              <p:cNvSpPr/>
              <p:nvPr/>
            </p:nvSpPr>
            <p:spPr>
              <a:xfrm>
                <a:off x="4463200" y="263575"/>
                <a:ext cx="6840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7363" h="29513" fill="none" extrusionOk="0">
                    <a:moveTo>
                      <a:pt x="20754" y="0"/>
                    </a:moveTo>
                    <a:cubicBezTo>
                      <a:pt x="18943" y="14734"/>
                      <a:pt x="25914" y="28494"/>
                      <a:pt x="27362" y="29513"/>
                    </a:cubicBezTo>
                    <a:cubicBezTo>
                      <a:pt x="24081" y="27793"/>
                      <a:pt x="17631" y="25416"/>
                      <a:pt x="14077" y="24443"/>
                    </a:cubicBezTo>
                    <a:cubicBezTo>
                      <a:pt x="5024" y="21976"/>
                      <a:pt x="2490" y="22429"/>
                      <a:pt x="0" y="20958"/>
                    </a:cubicBezTo>
                  </a:path>
                </a:pathLst>
              </a:custGeom>
              <a:solidFill>
                <a:schemeClr val="dk1"/>
              </a:solidFill>
              <a:ln w="5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14"/>
              <p:cNvSpPr/>
              <p:nvPr/>
            </p:nvSpPr>
            <p:spPr>
              <a:xfrm>
                <a:off x="4436600" y="875200"/>
                <a:ext cx="1131050" cy="1307025"/>
              </a:xfrm>
              <a:custGeom>
                <a:avLst/>
                <a:gdLst/>
                <a:ahLst/>
                <a:cxnLst/>
                <a:rect l="l" t="t" r="r" b="b"/>
                <a:pathLst>
                  <a:path w="45242" h="52281" fill="none" extrusionOk="0">
                    <a:moveTo>
                      <a:pt x="0" y="1"/>
                    </a:moveTo>
                    <a:cubicBezTo>
                      <a:pt x="1856" y="1924"/>
                      <a:pt x="3735" y="3486"/>
                      <a:pt x="5545" y="4301"/>
                    </a:cubicBezTo>
                    <a:cubicBezTo>
                      <a:pt x="9393" y="6089"/>
                      <a:pt x="26933" y="15730"/>
                      <a:pt x="30757" y="18174"/>
                    </a:cubicBezTo>
                    <a:cubicBezTo>
                      <a:pt x="32613" y="19351"/>
                      <a:pt x="34401" y="20822"/>
                      <a:pt x="35623" y="22723"/>
                    </a:cubicBezTo>
                    <a:cubicBezTo>
                      <a:pt x="36981" y="24828"/>
                      <a:pt x="37162" y="27838"/>
                      <a:pt x="37728" y="30282"/>
                    </a:cubicBezTo>
                    <a:cubicBezTo>
                      <a:pt x="39493" y="37841"/>
                      <a:pt x="41213" y="45604"/>
                      <a:pt x="45242" y="52281"/>
                    </a:cubicBezTo>
                  </a:path>
                </a:pathLst>
              </a:custGeom>
              <a:noFill/>
              <a:ln w="5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14"/>
              <p:cNvSpPr/>
              <p:nvPr/>
            </p:nvSpPr>
            <p:spPr>
              <a:xfrm>
                <a:off x="3814225" y="252250"/>
                <a:ext cx="482075" cy="458325"/>
              </a:xfrm>
              <a:custGeom>
                <a:avLst/>
                <a:gdLst/>
                <a:ahLst/>
                <a:cxnLst/>
                <a:rect l="l" t="t" r="r" b="b"/>
                <a:pathLst>
                  <a:path w="19283" h="18333" fill="none" extrusionOk="0">
                    <a:moveTo>
                      <a:pt x="0" y="1"/>
                    </a:moveTo>
                    <a:cubicBezTo>
                      <a:pt x="3508" y="1449"/>
                      <a:pt x="7356" y="4889"/>
                      <a:pt x="10117" y="7447"/>
                    </a:cubicBezTo>
                    <a:cubicBezTo>
                      <a:pt x="12946" y="10049"/>
                      <a:pt x="16069" y="14259"/>
                      <a:pt x="19283" y="18333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14"/>
              <p:cNvSpPr/>
              <p:nvPr/>
            </p:nvSpPr>
            <p:spPr>
              <a:xfrm>
                <a:off x="3667100" y="252825"/>
                <a:ext cx="1900550" cy="1916950"/>
              </a:xfrm>
              <a:custGeom>
                <a:avLst/>
                <a:gdLst/>
                <a:ahLst/>
                <a:cxnLst/>
                <a:rect l="l" t="t" r="r" b="b"/>
                <a:pathLst>
                  <a:path w="76022" h="76678" extrusionOk="0">
                    <a:moveTo>
                      <a:pt x="52643" y="0"/>
                    </a:moveTo>
                    <a:lnTo>
                      <a:pt x="52643" y="1539"/>
                    </a:lnTo>
                    <a:cubicBezTo>
                      <a:pt x="52711" y="5862"/>
                      <a:pt x="53186" y="10185"/>
                      <a:pt x="53933" y="14462"/>
                    </a:cubicBezTo>
                    <a:cubicBezTo>
                      <a:pt x="54408" y="16974"/>
                      <a:pt x="54974" y="19464"/>
                      <a:pt x="55676" y="21908"/>
                    </a:cubicBezTo>
                    <a:cubicBezTo>
                      <a:pt x="56038" y="23176"/>
                      <a:pt x="56445" y="24420"/>
                      <a:pt x="56898" y="25643"/>
                    </a:cubicBezTo>
                    <a:cubicBezTo>
                      <a:pt x="57147" y="26321"/>
                      <a:pt x="58210" y="28019"/>
                      <a:pt x="57169" y="28449"/>
                    </a:cubicBezTo>
                    <a:cubicBezTo>
                      <a:pt x="57019" y="28509"/>
                      <a:pt x="56865" y="28529"/>
                      <a:pt x="56708" y="28529"/>
                    </a:cubicBezTo>
                    <a:cubicBezTo>
                      <a:pt x="56510" y="28529"/>
                      <a:pt x="56308" y="28497"/>
                      <a:pt x="56106" y="28472"/>
                    </a:cubicBezTo>
                    <a:cubicBezTo>
                      <a:pt x="55925" y="28449"/>
                      <a:pt x="55721" y="28404"/>
                      <a:pt x="55563" y="28358"/>
                    </a:cubicBezTo>
                    <a:cubicBezTo>
                      <a:pt x="48411" y="26367"/>
                      <a:pt x="41327" y="23809"/>
                      <a:pt x="34221" y="21614"/>
                    </a:cubicBezTo>
                    <a:cubicBezTo>
                      <a:pt x="29626" y="20211"/>
                      <a:pt x="17201" y="9845"/>
                      <a:pt x="11475" y="3780"/>
                    </a:cubicBezTo>
                    <a:cubicBezTo>
                      <a:pt x="10004" y="2218"/>
                      <a:pt x="8081" y="996"/>
                      <a:pt x="6021" y="46"/>
                    </a:cubicBezTo>
                    <a:lnTo>
                      <a:pt x="1" y="46"/>
                    </a:lnTo>
                    <a:cubicBezTo>
                      <a:pt x="13625" y="6179"/>
                      <a:pt x="21184" y="22497"/>
                      <a:pt x="32591" y="27453"/>
                    </a:cubicBezTo>
                    <a:cubicBezTo>
                      <a:pt x="38181" y="29875"/>
                      <a:pt x="42979" y="32115"/>
                      <a:pt x="46646" y="33813"/>
                    </a:cubicBezTo>
                    <a:cubicBezTo>
                      <a:pt x="59387" y="39674"/>
                      <a:pt x="64321" y="45355"/>
                      <a:pt x="66335" y="49610"/>
                    </a:cubicBezTo>
                    <a:cubicBezTo>
                      <a:pt x="73261" y="64230"/>
                      <a:pt x="76022" y="76678"/>
                      <a:pt x="76022" y="76678"/>
                    </a:cubicBezTo>
                    <a:lnTo>
                      <a:pt x="76022" y="76316"/>
                    </a:lnTo>
                    <a:lnTo>
                      <a:pt x="76022" y="64954"/>
                    </a:lnTo>
                    <a:lnTo>
                      <a:pt x="76022" y="47935"/>
                    </a:lnTo>
                    <a:cubicBezTo>
                      <a:pt x="76022" y="45016"/>
                      <a:pt x="75863" y="42028"/>
                      <a:pt x="76022" y="39109"/>
                    </a:cubicBezTo>
                    <a:cubicBezTo>
                      <a:pt x="74958" y="38543"/>
                      <a:pt x="74506" y="37524"/>
                      <a:pt x="74528" y="36280"/>
                    </a:cubicBezTo>
                    <a:cubicBezTo>
                      <a:pt x="74528" y="35284"/>
                      <a:pt x="74754" y="34243"/>
                      <a:pt x="74528" y="33247"/>
                    </a:cubicBezTo>
                    <a:cubicBezTo>
                      <a:pt x="74506" y="33134"/>
                      <a:pt x="74483" y="33021"/>
                      <a:pt x="74392" y="32930"/>
                    </a:cubicBezTo>
                    <a:cubicBezTo>
                      <a:pt x="74302" y="32862"/>
                      <a:pt x="74189" y="32794"/>
                      <a:pt x="74121" y="32772"/>
                    </a:cubicBezTo>
                    <a:cubicBezTo>
                      <a:pt x="73555" y="32545"/>
                      <a:pt x="72944" y="32342"/>
                      <a:pt x="72355" y="32206"/>
                    </a:cubicBezTo>
                    <a:cubicBezTo>
                      <a:pt x="72262" y="32190"/>
                      <a:pt x="72168" y="32164"/>
                      <a:pt x="72067" y="32164"/>
                    </a:cubicBezTo>
                    <a:cubicBezTo>
                      <a:pt x="72022" y="32164"/>
                      <a:pt x="71975" y="32169"/>
                      <a:pt x="71925" y="32183"/>
                    </a:cubicBezTo>
                    <a:cubicBezTo>
                      <a:pt x="71790" y="32206"/>
                      <a:pt x="71677" y="32319"/>
                      <a:pt x="71563" y="32410"/>
                    </a:cubicBezTo>
                    <a:cubicBezTo>
                      <a:pt x="70952" y="32975"/>
                      <a:pt x="70409" y="33609"/>
                      <a:pt x="69957" y="34333"/>
                    </a:cubicBezTo>
                    <a:cubicBezTo>
                      <a:pt x="69640" y="33903"/>
                      <a:pt x="69323" y="33541"/>
                      <a:pt x="69029" y="33134"/>
                    </a:cubicBezTo>
                    <a:cubicBezTo>
                      <a:pt x="63936" y="26435"/>
                      <a:pt x="63416" y="15617"/>
                      <a:pt x="66222" y="7922"/>
                    </a:cubicBezTo>
                    <a:cubicBezTo>
                      <a:pt x="66494" y="7197"/>
                      <a:pt x="68870" y="46"/>
                      <a:pt x="69821" y="46"/>
                    </a:cubicBezTo>
                    <a:lnTo>
                      <a:pt x="63054" y="46"/>
                    </a:lnTo>
                    <a:cubicBezTo>
                      <a:pt x="61900" y="1517"/>
                      <a:pt x="61334" y="3554"/>
                      <a:pt x="60994" y="4685"/>
                    </a:cubicBezTo>
                    <a:cubicBezTo>
                      <a:pt x="60795" y="5329"/>
                      <a:pt x="60548" y="5640"/>
                      <a:pt x="60318" y="5640"/>
                    </a:cubicBezTo>
                    <a:cubicBezTo>
                      <a:pt x="60103" y="5640"/>
                      <a:pt x="59903" y="5368"/>
                      <a:pt x="59772" y="4844"/>
                    </a:cubicBezTo>
                    <a:cubicBezTo>
                      <a:pt x="59297" y="3010"/>
                      <a:pt x="59319" y="725"/>
                      <a:pt x="593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14"/>
              <p:cNvSpPr/>
              <p:nvPr/>
            </p:nvSpPr>
            <p:spPr>
              <a:xfrm>
                <a:off x="5176100" y="253950"/>
                <a:ext cx="10695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6852" extrusionOk="0">
                    <a:moveTo>
                      <a:pt x="4278" y="1"/>
                    </a:moveTo>
                    <a:cubicBezTo>
                      <a:pt x="3373" y="1"/>
                      <a:pt x="2716" y="1"/>
                      <a:pt x="2762" y="23"/>
                    </a:cubicBezTo>
                    <a:cubicBezTo>
                      <a:pt x="1766" y="1291"/>
                      <a:pt x="770" y="4188"/>
                      <a:pt x="431" y="5342"/>
                    </a:cubicBezTo>
                    <a:cubicBezTo>
                      <a:pt x="1" y="5659"/>
                      <a:pt x="182" y="5840"/>
                      <a:pt x="227" y="6066"/>
                    </a:cubicBezTo>
                    <a:cubicBezTo>
                      <a:pt x="368" y="6585"/>
                      <a:pt x="643" y="6851"/>
                      <a:pt x="934" y="6851"/>
                    </a:cubicBezTo>
                    <a:cubicBezTo>
                      <a:pt x="1251" y="6851"/>
                      <a:pt x="1588" y="6535"/>
                      <a:pt x="1788" y="5885"/>
                    </a:cubicBezTo>
                    <a:cubicBezTo>
                      <a:pt x="2128" y="4753"/>
                      <a:pt x="3124" y="1494"/>
                      <a:pt x="42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14"/>
              <p:cNvSpPr/>
              <p:nvPr/>
            </p:nvSpPr>
            <p:spPr>
              <a:xfrm>
                <a:off x="4536175" y="252825"/>
                <a:ext cx="626925" cy="727375"/>
              </a:xfrm>
              <a:custGeom>
                <a:avLst/>
                <a:gdLst/>
                <a:ahLst/>
                <a:cxnLst/>
                <a:rect l="l" t="t" r="r" b="b"/>
                <a:pathLst>
                  <a:path w="25077" h="29095" extrusionOk="0">
                    <a:moveTo>
                      <a:pt x="17903" y="0"/>
                    </a:moveTo>
                    <a:lnTo>
                      <a:pt x="17903" y="1539"/>
                    </a:lnTo>
                    <a:cubicBezTo>
                      <a:pt x="17971" y="5885"/>
                      <a:pt x="18423" y="10207"/>
                      <a:pt x="19215" y="14485"/>
                    </a:cubicBezTo>
                    <a:cubicBezTo>
                      <a:pt x="19668" y="16997"/>
                      <a:pt x="20234" y="19487"/>
                      <a:pt x="20935" y="21931"/>
                    </a:cubicBezTo>
                    <a:cubicBezTo>
                      <a:pt x="21297" y="23198"/>
                      <a:pt x="21705" y="24443"/>
                      <a:pt x="22157" y="25665"/>
                    </a:cubicBezTo>
                    <a:cubicBezTo>
                      <a:pt x="22406" y="26344"/>
                      <a:pt x="23515" y="28042"/>
                      <a:pt x="22429" y="28472"/>
                    </a:cubicBezTo>
                    <a:cubicBezTo>
                      <a:pt x="22279" y="28532"/>
                      <a:pt x="22125" y="28552"/>
                      <a:pt x="21968" y="28552"/>
                    </a:cubicBezTo>
                    <a:cubicBezTo>
                      <a:pt x="21770" y="28552"/>
                      <a:pt x="21567" y="28519"/>
                      <a:pt x="21365" y="28494"/>
                    </a:cubicBezTo>
                    <a:cubicBezTo>
                      <a:pt x="21184" y="28472"/>
                      <a:pt x="21003" y="28426"/>
                      <a:pt x="20822" y="28381"/>
                    </a:cubicBezTo>
                    <a:cubicBezTo>
                      <a:pt x="13829" y="26435"/>
                      <a:pt x="6926" y="23945"/>
                      <a:pt x="1" y="21795"/>
                    </a:cubicBezTo>
                    <a:lnTo>
                      <a:pt x="1" y="21795"/>
                    </a:lnTo>
                    <a:cubicBezTo>
                      <a:pt x="408" y="21954"/>
                      <a:pt x="748" y="22089"/>
                      <a:pt x="1042" y="22180"/>
                    </a:cubicBezTo>
                    <a:cubicBezTo>
                      <a:pt x="8148" y="24353"/>
                      <a:pt x="15232" y="26933"/>
                      <a:pt x="22384" y="28924"/>
                    </a:cubicBezTo>
                    <a:cubicBezTo>
                      <a:pt x="22542" y="28969"/>
                      <a:pt x="22746" y="29015"/>
                      <a:pt x="22927" y="29037"/>
                    </a:cubicBezTo>
                    <a:cubicBezTo>
                      <a:pt x="23129" y="29063"/>
                      <a:pt x="23331" y="29095"/>
                      <a:pt x="23529" y="29095"/>
                    </a:cubicBezTo>
                    <a:cubicBezTo>
                      <a:pt x="23686" y="29095"/>
                      <a:pt x="23841" y="29075"/>
                      <a:pt x="23991" y="29015"/>
                    </a:cubicBezTo>
                    <a:cubicBezTo>
                      <a:pt x="25077" y="28585"/>
                      <a:pt x="23968" y="26887"/>
                      <a:pt x="23742" y="26231"/>
                    </a:cubicBezTo>
                    <a:cubicBezTo>
                      <a:pt x="23289" y="24986"/>
                      <a:pt x="22882" y="23741"/>
                      <a:pt x="22520" y="22497"/>
                    </a:cubicBezTo>
                    <a:cubicBezTo>
                      <a:pt x="21818" y="20030"/>
                      <a:pt x="21252" y="17563"/>
                      <a:pt x="20800" y="15051"/>
                    </a:cubicBezTo>
                    <a:cubicBezTo>
                      <a:pt x="20030" y="10773"/>
                      <a:pt x="19555" y="6428"/>
                      <a:pt x="19487" y="2105"/>
                    </a:cubicBezTo>
                    <a:cubicBezTo>
                      <a:pt x="19464" y="1834"/>
                      <a:pt x="19487" y="906"/>
                      <a:pt x="19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14"/>
              <p:cNvSpPr/>
              <p:nvPr/>
            </p:nvSpPr>
            <p:spPr>
              <a:xfrm>
                <a:off x="3667675" y="253950"/>
                <a:ext cx="1930550" cy="1915825"/>
              </a:xfrm>
              <a:custGeom>
                <a:avLst/>
                <a:gdLst/>
                <a:ahLst/>
                <a:cxnLst/>
                <a:rect l="l" t="t" r="r" b="b"/>
                <a:pathLst>
                  <a:path w="77222" h="76633" extrusionOk="0">
                    <a:moveTo>
                      <a:pt x="1" y="1"/>
                    </a:moveTo>
                    <a:cubicBezTo>
                      <a:pt x="13625" y="6134"/>
                      <a:pt x="21184" y="22452"/>
                      <a:pt x="32591" y="27408"/>
                    </a:cubicBezTo>
                    <a:cubicBezTo>
                      <a:pt x="38203" y="29830"/>
                      <a:pt x="43001" y="32093"/>
                      <a:pt x="46645" y="33768"/>
                    </a:cubicBezTo>
                    <a:cubicBezTo>
                      <a:pt x="59387" y="39629"/>
                      <a:pt x="64343" y="45310"/>
                      <a:pt x="66335" y="49565"/>
                    </a:cubicBezTo>
                    <a:cubicBezTo>
                      <a:pt x="73260" y="64163"/>
                      <a:pt x="76022" y="76633"/>
                      <a:pt x="76022" y="76633"/>
                    </a:cubicBezTo>
                    <a:lnTo>
                      <a:pt x="76022" y="76271"/>
                    </a:lnTo>
                    <a:lnTo>
                      <a:pt x="76022" y="74573"/>
                    </a:lnTo>
                    <a:cubicBezTo>
                      <a:pt x="76022" y="74573"/>
                      <a:pt x="77221" y="65656"/>
                      <a:pt x="67263" y="48094"/>
                    </a:cubicBezTo>
                    <a:cubicBezTo>
                      <a:pt x="64954" y="43975"/>
                      <a:pt x="59387" y="37570"/>
                      <a:pt x="46645" y="31708"/>
                    </a:cubicBezTo>
                    <a:cubicBezTo>
                      <a:pt x="42979" y="30033"/>
                      <a:pt x="38203" y="27770"/>
                      <a:pt x="32591" y="25349"/>
                    </a:cubicBezTo>
                    <a:cubicBezTo>
                      <a:pt x="22293" y="20867"/>
                      <a:pt x="15141" y="7152"/>
                      <a:pt x="38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14"/>
              <p:cNvSpPr/>
              <p:nvPr/>
            </p:nvSpPr>
            <p:spPr>
              <a:xfrm>
                <a:off x="5172700" y="304875"/>
                <a:ext cx="355350" cy="1023000"/>
              </a:xfrm>
              <a:custGeom>
                <a:avLst/>
                <a:gdLst/>
                <a:ahLst/>
                <a:cxnLst/>
                <a:rect l="l" t="t" r="r" b="b"/>
                <a:pathLst>
                  <a:path w="14214" h="40920" extrusionOk="0">
                    <a:moveTo>
                      <a:pt x="4821" y="1"/>
                    </a:moveTo>
                    <a:lnTo>
                      <a:pt x="4821" y="1"/>
                    </a:lnTo>
                    <a:cubicBezTo>
                      <a:pt x="3690" y="1585"/>
                      <a:pt x="2807" y="3305"/>
                      <a:pt x="2015" y="5161"/>
                    </a:cubicBezTo>
                    <a:cubicBezTo>
                      <a:pt x="1313" y="6971"/>
                      <a:pt x="793" y="8872"/>
                      <a:pt x="453" y="10796"/>
                    </a:cubicBezTo>
                    <a:cubicBezTo>
                      <a:pt x="114" y="12720"/>
                      <a:pt x="1" y="14689"/>
                      <a:pt x="23" y="16658"/>
                    </a:cubicBezTo>
                    <a:cubicBezTo>
                      <a:pt x="91" y="18604"/>
                      <a:pt x="340" y="20550"/>
                      <a:pt x="770" y="22474"/>
                    </a:cubicBezTo>
                    <a:cubicBezTo>
                      <a:pt x="1223" y="24398"/>
                      <a:pt x="1834" y="26276"/>
                      <a:pt x="2671" y="28064"/>
                    </a:cubicBezTo>
                    <a:cubicBezTo>
                      <a:pt x="3509" y="29830"/>
                      <a:pt x="4505" y="31550"/>
                      <a:pt x="5659" y="33111"/>
                    </a:cubicBezTo>
                    <a:cubicBezTo>
                      <a:pt x="6813" y="34673"/>
                      <a:pt x="8126" y="36144"/>
                      <a:pt x="9574" y="37434"/>
                    </a:cubicBezTo>
                    <a:cubicBezTo>
                      <a:pt x="11045" y="38724"/>
                      <a:pt x="12562" y="39901"/>
                      <a:pt x="14214" y="40919"/>
                    </a:cubicBezTo>
                    <a:cubicBezTo>
                      <a:pt x="12765" y="39652"/>
                      <a:pt x="11339" y="38362"/>
                      <a:pt x="10072" y="36936"/>
                    </a:cubicBezTo>
                    <a:lnTo>
                      <a:pt x="9144" y="35850"/>
                    </a:lnTo>
                    <a:lnTo>
                      <a:pt x="8239" y="34763"/>
                    </a:lnTo>
                    <a:cubicBezTo>
                      <a:pt x="7673" y="33994"/>
                      <a:pt x="7107" y="33224"/>
                      <a:pt x="6587" y="32432"/>
                    </a:cubicBezTo>
                    <a:cubicBezTo>
                      <a:pt x="5568" y="30848"/>
                      <a:pt x="4663" y="29196"/>
                      <a:pt x="3939" y="27453"/>
                    </a:cubicBezTo>
                    <a:cubicBezTo>
                      <a:pt x="3169" y="25733"/>
                      <a:pt x="2581" y="23945"/>
                      <a:pt x="2173" y="22112"/>
                    </a:cubicBezTo>
                    <a:cubicBezTo>
                      <a:pt x="1766" y="20279"/>
                      <a:pt x="1494" y="18400"/>
                      <a:pt x="1427" y="16545"/>
                    </a:cubicBezTo>
                    <a:cubicBezTo>
                      <a:pt x="1336" y="14666"/>
                      <a:pt x="1427" y="12788"/>
                      <a:pt x="1608" y="10909"/>
                    </a:cubicBezTo>
                    <a:cubicBezTo>
                      <a:pt x="1834" y="9008"/>
                      <a:pt x="2219" y="7152"/>
                      <a:pt x="2739" y="5342"/>
                    </a:cubicBezTo>
                    <a:cubicBezTo>
                      <a:pt x="3260" y="3509"/>
                      <a:pt x="3961" y="1721"/>
                      <a:pt x="4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14"/>
              <p:cNvSpPr/>
              <p:nvPr/>
            </p:nvSpPr>
            <p:spPr>
              <a:xfrm>
                <a:off x="5042000" y="299225"/>
                <a:ext cx="81500" cy="472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18899" extrusionOk="0">
                    <a:moveTo>
                      <a:pt x="431" y="0"/>
                    </a:moveTo>
                    <a:cubicBezTo>
                      <a:pt x="91" y="1607"/>
                      <a:pt x="1" y="3214"/>
                      <a:pt x="1" y="4821"/>
                    </a:cubicBezTo>
                    <a:cubicBezTo>
                      <a:pt x="1" y="6450"/>
                      <a:pt x="114" y="8080"/>
                      <a:pt x="363" y="9664"/>
                    </a:cubicBezTo>
                    <a:cubicBezTo>
                      <a:pt x="612" y="11248"/>
                      <a:pt x="951" y="12833"/>
                      <a:pt x="1449" y="14394"/>
                    </a:cubicBezTo>
                    <a:cubicBezTo>
                      <a:pt x="1902" y="15956"/>
                      <a:pt x="2490" y="17450"/>
                      <a:pt x="3260" y="18898"/>
                    </a:cubicBezTo>
                    <a:cubicBezTo>
                      <a:pt x="3056" y="17269"/>
                      <a:pt x="2762" y="15684"/>
                      <a:pt x="2513" y="14145"/>
                    </a:cubicBezTo>
                    <a:cubicBezTo>
                      <a:pt x="2264" y="12561"/>
                      <a:pt x="2015" y="10999"/>
                      <a:pt x="1766" y="9438"/>
                    </a:cubicBezTo>
                    <a:cubicBezTo>
                      <a:pt x="1517" y="7876"/>
                      <a:pt x="1336" y="6337"/>
                      <a:pt x="1110" y="4753"/>
                    </a:cubicBezTo>
                    <a:cubicBezTo>
                      <a:pt x="906" y="3146"/>
                      <a:pt x="702" y="1607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14"/>
              <p:cNvSpPr/>
              <p:nvPr/>
            </p:nvSpPr>
            <p:spPr>
              <a:xfrm>
                <a:off x="5200425" y="1125300"/>
                <a:ext cx="299900" cy="658050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263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59" y="2060"/>
                      <a:pt x="2649" y="4096"/>
                      <a:pt x="3871" y="6156"/>
                    </a:cubicBezTo>
                    <a:cubicBezTo>
                      <a:pt x="5093" y="8283"/>
                      <a:pt x="6179" y="10411"/>
                      <a:pt x="7175" y="12606"/>
                    </a:cubicBezTo>
                    <a:cubicBezTo>
                      <a:pt x="8193" y="14824"/>
                      <a:pt x="9076" y="17042"/>
                      <a:pt x="9868" y="19350"/>
                    </a:cubicBezTo>
                    <a:cubicBezTo>
                      <a:pt x="10660" y="21636"/>
                      <a:pt x="11339" y="23945"/>
                      <a:pt x="11996" y="26321"/>
                    </a:cubicBezTo>
                    <a:cubicBezTo>
                      <a:pt x="11905" y="23877"/>
                      <a:pt x="11520" y="21433"/>
                      <a:pt x="10909" y="19034"/>
                    </a:cubicBezTo>
                    <a:cubicBezTo>
                      <a:pt x="10321" y="16657"/>
                      <a:pt x="9484" y="14303"/>
                      <a:pt x="8442" y="12040"/>
                    </a:cubicBezTo>
                    <a:cubicBezTo>
                      <a:pt x="7447" y="9777"/>
                      <a:pt x="6225" y="7627"/>
                      <a:pt x="4799" y="5590"/>
                    </a:cubicBezTo>
                    <a:cubicBezTo>
                      <a:pt x="3396" y="3576"/>
                      <a:pt x="1811" y="165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14"/>
              <p:cNvSpPr/>
              <p:nvPr/>
            </p:nvSpPr>
            <p:spPr>
              <a:xfrm>
                <a:off x="3802325" y="289025"/>
                <a:ext cx="745200" cy="615050"/>
              </a:xfrm>
              <a:custGeom>
                <a:avLst/>
                <a:gdLst/>
                <a:ahLst/>
                <a:cxnLst/>
                <a:rect l="l" t="t" r="r" b="b"/>
                <a:pathLst>
                  <a:path w="29808" h="246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81" y="1993"/>
                      <a:pt x="4912" y="4210"/>
                      <a:pt x="7153" y="6587"/>
                    </a:cubicBezTo>
                    <a:cubicBezTo>
                      <a:pt x="9348" y="8941"/>
                      <a:pt x="11453" y="11430"/>
                      <a:pt x="13671" y="13806"/>
                    </a:cubicBezTo>
                    <a:cubicBezTo>
                      <a:pt x="15889" y="16183"/>
                      <a:pt x="18265" y="18491"/>
                      <a:pt x="20958" y="20415"/>
                    </a:cubicBezTo>
                    <a:cubicBezTo>
                      <a:pt x="23606" y="22339"/>
                      <a:pt x="26616" y="23923"/>
                      <a:pt x="29807" y="24602"/>
                    </a:cubicBezTo>
                    <a:cubicBezTo>
                      <a:pt x="26820" y="23380"/>
                      <a:pt x="24104" y="21592"/>
                      <a:pt x="21637" y="19555"/>
                    </a:cubicBezTo>
                    <a:cubicBezTo>
                      <a:pt x="19170" y="17495"/>
                      <a:pt x="16907" y="15187"/>
                      <a:pt x="14667" y="12833"/>
                    </a:cubicBezTo>
                    <a:cubicBezTo>
                      <a:pt x="12471" y="10480"/>
                      <a:pt x="10276" y="8035"/>
                      <a:pt x="7877" y="5795"/>
                    </a:cubicBezTo>
                    <a:cubicBezTo>
                      <a:pt x="5501" y="3577"/>
                      <a:pt x="2898" y="1472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14"/>
              <p:cNvSpPr/>
              <p:nvPr/>
            </p:nvSpPr>
            <p:spPr>
              <a:xfrm>
                <a:off x="4529950" y="835025"/>
                <a:ext cx="58225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02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76" y="1336"/>
                      <a:pt x="3554" y="2377"/>
                      <a:pt x="5523" y="3260"/>
                    </a:cubicBezTo>
                    <a:cubicBezTo>
                      <a:pt x="7447" y="4165"/>
                      <a:pt x="9438" y="4957"/>
                      <a:pt x="11430" y="5681"/>
                    </a:cubicBezTo>
                    <a:lnTo>
                      <a:pt x="17405" y="7877"/>
                    </a:lnTo>
                    <a:cubicBezTo>
                      <a:pt x="19374" y="8601"/>
                      <a:pt x="21320" y="9393"/>
                      <a:pt x="23289" y="10253"/>
                    </a:cubicBezTo>
                    <a:cubicBezTo>
                      <a:pt x="21614" y="8895"/>
                      <a:pt x="19736" y="7809"/>
                      <a:pt x="17812" y="6858"/>
                    </a:cubicBezTo>
                    <a:cubicBezTo>
                      <a:pt x="15888" y="5908"/>
                      <a:pt x="13897" y="5116"/>
                      <a:pt x="11905" y="4391"/>
                    </a:cubicBezTo>
                    <a:cubicBezTo>
                      <a:pt x="9936" y="3645"/>
                      <a:pt x="7922" y="2966"/>
                      <a:pt x="5930" y="2264"/>
                    </a:cubicBezTo>
                    <a:cubicBezTo>
                      <a:pt x="3961" y="1562"/>
                      <a:pt x="1970" y="816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14"/>
              <p:cNvSpPr/>
              <p:nvPr/>
            </p:nvSpPr>
            <p:spPr>
              <a:xfrm>
                <a:off x="4838875" y="1047200"/>
                <a:ext cx="400625" cy="248975"/>
              </a:xfrm>
              <a:custGeom>
                <a:avLst/>
                <a:gdLst/>
                <a:ahLst/>
                <a:cxnLst/>
                <a:rect l="l" t="t" r="r" b="b"/>
                <a:pathLst>
                  <a:path w="16025" h="9959" extrusionOk="0">
                    <a:moveTo>
                      <a:pt x="1" y="1"/>
                    </a:moveTo>
                    <a:cubicBezTo>
                      <a:pt x="1313" y="929"/>
                      <a:pt x="2739" y="1676"/>
                      <a:pt x="4165" y="2445"/>
                    </a:cubicBezTo>
                    <a:cubicBezTo>
                      <a:pt x="5614" y="3147"/>
                      <a:pt x="7017" y="3826"/>
                      <a:pt x="8397" y="4527"/>
                    </a:cubicBezTo>
                    <a:cubicBezTo>
                      <a:pt x="9801" y="5274"/>
                      <a:pt x="11158" y="6021"/>
                      <a:pt x="12426" y="6904"/>
                    </a:cubicBezTo>
                    <a:cubicBezTo>
                      <a:pt x="13693" y="7786"/>
                      <a:pt x="14893" y="8805"/>
                      <a:pt x="16024" y="9959"/>
                    </a:cubicBezTo>
                    <a:cubicBezTo>
                      <a:pt x="15391" y="8465"/>
                      <a:pt x="14350" y="7130"/>
                      <a:pt x="13127" y="6021"/>
                    </a:cubicBezTo>
                    <a:cubicBezTo>
                      <a:pt x="11905" y="4889"/>
                      <a:pt x="10525" y="3984"/>
                      <a:pt x="9076" y="3260"/>
                    </a:cubicBezTo>
                    <a:cubicBezTo>
                      <a:pt x="7605" y="2513"/>
                      <a:pt x="6111" y="1925"/>
                      <a:pt x="4618" y="1381"/>
                    </a:cubicBezTo>
                    <a:cubicBezTo>
                      <a:pt x="3079" y="883"/>
                      <a:pt x="1562" y="43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14"/>
              <p:cNvSpPr/>
              <p:nvPr/>
            </p:nvSpPr>
            <p:spPr>
              <a:xfrm>
                <a:off x="5379800" y="1270125"/>
                <a:ext cx="169200" cy="388750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155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24" y="1268"/>
                      <a:pt x="1426" y="2513"/>
                      <a:pt x="2082" y="3758"/>
                    </a:cubicBezTo>
                    <a:cubicBezTo>
                      <a:pt x="2716" y="5003"/>
                      <a:pt x="3327" y="6270"/>
                      <a:pt x="3847" y="7560"/>
                    </a:cubicBezTo>
                    <a:cubicBezTo>
                      <a:pt x="4391" y="8827"/>
                      <a:pt x="4866" y="10163"/>
                      <a:pt x="5319" y="11475"/>
                    </a:cubicBezTo>
                    <a:cubicBezTo>
                      <a:pt x="5771" y="12811"/>
                      <a:pt x="6179" y="14168"/>
                      <a:pt x="6654" y="15549"/>
                    </a:cubicBezTo>
                    <a:cubicBezTo>
                      <a:pt x="6767" y="14078"/>
                      <a:pt x="6654" y="12652"/>
                      <a:pt x="6405" y="11204"/>
                    </a:cubicBezTo>
                    <a:cubicBezTo>
                      <a:pt x="6156" y="9755"/>
                      <a:pt x="5726" y="8352"/>
                      <a:pt x="5160" y="6994"/>
                    </a:cubicBezTo>
                    <a:cubicBezTo>
                      <a:pt x="4594" y="5659"/>
                      <a:pt x="3847" y="4346"/>
                      <a:pt x="3010" y="3169"/>
                    </a:cubicBezTo>
                    <a:cubicBezTo>
                      <a:pt x="2127" y="1970"/>
                      <a:pt x="1132" y="90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14"/>
              <p:cNvSpPr/>
              <p:nvPr/>
            </p:nvSpPr>
            <p:spPr>
              <a:xfrm>
                <a:off x="5181750" y="304875"/>
                <a:ext cx="346875" cy="1021875"/>
              </a:xfrm>
              <a:custGeom>
                <a:avLst/>
                <a:gdLst/>
                <a:ahLst/>
                <a:cxnLst/>
                <a:rect l="l" t="t" r="r" b="b"/>
                <a:pathLst>
                  <a:path w="13875" h="40875" extrusionOk="0">
                    <a:moveTo>
                      <a:pt x="4459" y="1"/>
                    </a:moveTo>
                    <a:cubicBezTo>
                      <a:pt x="3441" y="1630"/>
                      <a:pt x="2604" y="3395"/>
                      <a:pt x="1970" y="5206"/>
                    </a:cubicBezTo>
                    <a:cubicBezTo>
                      <a:pt x="1314" y="7017"/>
                      <a:pt x="861" y="8895"/>
                      <a:pt x="567" y="10796"/>
                    </a:cubicBezTo>
                    <a:cubicBezTo>
                      <a:pt x="1" y="14621"/>
                      <a:pt x="159" y="18559"/>
                      <a:pt x="997" y="22316"/>
                    </a:cubicBezTo>
                    <a:cubicBezTo>
                      <a:pt x="1879" y="26073"/>
                      <a:pt x="3464" y="29671"/>
                      <a:pt x="5704" y="32817"/>
                    </a:cubicBezTo>
                    <a:cubicBezTo>
                      <a:pt x="6790" y="34356"/>
                      <a:pt x="8035" y="35872"/>
                      <a:pt x="9438" y="37185"/>
                    </a:cubicBezTo>
                    <a:cubicBezTo>
                      <a:pt x="10819" y="38520"/>
                      <a:pt x="12313" y="39742"/>
                      <a:pt x="13874" y="40874"/>
                    </a:cubicBezTo>
                    <a:cubicBezTo>
                      <a:pt x="10819" y="38543"/>
                      <a:pt x="8035" y="35827"/>
                      <a:pt x="5885" y="32659"/>
                    </a:cubicBezTo>
                    <a:cubicBezTo>
                      <a:pt x="3712" y="29535"/>
                      <a:pt x="2128" y="25960"/>
                      <a:pt x="1291" y="22225"/>
                    </a:cubicBezTo>
                    <a:cubicBezTo>
                      <a:pt x="408" y="18491"/>
                      <a:pt x="272" y="14621"/>
                      <a:pt x="793" y="10819"/>
                    </a:cubicBezTo>
                    <a:cubicBezTo>
                      <a:pt x="1336" y="7039"/>
                      <a:pt x="2536" y="3327"/>
                      <a:pt x="4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14"/>
              <p:cNvSpPr/>
              <p:nvPr/>
            </p:nvSpPr>
            <p:spPr>
              <a:xfrm>
                <a:off x="5050500" y="299225"/>
                <a:ext cx="73575" cy="4713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8853" extrusionOk="0">
                    <a:moveTo>
                      <a:pt x="91" y="0"/>
                    </a:moveTo>
                    <a:cubicBezTo>
                      <a:pt x="0" y="1607"/>
                      <a:pt x="0" y="3191"/>
                      <a:pt x="113" y="4798"/>
                    </a:cubicBezTo>
                    <a:cubicBezTo>
                      <a:pt x="204" y="6405"/>
                      <a:pt x="362" y="7989"/>
                      <a:pt x="589" y="9574"/>
                    </a:cubicBezTo>
                    <a:cubicBezTo>
                      <a:pt x="838" y="11135"/>
                      <a:pt x="1132" y="12719"/>
                      <a:pt x="1517" y="14281"/>
                    </a:cubicBezTo>
                    <a:lnTo>
                      <a:pt x="1833" y="15435"/>
                    </a:lnTo>
                    <a:lnTo>
                      <a:pt x="2173" y="16590"/>
                    </a:lnTo>
                    <a:lnTo>
                      <a:pt x="2535" y="17721"/>
                    </a:lnTo>
                    <a:lnTo>
                      <a:pt x="2942" y="18853"/>
                    </a:lnTo>
                    <a:lnTo>
                      <a:pt x="2626" y="17699"/>
                    </a:lnTo>
                    <a:lnTo>
                      <a:pt x="2309" y="16544"/>
                    </a:lnTo>
                    <a:lnTo>
                      <a:pt x="2037" y="15390"/>
                    </a:lnTo>
                    <a:lnTo>
                      <a:pt x="1788" y="14213"/>
                    </a:lnTo>
                    <a:cubicBezTo>
                      <a:pt x="1426" y="12674"/>
                      <a:pt x="1132" y="11113"/>
                      <a:pt x="905" y="9528"/>
                    </a:cubicBezTo>
                    <a:cubicBezTo>
                      <a:pt x="657" y="7944"/>
                      <a:pt x="475" y="6360"/>
                      <a:pt x="340" y="4776"/>
                    </a:cubicBezTo>
                    <a:cubicBezTo>
                      <a:pt x="204" y="3191"/>
                      <a:pt x="113" y="1585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14"/>
              <p:cNvSpPr/>
              <p:nvPr/>
            </p:nvSpPr>
            <p:spPr>
              <a:xfrm>
                <a:off x="5200425" y="1125300"/>
                <a:ext cx="299900" cy="659725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26389" extrusionOk="0">
                    <a:moveTo>
                      <a:pt x="1" y="0"/>
                    </a:moveTo>
                    <a:cubicBezTo>
                      <a:pt x="1517" y="1878"/>
                      <a:pt x="2965" y="3893"/>
                      <a:pt x="4233" y="5952"/>
                    </a:cubicBezTo>
                    <a:cubicBezTo>
                      <a:pt x="5546" y="8034"/>
                      <a:pt x="6700" y="10184"/>
                      <a:pt x="7696" y="12402"/>
                    </a:cubicBezTo>
                    <a:cubicBezTo>
                      <a:pt x="8714" y="14643"/>
                      <a:pt x="9574" y="16929"/>
                      <a:pt x="10298" y="19260"/>
                    </a:cubicBezTo>
                    <a:lnTo>
                      <a:pt x="10796" y="21003"/>
                    </a:lnTo>
                    <a:lnTo>
                      <a:pt x="11249" y="22790"/>
                    </a:lnTo>
                    <a:lnTo>
                      <a:pt x="11656" y="24578"/>
                    </a:lnTo>
                    <a:lnTo>
                      <a:pt x="11996" y="26389"/>
                    </a:lnTo>
                    <a:lnTo>
                      <a:pt x="11724" y="24578"/>
                    </a:lnTo>
                    <a:lnTo>
                      <a:pt x="11385" y="22768"/>
                    </a:lnTo>
                    <a:lnTo>
                      <a:pt x="10977" y="20980"/>
                    </a:lnTo>
                    <a:lnTo>
                      <a:pt x="10479" y="19192"/>
                    </a:lnTo>
                    <a:cubicBezTo>
                      <a:pt x="9823" y="16816"/>
                      <a:pt x="8940" y="14530"/>
                      <a:pt x="7945" y="12289"/>
                    </a:cubicBezTo>
                    <a:cubicBezTo>
                      <a:pt x="6926" y="10071"/>
                      <a:pt x="5772" y="7921"/>
                      <a:pt x="4437" y="5839"/>
                    </a:cubicBezTo>
                    <a:cubicBezTo>
                      <a:pt x="3101" y="3780"/>
                      <a:pt x="1608" y="18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14"/>
              <p:cNvSpPr/>
              <p:nvPr/>
            </p:nvSpPr>
            <p:spPr>
              <a:xfrm>
                <a:off x="3802325" y="289025"/>
                <a:ext cx="745750" cy="615625"/>
              </a:xfrm>
              <a:custGeom>
                <a:avLst/>
                <a:gdLst/>
                <a:ahLst/>
                <a:cxnLst/>
                <a:rect l="l" t="t" r="r" b="b"/>
                <a:pathLst>
                  <a:path w="29830" h="2462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39" y="1789"/>
                      <a:pt x="5161" y="3961"/>
                      <a:pt x="7470" y="6247"/>
                    </a:cubicBezTo>
                    <a:cubicBezTo>
                      <a:pt x="9755" y="8578"/>
                      <a:pt x="11905" y="11045"/>
                      <a:pt x="14101" y="13422"/>
                    </a:cubicBezTo>
                    <a:cubicBezTo>
                      <a:pt x="16319" y="15753"/>
                      <a:pt x="18627" y="18084"/>
                      <a:pt x="21230" y="20053"/>
                    </a:cubicBezTo>
                    <a:cubicBezTo>
                      <a:pt x="22542" y="21049"/>
                      <a:pt x="23900" y="21954"/>
                      <a:pt x="25349" y="22746"/>
                    </a:cubicBezTo>
                    <a:cubicBezTo>
                      <a:pt x="26775" y="23516"/>
                      <a:pt x="28291" y="24172"/>
                      <a:pt x="29830" y="24625"/>
                    </a:cubicBezTo>
                    <a:cubicBezTo>
                      <a:pt x="26752" y="23606"/>
                      <a:pt x="23923" y="21909"/>
                      <a:pt x="21388" y="19894"/>
                    </a:cubicBezTo>
                    <a:cubicBezTo>
                      <a:pt x="18831" y="17880"/>
                      <a:pt x="16522" y="15594"/>
                      <a:pt x="14304" y="13218"/>
                    </a:cubicBezTo>
                    <a:cubicBezTo>
                      <a:pt x="12064" y="10864"/>
                      <a:pt x="9914" y="8397"/>
                      <a:pt x="7605" y="6112"/>
                    </a:cubicBezTo>
                    <a:cubicBezTo>
                      <a:pt x="6451" y="4980"/>
                      <a:pt x="5229" y="3871"/>
                      <a:pt x="3984" y="2830"/>
                    </a:cubicBezTo>
                    <a:cubicBezTo>
                      <a:pt x="2717" y="1811"/>
                      <a:pt x="1382" y="838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14"/>
              <p:cNvSpPr/>
              <p:nvPr/>
            </p:nvSpPr>
            <p:spPr>
              <a:xfrm>
                <a:off x="4529950" y="835025"/>
                <a:ext cx="582800" cy="257475"/>
              </a:xfrm>
              <a:custGeom>
                <a:avLst/>
                <a:gdLst/>
                <a:ahLst/>
                <a:cxnLst/>
                <a:rect l="l" t="t" r="r" b="b"/>
                <a:pathLst>
                  <a:path w="23312" h="10299" extrusionOk="0">
                    <a:moveTo>
                      <a:pt x="1" y="1"/>
                    </a:moveTo>
                    <a:lnTo>
                      <a:pt x="1381" y="861"/>
                    </a:lnTo>
                    <a:lnTo>
                      <a:pt x="2807" y="1585"/>
                    </a:lnTo>
                    <a:lnTo>
                      <a:pt x="4233" y="2264"/>
                    </a:lnTo>
                    <a:lnTo>
                      <a:pt x="5704" y="2920"/>
                    </a:lnTo>
                    <a:cubicBezTo>
                      <a:pt x="7673" y="3758"/>
                      <a:pt x="9665" y="4505"/>
                      <a:pt x="11656" y="5229"/>
                    </a:cubicBezTo>
                    <a:cubicBezTo>
                      <a:pt x="13670" y="5976"/>
                      <a:pt x="15639" y="6700"/>
                      <a:pt x="17586" y="7537"/>
                    </a:cubicBezTo>
                    <a:lnTo>
                      <a:pt x="19057" y="8148"/>
                    </a:lnTo>
                    <a:lnTo>
                      <a:pt x="20505" y="8827"/>
                    </a:lnTo>
                    <a:lnTo>
                      <a:pt x="21931" y="9529"/>
                    </a:lnTo>
                    <a:lnTo>
                      <a:pt x="23312" y="10298"/>
                    </a:lnTo>
                    <a:lnTo>
                      <a:pt x="21954" y="9461"/>
                    </a:lnTo>
                    <a:lnTo>
                      <a:pt x="20573" y="8691"/>
                    </a:lnTo>
                    <a:lnTo>
                      <a:pt x="19125" y="7990"/>
                    </a:lnTo>
                    <a:lnTo>
                      <a:pt x="17676" y="7311"/>
                    </a:lnTo>
                    <a:cubicBezTo>
                      <a:pt x="15730" y="6451"/>
                      <a:pt x="13716" y="5681"/>
                      <a:pt x="11747" y="4957"/>
                    </a:cubicBezTo>
                    <a:cubicBezTo>
                      <a:pt x="9733" y="4210"/>
                      <a:pt x="7741" y="3486"/>
                      <a:pt x="5772" y="2694"/>
                    </a:cubicBezTo>
                    <a:cubicBezTo>
                      <a:pt x="3780" y="1902"/>
                      <a:pt x="1857" y="101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14"/>
              <p:cNvSpPr/>
              <p:nvPr/>
            </p:nvSpPr>
            <p:spPr>
              <a:xfrm>
                <a:off x="4838875" y="1047200"/>
                <a:ext cx="401175" cy="248425"/>
              </a:xfrm>
              <a:custGeom>
                <a:avLst/>
                <a:gdLst/>
                <a:ahLst/>
                <a:cxnLst/>
                <a:rect l="l" t="t" r="r" b="b"/>
                <a:pathLst>
                  <a:path w="16047" h="99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27" y="702"/>
                      <a:pt x="2898" y="1359"/>
                      <a:pt x="4391" y="2015"/>
                    </a:cubicBezTo>
                    <a:cubicBezTo>
                      <a:pt x="5863" y="2671"/>
                      <a:pt x="7311" y="3282"/>
                      <a:pt x="8714" y="4029"/>
                    </a:cubicBezTo>
                    <a:cubicBezTo>
                      <a:pt x="10140" y="4731"/>
                      <a:pt x="11498" y="5568"/>
                      <a:pt x="12743" y="6541"/>
                    </a:cubicBezTo>
                    <a:cubicBezTo>
                      <a:pt x="13987" y="7492"/>
                      <a:pt x="15119" y="8624"/>
                      <a:pt x="16047" y="9936"/>
                    </a:cubicBezTo>
                    <a:cubicBezTo>
                      <a:pt x="15617" y="9257"/>
                      <a:pt x="15142" y="8601"/>
                      <a:pt x="14598" y="8013"/>
                    </a:cubicBezTo>
                    <a:cubicBezTo>
                      <a:pt x="14055" y="7424"/>
                      <a:pt x="13467" y="6881"/>
                      <a:pt x="12856" y="6360"/>
                    </a:cubicBezTo>
                    <a:cubicBezTo>
                      <a:pt x="11634" y="5342"/>
                      <a:pt x="10253" y="4505"/>
                      <a:pt x="8827" y="3758"/>
                    </a:cubicBezTo>
                    <a:cubicBezTo>
                      <a:pt x="7379" y="3056"/>
                      <a:pt x="5908" y="2400"/>
                      <a:pt x="4437" y="1811"/>
                    </a:cubicBezTo>
                    <a:cubicBezTo>
                      <a:pt x="2943" y="1200"/>
                      <a:pt x="1472" y="63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14"/>
              <p:cNvSpPr/>
              <p:nvPr/>
            </p:nvSpPr>
            <p:spPr>
              <a:xfrm>
                <a:off x="5379800" y="1270125"/>
                <a:ext cx="1663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552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83" y="1132"/>
                      <a:pt x="1697" y="2287"/>
                      <a:pt x="2467" y="3464"/>
                    </a:cubicBezTo>
                    <a:cubicBezTo>
                      <a:pt x="3214" y="4731"/>
                      <a:pt x="3847" y="5976"/>
                      <a:pt x="4391" y="7288"/>
                    </a:cubicBezTo>
                    <a:cubicBezTo>
                      <a:pt x="4956" y="8601"/>
                      <a:pt x="5409" y="9959"/>
                      <a:pt x="5771" y="11339"/>
                    </a:cubicBezTo>
                    <a:cubicBezTo>
                      <a:pt x="5862" y="11679"/>
                      <a:pt x="5952" y="12041"/>
                      <a:pt x="6043" y="12381"/>
                    </a:cubicBezTo>
                    <a:cubicBezTo>
                      <a:pt x="6111" y="12720"/>
                      <a:pt x="6201" y="13105"/>
                      <a:pt x="6269" y="13422"/>
                    </a:cubicBezTo>
                    <a:cubicBezTo>
                      <a:pt x="6428" y="14123"/>
                      <a:pt x="6518" y="14825"/>
                      <a:pt x="6654" y="15526"/>
                    </a:cubicBezTo>
                    <a:cubicBezTo>
                      <a:pt x="6609" y="14825"/>
                      <a:pt x="6518" y="14123"/>
                      <a:pt x="6405" y="13399"/>
                    </a:cubicBezTo>
                    <a:cubicBezTo>
                      <a:pt x="6337" y="13060"/>
                      <a:pt x="6292" y="12697"/>
                      <a:pt x="6201" y="12358"/>
                    </a:cubicBezTo>
                    <a:cubicBezTo>
                      <a:pt x="6111" y="12018"/>
                      <a:pt x="6065" y="11656"/>
                      <a:pt x="5975" y="11317"/>
                    </a:cubicBezTo>
                    <a:cubicBezTo>
                      <a:pt x="5635" y="9891"/>
                      <a:pt x="5183" y="8533"/>
                      <a:pt x="4640" y="7220"/>
                    </a:cubicBezTo>
                    <a:cubicBezTo>
                      <a:pt x="4074" y="5885"/>
                      <a:pt x="3440" y="4618"/>
                      <a:pt x="2648" y="3396"/>
                    </a:cubicBezTo>
                    <a:cubicBezTo>
                      <a:pt x="2241" y="2807"/>
                      <a:pt x="1811" y="2196"/>
                      <a:pt x="1403" y="1630"/>
                    </a:cubicBezTo>
                    <a:cubicBezTo>
                      <a:pt x="951" y="1065"/>
                      <a:pt x="498" y="544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52" name="Google Shape;4552;p14"/>
            <p:cNvGrpSpPr/>
            <p:nvPr/>
          </p:nvGrpSpPr>
          <p:grpSpPr>
            <a:xfrm>
              <a:off x="8222027" y="-85850"/>
              <a:ext cx="950917" cy="732471"/>
              <a:chOff x="4850200" y="2392675"/>
              <a:chExt cx="482650" cy="371775"/>
            </a:xfrm>
          </p:grpSpPr>
          <p:sp>
            <p:nvSpPr>
              <p:cNvPr id="4553" name="Google Shape;4553;p14"/>
              <p:cNvSpPr/>
              <p:nvPr/>
            </p:nvSpPr>
            <p:spPr>
              <a:xfrm>
                <a:off x="4913000" y="2407950"/>
                <a:ext cx="4198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2" fill="none" extrusionOk="0">
                    <a:moveTo>
                      <a:pt x="227" y="1"/>
                    </a:moveTo>
                    <a:cubicBezTo>
                      <a:pt x="69" y="3034"/>
                      <a:pt x="1" y="6247"/>
                      <a:pt x="1630" y="8827"/>
                    </a:cubicBezTo>
                    <a:cubicBezTo>
                      <a:pt x="2807" y="10706"/>
                      <a:pt x="4844" y="11996"/>
                      <a:pt x="7017" y="12290"/>
                    </a:cubicBezTo>
                    <a:cubicBezTo>
                      <a:pt x="9212" y="12562"/>
                      <a:pt x="11520" y="11837"/>
                      <a:pt x="13172" y="10366"/>
                    </a:cubicBezTo>
                    <a:cubicBezTo>
                      <a:pt x="15843" y="7899"/>
                      <a:pt x="16386" y="3939"/>
                      <a:pt x="16794" y="318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14"/>
              <p:cNvSpPr/>
              <p:nvPr/>
            </p:nvSpPr>
            <p:spPr>
              <a:xfrm>
                <a:off x="4892075" y="239267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1"/>
                    </a:moveTo>
                    <a:cubicBezTo>
                      <a:pt x="46" y="3011"/>
                      <a:pt x="0" y="6247"/>
                      <a:pt x="1607" y="8827"/>
                    </a:cubicBezTo>
                    <a:cubicBezTo>
                      <a:pt x="2807" y="10683"/>
                      <a:pt x="4844" y="11996"/>
                      <a:pt x="7016" y="12267"/>
                    </a:cubicBezTo>
                    <a:cubicBezTo>
                      <a:pt x="9189" y="12562"/>
                      <a:pt x="11520" y="11815"/>
                      <a:pt x="13149" y="10344"/>
                    </a:cubicBezTo>
                    <a:cubicBezTo>
                      <a:pt x="15843" y="7877"/>
                      <a:pt x="16386" y="3916"/>
                      <a:pt x="16771" y="295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14"/>
              <p:cNvSpPr/>
              <p:nvPr/>
            </p:nvSpPr>
            <p:spPr>
              <a:xfrm>
                <a:off x="5184600" y="2665975"/>
                <a:ext cx="6507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939" fill="none" extrusionOk="0">
                    <a:moveTo>
                      <a:pt x="611" y="3848"/>
                    </a:moveTo>
                    <a:cubicBezTo>
                      <a:pt x="521" y="3915"/>
                      <a:pt x="430" y="3938"/>
                      <a:pt x="339" y="3938"/>
                    </a:cubicBezTo>
                    <a:cubicBezTo>
                      <a:pt x="204" y="3938"/>
                      <a:pt x="68" y="3802"/>
                      <a:pt x="45" y="3666"/>
                    </a:cubicBezTo>
                    <a:cubicBezTo>
                      <a:pt x="0" y="3508"/>
                      <a:pt x="0" y="3350"/>
                      <a:pt x="68" y="3214"/>
                    </a:cubicBezTo>
                    <a:cubicBezTo>
                      <a:pt x="226" y="2490"/>
                      <a:pt x="566" y="1811"/>
                      <a:pt x="973" y="1200"/>
                    </a:cubicBezTo>
                    <a:cubicBezTo>
                      <a:pt x="1335" y="656"/>
                      <a:pt x="1765" y="23"/>
                      <a:pt x="2444" y="0"/>
                    </a:cubicBezTo>
                    <a:cubicBezTo>
                      <a:pt x="2603" y="860"/>
                      <a:pt x="2218" y="1924"/>
                      <a:pt x="1788" y="2671"/>
                    </a:cubicBezTo>
                    <a:cubicBezTo>
                      <a:pt x="1516" y="3146"/>
                      <a:pt x="1109" y="3576"/>
                      <a:pt x="611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14"/>
              <p:cNvSpPr/>
              <p:nvPr/>
            </p:nvSpPr>
            <p:spPr>
              <a:xfrm>
                <a:off x="4850200" y="252055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68" y="544"/>
                    </a:moveTo>
                    <a:cubicBezTo>
                      <a:pt x="23" y="453"/>
                      <a:pt x="0" y="363"/>
                      <a:pt x="23" y="250"/>
                    </a:cubicBezTo>
                    <a:cubicBezTo>
                      <a:pt x="68" y="114"/>
                      <a:pt x="227" y="1"/>
                      <a:pt x="363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385"/>
                      <a:pt x="2105" y="838"/>
                      <a:pt x="2626" y="1381"/>
                    </a:cubicBezTo>
                    <a:cubicBezTo>
                      <a:pt x="3078" y="1834"/>
                      <a:pt x="3622" y="2377"/>
                      <a:pt x="3531" y="3056"/>
                    </a:cubicBezTo>
                    <a:cubicBezTo>
                      <a:pt x="2648" y="3079"/>
                      <a:pt x="1675" y="2490"/>
                      <a:pt x="1042" y="1924"/>
                    </a:cubicBezTo>
                    <a:cubicBezTo>
                      <a:pt x="589" y="1562"/>
                      <a:pt x="249" y="1064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14"/>
              <p:cNvSpPr/>
              <p:nvPr/>
            </p:nvSpPr>
            <p:spPr>
              <a:xfrm>
                <a:off x="4853025" y="252677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1" y="476"/>
                    </a:moveTo>
                    <a:cubicBezTo>
                      <a:pt x="861" y="1155"/>
                      <a:pt x="1924" y="1924"/>
                      <a:pt x="2920" y="2400"/>
                    </a:cubicBezTo>
                    <a:cubicBezTo>
                      <a:pt x="3011" y="2445"/>
                      <a:pt x="3124" y="2467"/>
                      <a:pt x="3169" y="2377"/>
                    </a:cubicBezTo>
                    <a:cubicBezTo>
                      <a:pt x="3192" y="2354"/>
                      <a:pt x="3169" y="2286"/>
                      <a:pt x="3169" y="2241"/>
                    </a:cubicBezTo>
                    <a:cubicBezTo>
                      <a:pt x="2943" y="1607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14"/>
              <p:cNvSpPr/>
              <p:nvPr/>
            </p:nvSpPr>
            <p:spPr>
              <a:xfrm>
                <a:off x="5036350" y="2649000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2" y="204"/>
                    </a:moveTo>
                    <a:cubicBezTo>
                      <a:pt x="2988" y="385"/>
                      <a:pt x="3169" y="679"/>
                      <a:pt x="3101" y="973"/>
                    </a:cubicBezTo>
                    <a:cubicBezTo>
                      <a:pt x="3033" y="1313"/>
                      <a:pt x="2716" y="1539"/>
                      <a:pt x="2399" y="1675"/>
                    </a:cubicBezTo>
                    <a:cubicBezTo>
                      <a:pt x="1788" y="1969"/>
                      <a:pt x="770" y="2150"/>
                      <a:pt x="91" y="1879"/>
                    </a:cubicBezTo>
                    <a:cubicBezTo>
                      <a:pt x="0" y="1856"/>
                      <a:pt x="544" y="1019"/>
                      <a:pt x="566" y="973"/>
                    </a:cubicBezTo>
                    <a:cubicBezTo>
                      <a:pt x="883" y="566"/>
                      <a:pt x="1177" y="294"/>
                      <a:pt x="1675" y="113"/>
                    </a:cubicBezTo>
                    <a:cubicBezTo>
                      <a:pt x="1969" y="0"/>
                      <a:pt x="2332" y="0"/>
                      <a:pt x="2648" y="159"/>
                    </a:cubicBezTo>
                    <a:cubicBezTo>
                      <a:pt x="2694" y="159"/>
                      <a:pt x="2739" y="181"/>
                      <a:pt x="2762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14"/>
              <p:cNvSpPr/>
              <p:nvPr/>
            </p:nvSpPr>
            <p:spPr>
              <a:xfrm>
                <a:off x="5048800" y="2649000"/>
                <a:ext cx="5942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56" fill="none" extrusionOk="0">
                    <a:moveTo>
                      <a:pt x="1743" y="0"/>
                    </a:moveTo>
                    <a:cubicBezTo>
                      <a:pt x="1200" y="430"/>
                      <a:pt x="453" y="951"/>
                      <a:pt x="68" y="1539"/>
                    </a:cubicBezTo>
                    <a:cubicBezTo>
                      <a:pt x="46" y="1584"/>
                      <a:pt x="0" y="1675"/>
                      <a:pt x="68" y="1720"/>
                    </a:cubicBezTo>
                    <a:cubicBezTo>
                      <a:pt x="91" y="1765"/>
                      <a:pt x="113" y="1765"/>
                      <a:pt x="159" y="1788"/>
                    </a:cubicBezTo>
                    <a:cubicBezTo>
                      <a:pt x="611" y="1833"/>
                      <a:pt x="2105" y="317"/>
                      <a:pt x="2377" y="407"/>
                    </a:cubicBezTo>
                    <a:cubicBezTo>
                      <a:pt x="2241" y="1019"/>
                      <a:pt x="1788" y="1245"/>
                      <a:pt x="1087" y="1856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60" name="Google Shape;4560;p14"/>
            <p:cNvGrpSpPr/>
            <p:nvPr/>
          </p:nvGrpSpPr>
          <p:grpSpPr>
            <a:xfrm>
              <a:off x="7087248" y="-86402"/>
              <a:ext cx="950917" cy="733555"/>
              <a:chOff x="2920825" y="1027400"/>
              <a:chExt cx="482650" cy="372325"/>
            </a:xfrm>
          </p:grpSpPr>
          <p:sp>
            <p:nvSpPr>
              <p:cNvPr id="4561" name="Google Shape;4561;p14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14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14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14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14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14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14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68" name="Google Shape;4568;p14"/>
            <p:cNvGrpSpPr/>
            <p:nvPr/>
          </p:nvGrpSpPr>
          <p:grpSpPr>
            <a:xfrm>
              <a:off x="4700366" y="4156978"/>
              <a:ext cx="768082" cy="1156015"/>
              <a:chOff x="4700366" y="4156978"/>
              <a:chExt cx="768082" cy="1156015"/>
            </a:xfrm>
          </p:grpSpPr>
          <p:sp>
            <p:nvSpPr>
              <p:cNvPr id="4569" name="Google Shape;4569;p14"/>
              <p:cNvSpPr/>
              <p:nvPr/>
            </p:nvSpPr>
            <p:spPr>
              <a:xfrm>
                <a:off x="5084949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14"/>
              <p:cNvSpPr/>
              <p:nvPr/>
            </p:nvSpPr>
            <p:spPr>
              <a:xfrm>
                <a:off x="5109478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14"/>
              <p:cNvSpPr/>
              <p:nvPr/>
            </p:nvSpPr>
            <p:spPr>
              <a:xfrm>
                <a:off x="492107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14"/>
              <p:cNvSpPr/>
              <p:nvPr/>
            </p:nvSpPr>
            <p:spPr>
              <a:xfrm>
                <a:off x="4956739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14"/>
              <p:cNvSpPr/>
              <p:nvPr/>
            </p:nvSpPr>
            <p:spPr>
              <a:xfrm>
                <a:off x="5059288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14"/>
              <p:cNvSpPr/>
              <p:nvPr/>
            </p:nvSpPr>
            <p:spPr>
              <a:xfrm>
                <a:off x="5055938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14"/>
              <p:cNvSpPr/>
              <p:nvPr/>
            </p:nvSpPr>
            <p:spPr>
              <a:xfrm>
                <a:off x="5101647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14"/>
              <p:cNvSpPr/>
              <p:nvPr/>
            </p:nvSpPr>
            <p:spPr>
              <a:xfrm>
                <a:off x="4816313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14"/>
              <p:cNvSpPr/>
              <p:nvPr/>
            </p:nvSpPr>
            <p:spPr>
              <a:xfrm>
                <a:off x="4831877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14"/>
              <p:cNvSpPr/>
              <p:nvPr/>
            </p:nvSpPr>
            <p:spPr>
              <a:xfrm>
                <a:off x="4769471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14"/>
              <p:cNvSpPr/>
              <p:nvPr/>
            </p:nvSpPr>
            <p:spPr>
              <a:xfrm>
                <a:off x="4810698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14"/>
              <p:cNvSpPr/>
              <p:nvPr/>
            </p:nvSpPr>
            <p:spPr>
              <a:xfrm>
                <a:off x="4795133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14"/>
              <p:cNvSpPr/>
              <p:nvPr/>
            </p:nvSpPr>
            <p:spPr>
              <a:xfrm>
                <a:off x="4700366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14"/>
              <p:cNvSpPr/>
              <p:nvPr/>
            </p:nvSpPr>
            <p:spPr>
              <a:xfrm>
                <a:off x="497122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14"/>
              <p:cNvSpPr/>
              <p:nvPr/>
            </p:nvSpPr>
            <p:spPr>
              <a:xfrm>
                <a:off x="5065986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14"/>
              <p:cNvSpPr/>
              <p:nvPr/>
            </p:nvSpPr>
            <p:spPr>
              <a:xfrm>
                <a:off x="4894333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14"/>
              <p:cNvSpPr/>
              <p:nvPr/>
            </p:nvSpPr>
            <p:spPr>
              <a:xfrm>
                <a:off x="4830794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14"/>
              <p:cNvSpPr/>
              <p:nvPr/>
            </p:nvSpPr>
            <p:spPr>
              <a:xfrm>
                <a:off x="5087166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14"/>
              <p:cNvSpPr/>
              <p:nvPr/>
            </p:nvSpPr>
            <p:spPr>
              <a:xfrm>
                <a:off x="4908814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88" name="Google Shape;4588;p14"/>
            <p:cNvGrpSpPr/>
            <p:nvPr/>
          </p:nvGrpSpPr>
          <p:grpSpPr>
            <a:xfrm>
              <a:off x="1838400" y="4151553"/>
              <a:ext cx="766999" cy="1154931"/>
              <a:chOff x="1838400" y="4151553"/>
              <a:chExt cx="766999" cy="1154931"/>
            </a:xfrm>
          </p:grpSpPr>
          <p:sp>
            <p:nvSpPr>
              <p:cNvPr id="4589" name="Google Shape;4589;p14"/>
              <p:cNvSpPr/>
              <p:nvPr/>
            </p:nvSpPr>
            <p:spPr>
              <a:xfrm>
                <a:off x="1921986" y="45461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12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30" y="8035"/>
                      <a:pt x="5998" y="7650"/>
                      <a:pt x="6044" y="7514"/>
                    </a:cubicBezTo>
                    <a:cubicBezTo>
                      <a:pt x="6089" y="7424"/>
                      <a:pt x="6044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893" y="3214"/>
                      <a:pt x="3011" y="2263"/>
                      <a:pt x="2241" y="1222"/>
                    </a:cubicBezTo>
                    <a:cubicBezTo>
                      <a:pt x="2038" y="973"/>
                      <a:pt x="1743" y="747"/>
                      <a:pt x="1472" y="566"/>
                    </a:cubicBezTo>
                    <a:cubicBezTo>
                      <a:pt x="1178" y="430"/>
                      <a:pt x="861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46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14"/>
              <p:cNvSpPr/>
              <p:nvPr/>
            </p:nvSpPr>
            <p:spPr>
              <a:xfrm>
                <a:off x="1929817" y="4570714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0" y="1833"/>
                    </a:moveTo>
                    <a:cubicBezTo>
                      <a:pt x="181" y="1200"/>
                      <a:pt x="430" y="566"/>
                      <a:pt x="792" y="0"/>
                    </a:cubicBezTo>
                    <a:cubicBezTo>
                      <a:pt x="543" y="905"/>
                      <a:pt x="430" y="1856"/>
                      <a:pt x="453" y="2784"/>
                    </a:cubicBezTo>
                    <a:cubicBezTo>
                      <a:pt x="679" y="1879"/>
                      <a:pt x="973" y="973"/>
                      <a:pt x="1313" y="113"/>
                    </a:cubicBezTo>
                    <a:cubicBezTo>
                      <a:pt x="1313" y="521"/>
                      <a:pt x="1177" y="951"/>
                      <a:pt x="1087" y="1381"/>
                    </a:cubicBezTo>
                    <a:cubicBezTo>
                      <a:pt x="905" y="2150"/>
                      <a:pt x="838" y="2965"/>
                      <a:pt x="838" y="3757"/>
                    </a:cubicBezTo>
                    <a:cubicBezTo>
                      <a:pt x="905" y="3734"/>
                      <a:pt x="951" y="3621"/>
                      <a:pt x="973" y="3531"/>
                    </a:cubicBezTo>
                    <a:cubicBezTo>
                      <a:pt x="1245" y="2558"/>
                      <a:pt x="1517" y="1607"/>
                      <a:pt x="1698" y="634"/>
                    </a:cubicBezTo>
                    <a:cubicBezTo>
                      <a:pt x="1652" y="951"/>
                      <a:pt x="1698" y="1313"/>
                      <a:pt x="1652" y="1652"/>
                    </a:cubicBezTo>
                    <a:cubicBezTo>
                      <a:pt x="1630" y="1946"/>
                      <a:pt x="1584" y="2173"/>
                      <a:pt x="1584" y="2490"/>
                    </a:cubicBezTo>
                    <a:cubicBezTo>
                      <a:pt x="1630" y="3214"/>
                      <a:pt x="1517" y="3983"/>
                      <a:pt x="1426" y="4708"/>
                    </a:cubicBezTo>
                    <a:cubicBezTo>
                      <a:pt x="1811" y="3621"/>
                      <a:pt x="2128" y="2512"/>
                      <a:pt x="2331" y="1381"/>
                    </a:cubicBezTo>
                    <a:cubicBezTo>
                      <a:pt x="2422" y="2037"/>
                      <a:pt x="2354" y="2671"/>
                      <a:pt x="2309" y="3327"/>
                    </a:cubicBezTo>
                    <a:cubicBezTo>
                      <a:pt x="2241" y="4074"/>
                      <a:pt x="2196" y="4821"/>
                      <a:pt x="2128" y="5568"/>
                    </a:cubicBezTo>
                    <a:cubicBezTo>
                      <a:pt x="2128" y="5273"/>
                      <a:pt x="2354" y="4934"/>
                      <a:pt x="2444" y="4685"/>
                    </a:cubicBezTo>
                    <a:cubicBezTo>
                      <a:pt x="2490" y="4436"/>
                      <a:pt x="2535" y="4187"/>
                      <a:pt x="2580" y="3915"/>
                    </a:cubicBezTo>
                    <a:cubicBezTo>
                      <a:pt x="2716" y="3350"/>
                      <a:pt x="2920" y="2761"/>
                      <a:pt x="3259" y="2286"/>
                    </a:cubicBezTo>
                    <a:cubicBezTo>
                      <a:pt x="3033" y="3485"/>
                      <a:pt x="2784" y="4685"/>
                      <a:pt x="2558" y="5907"/>
                    </a:cubicBezTo>
                    <a:cubicBezTo>
                      <a:pt x="2874" y="4934"/>
                      <a:pt x="3169" y="3938"/>
                      <a:pt x="3486" y="2988"/>
                    </a:cubicBezTo>
                    <a:cubicBezTo>
                      <a:pt x="3440" y="4119"/>
                      <a:pt x="3372" y="5273"/>
                      <a:pt x="3350" y="6405"/>
                    </a:cubicBezTo>
                    <a:cubicBezTo>
                      <a:pt x="3553" y="5477"/>
                      <a:pt x="3734" y="4549"/>
                      <a:pt x="3961" y="3621"/>
                    </a:cubicBezTo>
                    <a:cubicBezTo>
                      <a:pt x="3916" y="4708"/>
                      <a:pt x="3893" y="5794"/>
                      <a:pt x="3825" y="6903"/>
                    </a:cubicBezTo>
                    <a:cubicBezTo>
                      <a:pt x="4006" y="6518"/>
                      <a:pt x="4142" y="6133"/>
                      <a:pt x="4255" y="5726"/>
                    </a:cubicBezTo>
                    <a:cubicBezTo>
                      <a:pt x="4368" y="5387"/>
                      <a:pt x="4391" y="4866"/>
                      <a:pt x="4594" y="4594"/>
                    </a:cubicBezTo>
                    <a:cubicBezTo>
                      <a:pt x="4753" y="5500"/>
                      <a:pt x="4798" y="6450"/>
                      <a:pt x="4979" y="7356"/>
                    </a:cubicBezTo>
                    <a:cubicBezTo>
                      <a:pt x="5206" y="7039"/>
                      <a:pt x="5364" y="6699"/>
                      <a:pt x="5432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14"/>
              <p:cNvSpPr/>
              <p:nvPr/>
            </p:nvSpPr>
            <p:spPr>
              <a:xfrm>
                <a:off x="2243030" y="41515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52" y="2920"/>
                    </a:moveTo>
                    <a:cubicBezTo>
                      <a:pt x="2898" y="2083"/>
                      <a:pt x="2852" y="1200"/>
                      <a:pt x="2739" y="363"/>
                    </a:cubicBezTo>
                    <a:cubicBezTo>
                      <a:pt x="2694" y="249"/>
                      <a:pt x="2671" y="68"/>
                      <a:pt x="2558" y="46"/>
                    </a:cubicBezTo>
                    <a:cubicBezTo>
                      <a:pt x="2445" y="0"/>
                      <a:pt x="2332" y="91"/>
                      <a:pt x="2241" y="182"/>
                    </a:cubicBezTo>
                    <a:cubicBezTo>
                      <a:pt x="1540" y="1245"/>
                      <a:pt x="974" y="2332"/>
                      <a:pt x="612" y="3576"/>
                    </a:cubicBezTo>
                    <a:cubicBezTo>
                      <a:pt x="295" y="4595"/>
                      <a:pt x="182" y="5613"/>
                      <a:pt x="159" y="6654"/>
                    </a:cubicBezTo>
                    <a:cubicBezTo>
                      <a:pt x="159" y="7152"/>
                      <a:pt x="91" y="7650"/>
                      <a:pt x="46" y="8125"/>
                    </a:cubicBezTo>
                    <a:cubicBezTo>
                      <a:pt x="1" y="8442"/>
                      <a:pt x="46" y="8759"/>
                      <a:pt x="408" y="8352"/>
                    </a:cubicBezTo>
                    <a:cubicBezTo>
                      <a:pt x="702" y="8080"/>
                      <a:pt x="951" y="7786"/>
                      <a:pt x="1178" y="7469"/>
                    </a:cubicBezTo>
                    <a:cubicBezTo>
                      <a:pt x="1947" y="6518"/>
                      <a:pt x="2513" y="5477"/>
                      <a:pt x="2694" y="4187"/>
                    </a:cubicBezTo>
                    <a:cubicBezTo>
                      <a:pt x="2898" y="2897"/>
                      <a:pt x="2671" y="1698"/>
                      <a:pt x="2196" y="453"/>
                    </a:cubicBezTo>
                    <a:lnTo>
                      <a:pt x="2355" y="5545"/>
                    </a:lnTo>
                    <a:cubicBezTo>
                      <a:pt x="1970" y="4346"/>
                      <a:pt x="1630" y="3124"/>
                      <a:pt x="1313" y="1879"/>
                    </a:cubicBezTo>
                    <a:lnTo>
                      <a:pt x="1065" y="7469"/>
                    </a:lnTo>
                    <a:cubicBezTo>
                      <a:pt x="657" y="6609"/>
                      <a:pt x="408" y="5658"/>
                      <a:pt x="272" y="4708"/>
                    </a:cubicBezTo>
                    <a:cubicBezTo>
                      <a:pt x="408" y="5817"/>
                      <a:pt x="408" y="6949"/>
                      <a:pt x="318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14"/>
              <p:cNvSpPr/>
              <p:nvPr/>
            </p:nvSpPr>
            <p:spPr>
              <a:xfrm>
                <a:off x="2235247" y="4177215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2331" y="0"/>
                    </a:moveTo>
                    <a:lnTo>
                      <a:pt x="1992" y="430"/>
                    </a:lnTo>
                    <a:cubicBezTo>
                      <a:pt x="1585" y="905"/>
                      <a:pt x="1200" y="1426"/>
                      <a:pt x="883" y="1992"/>
                    </a:cubicBezTo>
                    <a:cubicBezTo>
                      <a:pt x="0" y="3598"/>
                      <a:pt x="68" y="5545"/>
                      <a:pt x="430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14"/>
              <p:cNvSpPr/>
              <p:nvPr/>
            </p:nvSpPr>
            <p:spPr>
              <a:xfrm>
                <a:off x="2041281" y="4345520"/>
                <a:ext cx="208496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8013" fill="none" extrusionOk="0">
                    <a:moveTo>
                      <a:pt x="4052" y="5658"/>
                    </a:moveTo>
                    <a:cubicBezTo>
                      <a:pt x="4029" y="6315"/>
                      <a:pt x="3803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50" y="2897"/>
                      <a:pt x="3124" y="2875"/>
                    </a:cubicBezTo>
                    <a:cubicBezTo>
                      <a:pt x="2807" y="3961"/>
                      <a:pt x="2535" y="5093"/>
                      <a:pt x="2218" y="6202"/>
                    </a:cubicBezTo>
                    <a:cubicBezTo>
                      <a:pt x="1879" y="4572"/>
                      <a:pt x="2671" y="2829"/>
                      <a:pt x="2331" y="1177"/>
                    </a:cubicBezTo>
                    <a:cubicBezTo>
                      <a:pt x="1901" y="2264"/>
                      <a:pt x="1562" y="3373"/>
                      <a:pt x="1290" y="4504"/>
                    </a:cubicBezTo>
                    <a:cubicBezTo>
                      <a:pt x="1336" y="3101"/>
                      <a:pt x="1358" y="1653"/>
                      <a:pt x="1290" y="227"/>
                    </a:cubicBezTo>
                    <a:cubicBezTo>
                      <a:pt x="906" y="770"/>
                      <a:pt x="544" y="1472"/>
                      <a:pt x="453" y="2128"/>
                    </a:cubicBezTo>
                    <a:cubicBezTo>
                      <a:pt x="385" y="2580"/>
                      <a:pt x="634" y="3124"/>
                      <a:pt x="793" y="3576"/>
                    </a:cubicBezTo>
                    <a:cubicBezTo>
                      <a:pt x="1132" y="4414"/>
                      <a:pt x="1471" y="5274"/>
                      <a:pt x="1992" y="6043"/>
                    </a:cubicBezTo>
                    <a:cubicBezTo>
                      <a:pt x="2196" y="6315"/>
                      <a:pt x="3622" y="8012"/>
                      <a:pt x="3893" y="7130"/>
                    </a:cubicBezTo>
                    <a:cubicBezTo>
                      <a:pt x="4187" y="6088"/>
                      <a:pt x="4233" y="5047"/>
                      <a:pt x="3916" y="4029"/>
                    </a:cubicBezTo>
                    <a:cubicBezTo>
                      <a:pt x="3735" y="3441"/>
                      <a:pt x="3486" y="2875"/>
                      <a:pt x="3146" y="2332"/>
                    </a:cubicBezTo>
                    <a:cubicBezTo>
                      <a:pt x="2716" y="1653"/>
                      <a:pt x="1585" y="0"/>
                      <a:pt x="611" y="181"/>
                    </a:cubicBezTo>
                    <a:cubicBezTo>
                      <a:pt x="0" y="295"/>
                      <a:pt x="114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14"/>
              <p:cNvSpPr/>
              <p:nvPr/>
            </p:nvSpPr>
            <p:spPr>
              <a:xfrm>
                <a:off x="2026800" y="4381180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1154" y="3531"/>
                    </a:moveTo>
                    <a:cubicBezTo>
                      <a:pt x="1607" y="4708"/>
                      <a:pt x="2060" y="5930"/>
                      <a:pt x="3237" y="6587"/>
                    </a:cubicBezTo>
                    <a:cubicBezTo>
                      <a:pt x="3486" y="6722"/>
                      <a:pt x="3848" y="6836"/>
                      <a:pt x="4097" y="6632"/>
                    </a:cubicBezTo>
                    <a:cubicBezTo>
                      <a:pt x="4232" y="6519"/>
                      <a:pt x="4300" y="6292"/>
                      <a:pt x="4323" y="6134"/>
                    </a:cubicBezTo>
                    <a:cubicBezTo>
                      <a:pt x="4549" y="4753"/>
                      <a:pt x="4232" y="3463"/>
                      <a:pt x="3531" y="2309"/>
                    </a:cubicBezTo>
                    <a:cubicBezTo>
                      <a:pt x="3101" y="1630"/>
                      <a:pt x="1969" y="1"/>
                      <a:pt x="973" y="159"/>
                    </a:cubicBezTo>
                    <a:cubicBezTo>
                      <a:pt x="0" y="295"/>
                      <a:pt x="951" y="3056"/>
                      <a:pt x="1154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14"/>
              <p:cNvSpPr/>
              <p:nvPr/>
            </p:nvSpPr>
            <p:spPr>
              <a:xfrm>
                <a:off x="1927551" y="45628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178" y="657"/>
                    </a:moveTo>
                    <a:cubicBezTo>
                      <a:pt x="1178" y="657"/>
                      <a:pt x="1155" y="1087"/>
                      <a:pt x="1133" y="1064"/>
                    </a:cubicBezTo>
                    <a:cubicBezTo>
                      <a:pt x="906" y="883"/>
                      <a:pt x="454" y="1"/>
                      <a:pt x="205" y="272"/>
                    </a:cubicBezTo>
                    <a:cubicBezTo>
                      <a:pt x="1" y="499"/>
                      <a:pt x="24" y="1132"/>
                      <a:pt x="24" y="1427"/>
                    </a:cubicBezTo>
                    <a:cubicBezTo>
                      <a:pt x="24" y="2219"/>
                      <a:pt x="250" y="3441"/>
                      <a:pt x="657" y="4120"/>
                    </a:cubicBezTo>
                    <a:cubicBezTo>
                      <a:pt x="1449" y="5500"/>
                      <a:pt x="2830" y="6519"/>
                      <a:pt x="4210" y="7220"/>
                    </a:cubicBezTo>
                    <a:cubicBezTo>
                      <a:pt x="4505" y="7356"/>
                      <a:pt x="6089" y="8126"/>
                      <a:pt x="5704" y="7288"/>
                    </a:cubicBezTo>
                    <a:cubicBezTo>
                      <a:pt x="5252" y="6224"/>
                      <a:pt x="4844" y="5138"/>
                      <a:pt x="4210" y="4188"/>
                    </a:cubicBezTo>
                    <a:cubicBezTo>
                      <a:pt x="3396" y="2988"/>
                      <a:pt x="2377" y="1472"/>
                      <a:pt x="1178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14"/>
              <p:cNvSpPr/>
              <p:nvPr/>
            </p:nvSpPr>
            <p:spPr>
              <a:xfrm>
                <a:off x="1838400" y="48516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70" y="2490"/>
                      <a:pt x="1494" y="3192"/>
                    </a:cubicBezTo>
                    <a:cubicBezTo>
                      <a:pt x="1698" y="3395"/>
                      <a:pt x="1901" y="3576"/>
                      <a:pt x="2128" y="3735"/>
                    </a:cubicBezTo>
                    <a:cubicBezTo>
                      <a:pt x="2965" y="4368"/>
                      <a:pt x="3984" y="4957"/>
                      <a:pt x="4979" y="5296"/>
                    </a:cubicBezTo>
                    <a:cubicBezTo>
                      <a:pt x="5772" y="5545"/>
                      <a:pt x="6473" y="5907"/>
                      <a:pt x="7288" y="6088"/>
                    </a:cubicBezTo>
                    <a:lnTo>
                      <a:pt x="7378" y="6088"/>
                    </a:lnTo>
                    <a:cubicBezTo>
                      <a:pt x="7446" y="6043"/>
                      <a:pt x="7401" y="5998"/>
                      <a:pt x="7401" y="5953"/>
                    </a:cubicBezTo>
                    <a:cubicBezTo>
                      <a:pt x="6948" y="4640"/>
                      <a:pt x="5794" y="3124"/>
                      <a:pt x="4753" y="2196"/>
                    </a:cubicBezTo>
                    <a:cubicBezTo>
                      <a:pt x="3667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14"/>
              <p:cNvSpPr/>
              <p:nvPr/>
            </p:nvSpPr>
            <p:spPr>
              <a:xfrm>
                <a:off x="2182840" y="4433588"/>
                <a:ext cx="307745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8" h="5659" fill="none" extrusionOk="0">
                    <a:moveTo>
                      <a:pt x="5138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02" y="657"/>
                      <a:pt x="6179" y="860"/>
                    </a:cubicBezTo>
                    <a:cubicBezTo>
                      <a:pt x="6021" y="2015"/>
                      <a:pt x="5297" y="3056"/>
                      <a:pt x="4391" y="3848"/>
                    </a:cubicBezTo>
                    <a:cubicBezTo>
                      <a:pt x="3893" y="4278"/>
                      <a:pt x="3328" y="4640"/>
                      <a:pt x="2762" y="4934"/>
                    </a:cubicBezTo>
                    <a:cubicBezTo>
                      <a:pt x="2332" y="5115"/>
                      <a:pt x="1540" y="5658"/>
                      <a:pt x="1064" y="5545"/>
                    </a:cubicBezTo>
                    <a:cubicBezTo>
                      <a:pt x="1" y="5274"/>
                      <a:pt x="1585" y="3531"/>
                      <a:pt x="1879" y="3191"/>
                    </a:cubicBezTo>
                    <a:cubicBezTo>
                      <a:pt x="2852" y="2105"/>
                      <a:pt x="3803" y="928"/>
                      <a:pt x="5138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14"/>
              <p:cNvSpPr/>
              <p:nvPr/>
            </p:nvSpPr>
            <p:spPr>
              <a:xfrm>
                <a:off x="2239680" y="44436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24" y="2648"/>
                      <a:pt x="2671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71" y="1946"/>
                      <a:pt x="2106" y="3372"/>
                      <a:pt x="1608" y="4843"/>
                    </a:cubicBezTo>
                    <a:cubicBezTo>
                      <a:pt x="1789" y="3780"/>
                      <a:pt x="1925" y="2716"/>
                      <a:pt x="2083" y="1675"/>
                    </a:cubicBezTo>
                    <a:cubicBezTo>
                      <a:pt x="1630" y="2761"/>
                      <a:pt x="1155" y="3848"/>
                      <a:pt x="702" y="4956"/>
                    </a:cubicBezTo>
                    <a:cubicBezTo>
                      <a:pt x="951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14"/>
              <p:cNvSpPr/>
              <p:nvPr/>
            </p:nvSpPr>
            <p:spPr>
              <a:xfrm>
                <a:off x="2197321" y="4693309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4935" y="408"/>
                    </a:moveTo>
                    <a:cubicBezTo>
                      <a:pt x="5252" y="295"/>
                      <a:pt x="5523" y="182"/>
                      <a:pt x="5840" y="69"/>
                    </a:cubicBezTo>
                    <a:cubicBezTo>
                      <a:pt x="5953" y="23"/>
                      <a:pt x="6089" y="1"/>
                      <a:pt x="6202" y="1"/>
                    </a:cubicBezTo>
                    <a:cubicBezTo>
                      <a:pt x="6904" y="1"/>
                      <a:pt x="6406" y="1064"/>
                      <a:pt x="6270" y="1381"/>
                    </a:cubicBezTo>
                    <a:cubicBezTo>
                      <a:pt x="5749" y="2309"/>
                      <a:pt x="5093" y="3101"/>
                      <a:pt x="4256" y="3758"/>
                    </a:cubicBezTo>
                    <a:cubicBezTo>
                      <a:pt x="3554" y="4278"/>
                      <a:pt x="2785" y="4731"/>
                      <a:pt x="1925" y="4957"/>
                    </a:cubicBezTo>
                    <a:cubicBezTo>
                      <a:pt x="1540" y="5070"/>
                      <a:pt x="1110" y="5115"/>
                      <a:pt x="680" y="5138"/>
                    </a:cubicBezTo>
                    <a:cubicBezTo>
                      <a:pt x="612" y="5138"/>
                      <a:pt x="499" y="5138"/>
                      <a:pt x="408" y="5115"/>
                    </a:cubicBezTo>
                    <a:cubicBezTo>
                      <a:pt x="272" y="5048"/>
                      <a:pt x="114" y="4799"/>
                      <a:pt x="91" y="4663"/>
                    </a:cubicBezTo>
                    <a:cubicBezTo>
                      <a:pt x="1" y="4233"/>
                      <a:pt x="340" y="3780"/>
                      <a:pt x="567" y="3463"/>
                    </a:cubicBezTo>
                    <a:cubicBezTo>
                      <a:pt x="838" y="3124"/>
                      <a:pt x="1178" y="2807"/>
                      <a:pt x="1517" y="2535"/>
                    </a:cubicBezTo>
                    <a:cubicBezTo>
                      <a:pt x="2015" y="2083"/>
                      <a:pt x="2536" y="1653"/>
                      <a:pt x="3124" y="1313"/>
                    </a:cubicBezTo>
                    <a:cubicBezTo>
                      <a:pt x="3713" y="951"/>
                      <a:pt x="4301" y="680"/>
                      <a:pt x="4935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14"/>
              <p:cNvSpPr/>
              <p:nvPr/>
            </p:nvSpPr>
            <p:spPr>
              <a:xfrm>
                <a:off x="2221850" y="46944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2" y="1811"/>
                      <a:pt x="5274" y="906"/>
                      <a:pt x="5591" y="0"/>
                    </a:cubicBezTo>
                    <a:cubicBezTo>
                      <a:pt x="5432" y="498"/>
                      <a:pt x="4935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690" y="1856"/>
                      <a:pt x="3237" y="3169"/>
                      <a:pt x="2852" y="4527"/>
                    </a:cubicBezTo>
                    <a:cubicBezTo>
                      <a:pt x="3011" y="3372"/>
                      <a:pt x="3192" y="2241"/>
                      <a:pt x="3350" y="1064"/>
                    </a:cubicBezTo>
                    <a:cubicBezTo>
                      <a:pt x="3169" y="1630"/>
                      <a:pt x="2988" y="2196"/>
                      <a:pt x="2785" y="2739"/>
                    </a:cubicBezTo>
                    <a:cubicBezTo>
                      <a:pt x="2603" y="3327"/>
                      <a:pt x="2400" y="3961"/>
                      <a:pt x="2060" y="4504"/>
                    </a:cubicBezTo>
                    <a:lnTo>
                      <a:pt x="2898" y="1109"/>
                    </a:lnTo>
                    <a:cubicBezTo>
                      <a:pt x="2422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48" y="3735"/>
                      <a:pt x="1" y="4662"/>
                    </a:cubicBezTo>
                    <a:cubicBezTo>
                      <a:pt x="250" y="4074"/>
                      <a:pt x="408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14"/>
              <p:cNvSpPr/>
              <p:nvPr/>
            </p:nvSpPr>
            <p:spPr>
              <a:xfrm>
                <a:off x="2211851" y="47211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43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4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14"/>
              <p:cNvSpPr/>
              <p:nvPr/>
            </p:nvSpPr>
            <p:spPr>
              <a:xfrm>
                <a:off x="2180574" y="4896141"/>
                <a:ext cx="424824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5393" extrusionOk="0">
                    <a:moveTo>
                      <a:pt x="8018" y="1"/>
                    </a:moveTo>
                    <a:cubicBezTo>
                      <a:pt x="7841" y="1"/>
                      <a:pt x="7660" y="26"/>
                      <a:pt x="7470" y="70"/>
                    </a:cubicBezTo>
                    <a:cubicBezTo>
                      <a:pt x="6497" y="228"/>
                      <a:pt x="5546" y="635"/>
                      <a:pt x="4664" y="1133"/>
                    </a:cubicBezTo>
                    <a:cubicBezTo>
                      <a:pt x="3871" y="1586"/>
                      <a:pt x="3170" y="2129"/>
                      <a:pt x="2468" y="2695"/>
                    </a:cubicBezTo>
                    <a:cubicBezTo>
                      <a:pt x="1835" y="3193"/>
                      <a:pt x="1042" y="3691"/>
                      <a:pt x="567" y="4324"/>
                    </a:cubicBezTo>
                    <a:cubicBezTo>
                      <a:pt x="222" y="4756"/>
                      <a:pt x="0" y="5393"/>
                      <a:pt x="686" y="5393"/>
                    </a:cubicBezTo>
                    <a:cubicBezTo>
                      <a:pt x="719" y="5393"/>
                      <a:pt x="755" y="5391"/>
                      <a:pt x="794" y="5388"/>
                    </a:cubicBezTo>
                    <a:cubicBezTo>
                      <a:pt x="1608" y="5320"/>
                      <a:pt x="2446" y="4981"/>
                      <a:pt x="3193" y="4664"/>
                    </a:cubicBezTo>
                    <a:cubicBezTo>
                      <a:pt x="3758" y="4438"/>
                      <a:pt x="4324" y="4211"/>
                      <a:pt x="4913" y="3962"/>
                    </a:cubicBezTo>
                    <a:cubicBezTo>
                      <a:pt x="5343" y="3759"/>
                      <a:pt x="5840" y="3532"/>
                      <a:pt x="6248" y="3238"/>
                    </a:cubicBezTo>
                    <a:cubicBezTo>
                      <a:pt x="7198" y="2582"/>
                      <a:pt x="7809" y="1586"/>
                      <a:pt x="8443" y="658"/>
                    </a:cubicBezTo>
                    <a:cubicBezTo>
                      <a:pt x="8556" y="522"/>
                      <a:pt x="8624" y="296"/>
                      <a:pt x="8511" y="137"/>
                    </a:cubicBezTo>
                    <a:cubicBezTo>
                      <a:pt x="8466" y="92"/>
                      <a:pt x="8375" y="70"/>
                      <a:pt x="8307" y="24"/>
                    </a:cubicBezTo>
                    <a:cubicBezTo>
                      <a:pt x="8211" y="8"/>
                      <a:pt x="8115" y="1"/>
                      <a:pt x="8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14"/>
              <p:cNvSpPr/>
              <p:nvPr/>
            </p:nvSpPr>
            <p:spPr>
              <a:xfrm>
                <a:off x="2197321" y="42619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106" y="1652"/>
                      <a:pt x="1585" y="3372"/>
                      <a:pt x="1200" y="5138"/>
                    </a:cubicBezTo>
                    <a:cubicBezTo>
                      <a:pt x="770" y="6880"/>
                      <a:pt x="454" y="8668"/>
                      <a:pt x="295" y="10456"/>
                    </a:cubicBezTo>
                    <a:cubicBezTo>
                      <a:pt x="114" y="12221"/>
                      <a:pt x="1" y="14032"/>
                      <a:pt x="69" y="15842"/>
                    </a:cubicBezTo>
                    <a:cubicBezTo>
                      <a:pt x="69" y="16725"/>
                      <a:pt x="159" y="17630"/>
                      <a:pt x="205" y="18536"/>
                    </a:cubicBezTo>
                    <a:cubicBezTo>
                      <a:pt x="227" y="18966"/>
                      <a:pt x="295" y="19418"/>
                      <a:pt x="340" y="19871"/>
                    </a:cubicBezTo>
                    <a:cubicBezTo>
                      <a:pt x="408" y="20324"/>
                      <a:pt x="454" y="20754"/>
                      <a:pt x="521" y="21206"/>
                    </a:cubicBezTo>
                    <a:cubicBezTo>
                      <a:pt x="454" y="19418"/>
                      <a:pt x="386" y="17608"/>
                      <a:pt x="431" y="15820"/>
                    </a:cubicBezTo>
                    <a:cubicBezTo>
                      <a:pt x="431" y="15390"/>
                      <a:pt x="431" y="14937"/>
                      <a:pt x="454" y="14485"/>
                    </a:cubicBezTo>
                    <a:lnTo>
                      <a:pt x="544" y="13172"/>
                    </a:lnTo>
                    <a:cubicBezTo>
                      <a:pt x="544" y="12719"/>
                      <a:pt x="612" y="12289"/>
                      <a:pt x="635" y="11837"/>
                    </a:cubicBezTo>
                    <a:cubicBezTo>
                      <a:pt x="657" y="11384"/>
                      <a:pt x="680" y="10954"/>
                      <a:pt x="748" y="10501"/>
                    </a:cubicBezTo>
                    <a:lnTo>
                      <a:pt x="884" y="9166"/>
                    </a:lnTo>
                    <a:lnTo>
                      <a:pt x="1087" y="7831"/>
                    </a:lnTo>
                    <a:cubicBezTo>
                      <a:pt x="1223" y="6971"/>
                      <a:pt x="1359" y="6088"/>
                      <a:pt x="1540" y="5205"/>
                    </a:cubicBezTo>
                    <a:cubicBezTo>
                      <a:pt x="1902" y="3463"/>
                      <a:pt x="2309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14"/>
              <p:cNvSpPr/>
              <p:nvPr/>
            </p:nvSpPr>
            <p:spPr>
              <a:xfrm>
                <a:off x="2122650" y="4456984"/>
                <a:ext cx="119345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70" y="1517"/>
                      <a:pt x="1404" y="3101"/>
                      <a:pt x="1924" y="4685"/>
                    </a:cubicBezTo>
                    <a:cubicBezTo>
                      <a:pt x="1958" y="4787"/>
                      <a:pt x="2069" y="4838"/>
                      <a:pt x="2169" y="4838"/>
                    </a:cubicBezTo>
                    <a:cubicBezTo>
                      <a:pt x="2203" y="4838"/>
                      <a:pt x="2235" y="4833"/>
                      <a:pt x="2264" y="4821"/>
                    </a:cubicBezTo>
                    <a:cubicBezTo>
                      <a:pt x="2377" y="4753"/>
                      <a:pt x="2422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14"/>
              <p:cNvSpPr/>
              <p:nvPr/>
            </p:nvSpPr>
            <p:spPr>
              <a:xfrm>
                <a:off x="2219634" y="4520523"/>
                <a:ext cx="194015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6" extrusionOk="0">
                    <a:moveTo>
                      <a:pt x="3938" y="1"/>
                    </a:moveTo>
                    <a:lnTo>
                      <a:pt x="114" y="3056"/>
                    </a:lnTo>
                    <a:lnTo>
                      <a:pt x="91" y="3079"/>
                    </a:lnTo>
                    <a:cubicBezTo>
                      <a:pt x="1" y="3169"/>
                      <a:pt x="1" y="3328"/>
                      <a:pt x="91" y="3418"/>
                    </a:cubicBezTo>
                    <a:cubicBezTo>
                      <a:pt x="136" y="3463"/>
                      <a:pt x="199" y="3486"/>
                      <a:pt x="261" y="3486"/>
                    </a:cubicBezTo>
                    <a:cubicBezTo>
                      <a:pt x="323" y="3486"/>
                      <a:pt x="385" y="3463"/>
                      <a:pt x="431" y="3418"/>
                    </a:cubicBezTo>
                    <a:lnTo>
                      <a:pt x="39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14"/>
              <p:cNvSpPr/>
              <p:nvPr/>
            </p:nvSpPr>
            <p:spPr>
              <a:xfrm>
                <a:off x="2247512" y="4484862"/>
                <a:ext cx="230809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346" fill="none" extrusionOk="0">
                    <a:moveTo>
                      <a:pt x="4640" y="0"/>
                    </a:moveTo>
                    <a:cubicBezTo>
                      <a:pt x="4685" y="793"/>
                      <a:pt x="4391" y="1585"/>
                      <a:pt x="3938" y="2241"/>
                    </a:cubicBezTo>
                    <a:cubicBezTo>
                      <a:pt x="3010" y="3599"/>
                      <a:pt x="1652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14"/>
              <p:cNvSpPr/>
              <p:nvPr/>
            </p:nvSpPr>
            <p:spPr>
              <a:xfrm>
                <a:off x="2023451" y="4705574"/>
                <a:ext cx="198448" cy="231154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69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6" y="838"/>
                      <a:pt x="1019" y="1630"/>
                      <a:pt x="1607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52" y="3939"/>
                      <a:pt x="3191" y="4301"/>
                      <a:pt x="3576" y="4640"/>
                    </a:cubicBezTo>
                    <a:cubicBezTo>
                      <a:pt x="3624" y="4678"/>
                      <a:pt x="3676" y="4692"/>
                      <a:pt x="3728" y="4692"/>
                    </a:cubicBezTo>
                    <a:cubicBezTo>
                      <a:pt x="3800" y="4692"/>
                      <a:pt x="3873" y="4666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31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55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14"/>
              <p:cNvSpPr/>
              <p:nvPr/>
            </p:nvSpPr>
            <p:spPr>
              <a:xfrm>
                <a:off x="2197321" y="4807039"/>
                <a:ext cx="202931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2649" extrusionOk="0">
                    <a:moveTo>
                      <a:pt x="4120" y="0"/>
                    </a:moveTo>
                    <a:lnTo>
                      <a:pt x="4120" y="0"/>
                    </a:lnTo>
                    <a:cubicBezTo>
                      <a:pt x="3509" y="521"/>
                      <a:pt x="2898" y="928"/>
                      <a:pt x="2264" y="1335"/>
                    </a:cubicBezTo>
                    <a:cubicBezTo>
                      <a:pt x="1630" y="1698"/>
                      <a:pt x="951" y="2014"/>
                      <a:pt x="227" y="2173"/>
                    </a:cubicBezTo>
                    <a:lnTo>
                      <a:pt x="205" y="2173"/>
                    </a:lnTo>
                    <a:cubicBezTo>
                      <a:pt x="91" y="2241"/>
                      <a:pt x="1" y="2376"/>
                      <a:pt x="69" y="2490"/>
                    </a:cubicBezTo>
                    <a:cubicBezTo>
                      <a:pt x="103" y="2576"/>
                      <a:pt x="203" y="2649"/>
                      <a:pt x="299" y="2649"/>
                    </a:cubicBezTo>
                    <a:cubicBezTo>
                      <a:pt x="329" y="2649"/>
                      <a:pt x="359" y="2642"/>
                      <a:pt x="386" y="2625"/>
                    </a:cubicBezTo>
                    <a:cubicBezTo>
                      <a:pt x="1110" y="2376"/>
                      <a:pt x="1789" y="1992"/>
                      <a:pt x="2423" y="1539"/>
                    </a:cubicBezTo>
                    <a:cubicBezTo>
                      <a:pt x="3011" y="1086"/>
                      <a:pt x="3599" y="566"/>
                      <a:pt x="4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9" name="Google Shape;4609;p14"/>
            <p:cNvGrpSpPr/>
            <p:nvPr/>
          </p:nvGrpSpPr>
          <p:grpSpPr>
            <a:xfrm>
              <a:off x="2733806" y="4380153"/>
              <a:ext cx="769215" cy="1154931"/>
              <a:chOff x="2733806" y="4380153"/>
              <a:chExt cx="769215" cy="1154931"/>
            </a:xfrm>
          </p:grpSpPr>
          <p:sp>
            <p:nvSpPr>
              <p:cNvPr id="4610" name="Google Shape;4610;p14"/>
              <p:cNvSpPr/>
              <p:nvPr/>
            </p:nvSpPr>
            <p:spPr>
              <a:xfrm>
                <a:off x="2817392" y="47747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14"/>
              <p:cNvSpPr/>
              <p:nvPr/>
            </p:nvSpPr>
            <p:spPr>
              <a:xfrm>
                <a:off x="2826307" y="47993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14"/>
              <p:cNvSpPr/>
              <p:nvPr/>
            </p:nvSpPr>
            <p:spPr>
              <a:xfrm>
                <a:off x="3140702" y="43801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14"/>
              <p:cNvSpPr/>
              <p:nvPr/>
            </p:nvSpPr>
            <p:spPr>
              <a:xfrm>
                <a:off x="3132870" y="44058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14"/>
              <p:cNvSpPr/>
              <p:nvPr/>
            </p:nvSpPr>
            <p:spPr>
              <a:xfrm>
                <a:off x="2937821" y="45741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14"/>
              <p:cNvSpPr/>
              <p:nvPr/>
            </p:nvSpPr>
            <p:spPr>
              <a:xfrm>
                <a:off x="2923290" y="46097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14"/>
              <p:cNvSpPr/>
              <p:nvPr/>
            </p:nvSpPr>
            <p:spPr>
              <a:xfrm>
                <a:off x="2823007" y="47914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14"/>
              <p:cNvSpPr/>
              <p:nvPr/>
            </p:nvSpPr>
            <p:spPr>
              <a:xfrm>
                <a:off x="2733806" y="50802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14"/>
              <p:cNvSpPr/>
              <p:nvPr/>
            </p:nvSpPr>
            <p:spPr>
              <a:xfrm>
                <a:off x="3079379" y="46621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14"/>
              <p:cNvSpPr/>
              <p:nvPr/>
            </p:nvSpPr>
            <p:spPr>
              <a:xfrm>
                <a:off x="3135087" y="46722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14"/>
              <p:cNvSpPr/>
              <p:nvPr/>
            </p:nvSpPr>
            <p:spPr>
              <a:xfrm>
                <a:off x="3094993" y="49219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14"/>
              <p:cNvSpPr/>
              <p:nvPr/>
            </p:nvSpPr>
            <p:spPr>
              <a:xfrm>
                <a:off x="3117257" y="49230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14"/>
              <p:cNvSpPr/>
              <p:nvPr/>
            </p:nvSpPr>
            <p:spPr>
              <a:xfrm>
                <a:off x="3107258" y="49497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14"/>
              <p:cNvSpPr/>
              <p:nvPr/>
            </p:nvSpPr>
            <p:spPr>
              <a:xfrm>
                <a:off x="3077212" y="51247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14"/>
              <p:cNvSpPr/>
              <p:nvPr/>
            </p:nvSpPr>
            <p:spPr>
              <a:xfrm>
                <a:off x="3093860" y="44905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14"/>
              <p:cNvSpPr/>
              <p:nvPr/>
            </p:nvSpPr>
            <p:spPr>
              <a:xfrm>
                <a:off x="3018057" y="46855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14"/>
              <p:cNvSpPr/>
              <p:nvPr/>
            </p:nvSpPr>
            <p:spPr>
              <a:xfrm>
                <a:off x="3116173" y="47491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14"/>
              <p:cNvSpPr/>
              <p:nvPr/>
            </p:nvSpPr>
            <p:spPr>
              <a:xfrm>
                <a:off x="3144051" y="47134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14"/>
              <p:cNvSpPr/>
              <p:nvPr/>
            </p:nvSpPr>
            <p:spPr>
              <a:xfrm>
                <a:off x="2918857" y="49341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14"/>
              <p:cNvSpPr/>
              <p:nvPr/>
            </p:nvSpPr>
            <p:spPr>
              <a:xfrm>
                <a:off x="3093860" y="50356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30" name="Google Shape;4630;p14"/>
            <p:cNvGrpSpPr/>
            <p:nvPr/>
          </p:nvGrpSpPr>
          <p:grpSpPr>
            <a:xfrm>
              <a:off x="3707629" y="4456362"/>
              <a:ext cx="788129" cy="1014456"/>
              <a:chOff x="3707629" y="4456362"/>
              <a:chExt cx="788129" cy="1014456"/>
            </a:xfrm>
          </p:grpSpPr>
          <p:sp>
            <p:nvSpPr>
              <p:cNvPr id="4631" name="Google Shape;4631;p14"/>
              <p:cNvSpPr/>
              <p:nvPr/>
            </p:nvSpPr>
            <p:spPr>
              <a:xfrm>
                <a:off x="3723194" y="50182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14"/>
              <p:cNvSpPr/>
              <p:nvPr/>
            </p:nvSpPr>
            <p:spPr>
              <a:xfrm>
                <a:off x="3771168" y="50249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14"/>
              <p:cNvSpPr/>
              <p:nvPr/>
            </p:nvSpPr>
            <p:spPr>
              <a:xfrm>
                <a:off x="3831358" y="44563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14"/>
              <p:cNvSpPr/>
              <p:nvPr/>
            </p:nvSpPr>
            <p:spPr>
              <a:xfrm>
                <a:off x="3835791" y="44898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14"/>
              <p:cNvSpPr/>
              <p:nvPr/>
            </p:nvSpPr>
            <p:spPr>
              <a:xfrm>
                <a:off x="3707629" y="47595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14"/>
              <p:cNvSpPr/>
              <p:nvPr/>
            </p:nvSpPr>
            <p:spPr>
              <a:xfrm>
                <a:off x="3713195" y="47863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14"/>
              <p:cNvSpPr/>
              <p:nvPr/>
            </p:nvSpPr>
            <p:spPr>
              <a:xfrm>
                <a:off x="3747723" y="50382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14"/>
              <p:cNvSpPr/>
              <p:nvPr/>
            </p:nvSpPr>
            <p:spPr>
              <a:xfrm>
                <a:off x="3842490" y="52804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14"/>
              <p:cNvSpPr/>
              <p:nvPr/>
            </p:nvSpPr>
            <p:spPr>
              <a:xfrm>
                <a:off x="4015276" y="46224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14"/>
              <p:cNvSpPr/>
              <p:nvPr/>
            </p:nvSpPr>
            <p:spPr>
              <a:xfrm>
                <a:off x="4029757" y="46280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14"/>
              <p:cNvSpPr/>
              <p:nvPr/>
            </p:nvSpPr>
            <p:spPr>
              <a:xfrm>
                <a:off x="4152402" y="47896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14"/>
              <p:cNvSpPr/>
              <p:nvPr/>
            </p:nvSpPr>
            <p:spPr>
              <a:xfrm>
                <a:off x="4155751" y="48153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14"/>
              <p:cNvSpPr/>
              <p:nvPr/>
            </p:nvSpPr>
            <p:spPr>
              <a:xfrm>
                <a:off x="4186930" y="48286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14"/>
              <p:cNvSpPr/>
              <p:nvPr/>
            </p:nvSpPr>
            <p:spPr>
              <a:xfrm>
                <a:off x="4287262" y="49186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14"/>
              <p:cNvSpPr/>
              <p:nvPr/>
            </p:nvSpPr>
            <p:spPr>
              <a:xfrm>
                <a:off x="3880416" y="45645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14"/>
              <p:cNvSpPr/>
              <p:nvPr/>
            </p:nvSpPr>
            <p:spPr>
              <a:xfrm>
                <a:off x="3825792" y="48509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14"/>
              <p:cNvSpPr/>
              <p:nvPr/>
            </p:nvSpPr>
            <p:spPr>
              <a:xfrm>
                <a:off x="4035323" y="47250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14"/>
              <p:cNvSpPr/>
              <p:nvPr/>
            </p:nvSpPr>
            <p:spPr>
              <a:xfrm>
                <a:off x="4072116" y="46615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14"/>
              <p:cNvSpPr/>
              <p:nvPr/>
            </p:nvSpPr>
            <p:spPr>
              <a:xfrm>
                <a:off x="3893764" y="51051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14"/>
              <p:cNvSpPr/>
              <p:nvPr/>
            </p:nvSpPr>
            <p:spPr>
              <a:xfrm>
                <a:off x="4164667" y="49635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51" name="Google Shape;4651;p14"/>
            <p:cNvGrpSpPr/>
            <p:nvPr/>
          </p:nvGrpSpPr>
          <p:grpSpPr>
            <a:xfrm>
              <a:off x="6499806" y="4156978"/>
              <a:ext cx="768082" cy="1156015"/>
              <a:chOff x="6499806" y="4156978"/>
              <a:chExt cx="768082" cy="1156015"/>
            </a:xfrm>
          </p:grpSpPr>
          <p:sp>
            <p:nvSpPr>
              <p:cNvPr id="4652" name="Google Shape;4652;p14"/>
              <p:cNvSpPr/>
              <p:nvPr/>
            </p:nvSpPr>
            <p:spPr>
              <a:xfrm flipH="1">
                <a:off x="6583391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14"/>
              <p:cNvSpPr/>
              <p:nvPr/>
            </p:nvSpPr>
            <p:spPr>
              <a:xfrm flipH="1">
                <a:off x="6591223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14"/>
              <p:cNvSpPr/>
              <p:nvPr/>
            </p:nvSpPr>
            <p:spPr>
              <a:xfrm flipH="1">
                <a:off x="690556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14"/>
              <p:cNvSpPr/>
              <p:nvPr/>
            </p:nvSpPr>
            <p:spPr>
              <a:xfrm flipH="1">
                <a:off x="6896653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14"/>
              <p:cNvSpPr/>
              <p:nvPr/>
            </p:nvSpPr>
            <p:spPr>
              <a:xfrm flipH="1">
                <a:off x="6701554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14"/>
              <p:cNvSpPr/>
              <p:nvPr/>
            </p:nvSpPr>
            <p:spPr>
              <a:xfrm flipH="1">
                <a:off x="6688206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14"/>
              <p:cNvSpPr/>
              <p:nvPr/>
            </p:nvSpPr>
            <p:spPr>
              <a:xfrm flipH="1">
                <a:off x="6499806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14"/>
              <p:cNvSpPr/>
              <p:nvPr/>
            </p:nvSpPr>
            <p:spPr>
              <a:xfrm flipH="1">
                <a:off x="6844246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14"/>
              <p:cNvSpPr/>
              <p:nvPr/>
            </p:nvSpPr>
            <p:spPr>
              <a:xfrm flipH="1">
                <a:off x="6901086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14"/>
              <p:cNvSpPr/>
              <p:nvPr/>
            </p:nvSpPr>
            <p:spPr>
              <a:xfrm flipH="1">
                <a:off x="6858727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14"/>
              <p:cNvSpPr/>
              <p:nvPr/>
            </p:nvSpPr>
            <p:spPr>
              <a:xfrm flipH="1">
                <a:off x="6881039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14"/>
              <p:cNvSpPr/>
              <p:nvPr/>
            </p:nvSpPr>
            <p:spPr>
              <a:xfrm flipH="1">
                <a:off x="6873208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14"/>
              <p:cNvSpPr/>
              <p:nvPr/>
            </p:nvSpPr>
            <p:spPr>
              <a:xfrm flipH="1">
                <a:off x="6841980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14"/>
              <p:cNvSpPr/>
              <p:nvPr/>
            </p:nvSpPr>
            <p:spPr>
              <a:xfrm flipH="1">
                <a:off x="685651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14"/>
              <p:cNvSpPr/>
              <p:nvPr/>
            </p:nvSpPr>
            <p:spPr>
              <a:xfrm flipH="1">
                <a:off x="6782923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14"/>
              <p:cNvSpPr/>
              <p:nvPr/>
            </p:nvSpPr>
            <p:spPr>
              <a:xfrm flipH="1">
                <a:off x="6879906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14"/>
              <p:cNvSpPr/>
              <p:nvPr/>
            </p:nvSpPr>
            <p:spPr>
              <a:xfrm flipH="1">
                <a:off x="6907785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14"/>
              <p:cNvSpPr/>
              <p:nvPr/>
            </p:nvSpPr>
            <p:spPr>
              <a:xfrm flipH="1">
                <a:off x="6683724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14"/>
              <p:cNvSpPr/>
              <p:nvPr/>
            </p:nvSpPr>
            <p:spPr>
              <a:xfrm flipH="1">
                <a:off x="6859860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1" name="Google Shape;4671;p14"/>
            <p:cNvGrpSpPr/>
            <p:nvPr/>
          </p:nvGrpSpPr>
          <p:grpSpPr>
            <a:xfrm>
              <a:off x="5673057" y="4303953"/>
              <a:ext cx="769215" cy="1154931"/>
              <a:chOff x="5673057" y="4303953"/>
              <a:chExt cx="769215" cy="1154931"/>
            </a:xfrm>
          </p:grpSpPr>
          <p:sp>
            <p:nvSpPr>
              <p:cNvPr id="4672" name="Google Shape;4672;p14"/>
              <p:cNvSpPr/>
              <p:nvPr/>
            </p:nvSpPr>
            <p:spPr>
              <a:xfrm flipH="1">
                <a:off x="6058773" y="46985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14"/>
              <p:cNvSpPr/>
              <p:nvPr/>
            </p:nvSpPr>
            <p:spPr>
              <a:xfrm flipH="1">
                <a:off x="6082169" y="47231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14"/>
              <p:cNvSpPr/>
              <p:nvPr/>
            </p:nvSpPr>
            <p:spPr>
              <a:xfrm flipH="1">
                <a:off x="5892635" y="43039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14"/>
              <p:cNvSpPr/>
              <p:nvPr/>
            </p:nvSpPr>
            <p:spPr>
              <a:xfrm flipH="1">
                <a:off x="5929429" y="43296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14"/>
              <p:cNvSpPr/>
              <p:nvPr/>
            </p:nvSpPr>
            <p:spPr>
              <a:xfrm flipH="1">
                <a:off x="6030894" y="44979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14"/>
              <p:cNvSpPr/>
              <p:nvPr/>
            </p:nvSpPr>
            <p:spPr>
              <a:xfrm flipH="1">
                <a:off x="6029761" y="45335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14"/>
              <p:cNvSpPr/>
              <p:nvPr/>
            </p:nvSpPr>
            <p:spPr>
              <a:xfrm flipH="1">
                <a:off x="6053157" y="47152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14"/>
              <p:cNvSpPr/>
              <p:nvPr/>
            </p:nvSpPr>
            <p:spPr>
              <a:xfrm flipH="1">
                <a:off x="6075470" y="50040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14"/>
              <p:cNvSpPr/>
              <p:nvPr/>
            </p:nvSpPr>
            <p:spPr>
              <a:xfrm flipH="1">
                <a:off x="5789003" y="45859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14"/>
              <p:cNvSpPr/>
              <p:nvPr/>
            </p:nvSpPr>
            <p:spPr>
              <a:xfrm flipH="1">
                <a:off x="5805700" y="45960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14"/>
              <p:cNvSpPr/>
              <p:nvPr/>
            </p:nvSpPr>
            <p:spPr>
              <a:xfrm flipH="1">
                <a:off x="5741078" y="48457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14"/>
              <p:cNvSpPr/>
              <p:nvPr/>
            </p:nvSpPr>
            <p:spPr>
              <a:xfrm flipH="1">
                <a:off x="5783437" y="48468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14"/>
              <p:cNvSpPr/>
              <p:nvPr/>
            </p:nvSpPr>
            <p:spPr>
              <a:xfrm flipH="1">
                <a:off x="5768907" y="48735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14"/>
              <p:cNvSpPr/>
              <p:nvPr/>
            </p:nvSpPr>
            <p:spPr>
              <a:xfrm flipH="1">
                <a:off x="5673057" y="50485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14"/>
              <p:cNvSpPr/>
              <p:nvPr/>
            </p:nvSpPr>
            <p:spPr>
              <a:xfrm flipH="1">
                <a:off x="5942826" y="44143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14"/>
              <p:cNvSpPr/>
              <p:nvPr/>
            </p:nvSpPr>
            <p:spPr>
              <a:xfrm flipH="1">
                <a:off x="6037593" y="46093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14"/>
              <p:cNvSpPr/>
              <p:nvPr/>
            </p:nvSpPr>
            <p:spPr>
              <a:xfrm flipH="1">
                <a:off x="5867023" y="46729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14"/>
              <p:cNvSpPr/>
              <p:nvPr/>
            </p:nvSpPr>
            <p:spPr>
              <a:xfrm flipH="1">
                <a:off x="5802351" y="46372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14"/>
              <p:cNvSpPr/>
              <p:nvPr/>
            </p:nvSpPr>
            <p:spPr>
              <a:xfrm flipH="1">
                <a:off x="6058773" y="48579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14"/>
              <p:cNvSpPr/>
              <p:nvPr/>
            </p:nvSpPr>
            <p:spPr>
              <a:xfrm flipH="1">
                <a:off x="5880420" y="49594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92" name="Google Shape;4692;p14"/>
            <p:cNvGrpSpPr/>
            <p:nvPr/>
          </p:nvGrpSpPr>
          <p:grpSpPr>
            <a:xfrm>
              <a:off x="7396296" y="4303962"/>
              <a:ext cx="788129" cy="1014456"/>
              <a:chOff x="7396296" y="4303962"/>
              <a:chExt cx="788129" cy="1014456"/>
            </a:xfrm>
          </p:grpSpPr>
          <p:sp>
            <p:nvSpPr>
              <p:cNvPr id="4693" name="Google Shape;4693;p14"/>
              <p:cNvSpPr/>
              <p:nvPr/>
            </p:nvSpPr>
            <p:spPr>
              <a:xfrm flipH="1">
                <a:off x="7699460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14"/>
              <p:cNvSpPr/>
              <p:nvPr/>
            </p:nvSpPr>
            <p:spPr>
              <a:xfrm flipH="1">
                <a:off x="7741820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14"/>
              <p:cNvSpPr/>
              <p:nvPr/>
            </p:nvSpPr>
            <p:spPr>
              <a:xfrm flipH="1">
                <a:off x="7884511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14"/>
              <p:cNvSpPr/>
              <p:nvPr/>
            </p:nvSpPr>
            <p:spPr>
              <a:xfrm flipH="1">
                <a:off x="7911306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14"/>
              <p:cNvSpPr/>
              <p:nvPr/>
            </p:nvSpPr>
            <p:spPr>
              <a:xfrm flipH="1">
                <a:off x="7816539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14"/>
              <p:cNvSpPr/>
              <p:nvPr/>
            </p:nvSpPr>
            <p:spPr>
              <a:xfrm flipH="1">
                <a:off x="7828804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14"/>
              <p:cNvSpPr/>
              <p:nvPr/>
            </p:nvSpPr>
            <p:spPr>
              <a:xfrm flipH="1">
                <a:off x="7677197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14"/>
              <p:cNvSpPr/>
              <p:nvPr/>
            </p:nvSpPr>
            <p:spPr>
              <a:xfrm flipH="1">
                <a:off x="7583563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14"/>
              <p:cNvSpPr/>
              <p:nvPr/>
            </p:nvSpPr>
            <p:spPr>
              <a:xfrm flipH="1">
                <a:off x="7731821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14"/>
              <p:cNvSpPr/>
              <p:nvPr/>
            </p:nvSpPr>
            <p:spPr>
              <a:xfrm flipH="1">
                <a:off x="7739603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14"/>
              <p:cNvSpPr/>
              <p:nvPr/>
            </p:nvSpPr>
            <p:spPr>
              <a:xfrm flipH="1">
                <a:off x="7569082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14"/>
              <p:cNvSpPr/>
              <p:nvPr/>
            </p:nvSpPr>
            <p:spPr>
              <a:xfrm flipH="1">
                <a:off x="7580214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14"/>
              <p:cNvSpPr/>
              <p:nvPr/>
            </p:nvSpPr>
            <p:spPr>
              <a:xfrm flipH="1">
                <a:off x="7553468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14"/>
              <p:cNvSpPr/>
              <p:nvPr/>
            </p:nvSpPr>
            <p:spPr>
              <a:xfrm flipH="1">
                <a:off x="7396296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14"/>
              <p:cNvSpPr/>
              <p:nvPr/>
            </p:nvSpPr>
            <p:spPr>
              <a:xfrm flipH="1">
                <a:off x="7476532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14"/>
              <p:cNvSpPr/>
              <p:nvPr/>
            </p:nvSpPr>
            <p:spPr>
              <a:xfrm flipH="1">
                <a:off x="7832153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14"/>
              <p:cNvSpPr/>
              <p:nvPr/>
            </p:nvSpPr>
            <p:spPr>
              <a:xfrm flipH="1">
                <a:off x="7795360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14"/>
              <p:cNvSpPr/>
              <p:nvPr/>
            </p:nvSpPr>
            <p:spPr>
              <a:xfrm flipH="1">
                <a:off x="7722906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14"/>
              <p:cNvSpPr/>
              <p:nvPr/>
            </p:nvSpPr>
            <p:spPr>
              <a:xfrm flipH="1">
                <a:off x="7705075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14"/>
              <p:cNvSpPr/>
              <p:nvPr/>
            </p:nvSpPr>
            <p:spPr>
              <a:xfrm flipH="1">
                <a:off x="7633705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13" name="Google Shape;4713;p14"/>
            <p:cNvGrpSpPr/>
            <p:nvPr/>
          </p:nvGrpSpPr>
          <p:grpSpPr>
            <a:xfrm>
              <a:off x="992737" y="4303962"/>
              <a:ext cx="788129" cy="1014456"/>
              <a:chOff x="992737" y="4303962"/>
              <a:chExt cx="788129" cy="1014456"/>
            </a:xfrm>
          </p:grpSpPr>
          <p:sp>
            <p:nvSpPr>
              <p:cNvPr id="4714" name="Google Shape;4714;p14"/>
              <p:cNvSpPr/>
              <p:nvPr/>
            </p:nvSpPr>
            <p:spPr>
              <a:xfrm flipH="1">
                <a:off x="1295902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14"/>
              <p:cNvSpPr/>
              <p:nvPr/>
            </p:nvSpPr>
            <p:spPr>
              <a:xfrm flipH="1">
                <a:off x="1338261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14"/>
              <p:cNvSpPr/>
              <p:nvPr/>
            </p:nvSpPr>
            <p:spPr>
              <a:xfrm flipH="1">
                <a:off x="1480953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14"/>
              <p:cNvSpPr/>
              <p:nvPr/>
            </p:nvSpPr>
            <p:spPr>
              <a:xfrm flipH="1">
                <a:off x="1507747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14"/>
              <p:cNvSpPr/>
              <p:nvPr/>
            </p:nvSpPr>
            <p:spPr>
              <a:xfrm flipH="1">
                <a:off x="1412981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14"/>
              <p:cNvSpPr/>
              <p:nvPr/>
            </p:nvSpPr>
            <p:spPr>
              <a:xfrm flipH="1">
                <a:off x="1425245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14"/>
              <p:cNvSpPr/>
              <p:nvPr/>
            </p:nvSpPr>
            <p:spPr>
              <a:xfrm flipH="1">
                <a:off x="1273638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14"/>
              <p:cNvSpPr/>
              <p:nvPr/>
            </p:nvSpPr>
            <p:spPr>
              <a:xfrm flipH="1">
                <a:off x="1180004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14"/>
              <p:cNvSpPr/>
              <p:nvPr/>
            </p:nvSpPr>
            <p:spPr>
              <a:xfrm flipH="1">
                <a:off x="1328262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14"/>
              <p:cNvSpPr/>
              <p:nvPr/>
            </p:nvSpPr>
            <p:spPr>
              <a:xfrm flipH="1">
                <a:off x="1336044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14"/>
              <p:cNvSpPr/>
              <p:nvPr/>
            </p:nvSpPr>
            <p:spPr>
              <a:xfrm flipH="1">
                <a:off x="1165524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14"/>
              <p:cNvSpPr/>
              <p:nvPr/>
            </p:nvSpPr>
            <p:spPr>
              <a:xfrm flipH="1">
                <a:off x="1176655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14"/>
              <p:cNvSpPr/>
              <p:nvPr/>
            </p:nvSpPr>
            <p:spPr>
              <a:xfrm flipH="1">
                <a:off x="1149910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14"/>
              <p:cNvSpPr/>
              <p:nvPr/>
            </p:nvSpPr>
            <p:spPr>
              <a:xfrm flipH="1">
                <a:off x="992737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14"/>
              <p:cNvSpPr/>
              <p:nvPr/>
            </p:nvSpPr>
            <p:spPr>
              <a:xfrm flipH="1">
                <a:off x="1072973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14"/>
              <p:cNvSpPr/>
              <p:nvPr/>
            </p:nvSpPr>
            <p:spPr>
              <a:xfrm flipH="1">
                <a:off x="1428594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14"/>
              <p:cNvSpPr/>
              <p:nvPr/>
            </p:nvSpPr>
            <p:spPr>
              <a:xfrm flipH="1">
                <a:off x="1391801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14"/>
              <p:cNvSpPr/>
              <p:nvPr/>
            </p:nvSpPr>
            <p:spPr>
              <a:xfrm flipH="1">
                <a:off x="1319347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14"/>
              <p:cNvSpPr/>
              <p:nvPr/>
            </p:nvSpPr>
            <p:spPr>
              <a:xfrm flipH="1">
                <a:off x="1301517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14"/>
              <p:cNvSpPr/>
              <p:nvPr/>
            </p:nvSpPr>
            <p:spPr>
              <a:xfrm flipH="1">
                <a:off x="1230146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34" name="Google Shape;4734;p14"/>
            <p:cNvGrpSpPr/>
            <p:nvPr/>
          </p:nvGrpSpPr>
          <p:grpSpPr>
            <a:xfrm>
              <a:off x="0" y="4380162"/>
              <a:ext cx="788129" cy="1014456"/>
              <a:chOff x="0" y="4380162"/>
              <a:chExt cx="788129" cy="1014456"/>
            </a:xfrm>
          </p:grpSpPr>
          <p:sp>
            <p:nvSpPr>
              <p:cNvPr id="4735" name="Google Shape;4735;p14"/>
              <p:cNvSpPr/>
              <p:nvPr/>
            </p:nvSpPr>
            <p:spPr>
              <a:xfrm>
                <a:off x="15565" y="49420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14"/>
              <p:cNvSpPr/>
              <p:nvPr/>
            </p:nvSpPr>
            <p:spPr>
              <a:xfrm>
                <a:off x="63539" y="49487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14"/>
              <p:cNvSpPr/>
              <p:nvPr/>
            </p:nvSpPr>
            <p:spPr>
              <a:xfrm>
                <a:off x="123729" y="43801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14"/>
              <p:cNvSpPr/>
              <p:nvPr/>
            </p:nvSpPr>
            <p:spPr>
              <a:xfrm>
                <a:off x="128162" y="44136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14"/>
              <p:cNvSpPr/>
              <p:nvPr/>
            </p:nvSpPr>
            <p:spPr>
              <a:xfrm>
                <a:off x="0" y="46833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14"/>
              <p:cNvSpPr/>
              <p:nvPr/>
            </p:nvSpPr>
            <p:spPr>
              <a:xfrm>
                <a:off x="5566" y="47101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14"/>
              <p:cNvSpPr/>
              <p:nvPr/>
            </p:nvSpPr>
            <p:spPr>
              <a:xfrm>
                <a:off x="40094" y="49620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14"/>
              <p:cNvSpPr/>
              <p:nvPr/>
            </p:nvSpPr>
            <p:spPr>
              <a:xfrm>
                <a:off x="134860" y="52042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14"/>
              <p:cNvSpPr/>
              <p:nvPr/>
            </p:nvSpPr>
            <p:spPr>
              <a:xfrm>
                <a:off x="307647" y="45462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14"/>
              <p:cNvSpPr/>
              <p:nvPr/>
            </p:nvSpPr>
            <p:spPr>
              <a:xfrm>
                <a:off x="322128" y="45518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14"/>
              <p:cNvSpPr/>
              <p:nvPr/>
            </p:nvSpPr>
            <p:spPr>
              <a:xfrm>
                <a:off x="444773" y="47134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14"/>
              <p:cNvSpPr/>
              <p:nvPr/>
            </p:nvSpPr>
            <p:spPr>
              <a:xfrm>
                <a:off x="448122" y="47391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14"/>
              <p:cNvSpPr/>
              <p:nvPr/>
            </p:nvSpPr>
            <p:spPr>
              <a:xfrm>
                <a:off x="479300" y="47524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14"/>
              <p:cNvSpPr/>
              <p:nvPr/>
            </p:nvSpPr>
            <p:spPr>
              <a:xfrm>
                <a:off x="579633" y="48424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14"/>
              <p:cNvSpPr/>
              <p:nvPr/>
            </p:nvSpPr>
            <p:spPr>
              <a:xfrm>
                <a:off x="172787" y="44883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14"/>
              <p:cNvSpPr/>
              <p:nvPr/>
            </p:nvSpPr>
            <p:spPr>
              <a:xfrm>
                <a:off x="118163" y="47747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14"/>
              <p:cNvSpPr/>
              <p:nvPr/>
            </p:nvSpPr>
            <p:spPr>
              <a:xfrm>
                <a:off x="327694" y="46488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14"/>
              <p:cNvSpPr/>
              <p:nvPr/>
            </p:nvSpPr>
            <p:spPr>
              <a:xfrm>
                <a:off x="364487" y="45853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14"/>
              <p:cNvSpPr/>
              <p:nvPr/>
            </p:nvSpPr>
            <p:spPr>
              <a:xfrm>
                <a:off x="186135" y="50289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14"/>
              <p:cNvSpPr/>
              <p:nvPr/>
            </p:nvSpPr>
            <p:spPr>
              <a:xfrm>
                <a:off x="457037" y="48873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5" name="Google Shape;4755;p14"/>
            <p:cNvGrpSpPr/>
            <p:nvPr/>
          </p:nvGrpSpPr>
          <p:grpSpPr>
            <a:xfrm>
              <a:off x="8396815" y="4456353"/>
              <a:ext cx="769215" cy="1154931"/>
              <a:chOff x="8396815" y="4456353"/>
              <a:chExt cx="769215" cy="1154931"/>
            </a:xfrm>
          </p:grpSpPr>
          <p:sp>
            <p:nvSpPr>
              <p:cNvPr id="4756" name="Google Shape;4756;p14"/>
              <p:cNvSpPr/>
              <p:nvPr/>
            </p:nvSpPr>
            <p:spPr>
              <a:xfrm flipH="1">
                <a:off x="8782531" y="48509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14"/>
              <p:cNvSpPr/>
              <p:nvPr/>
            </p:nvSpPr>
            <p:spPr>
              <a:xfrm flipH="1">
                <a:off x="8805927" y="48755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14"/>
              <p:cNvSpPr/>
              <p:nvPr/>
            </p:nvSpPr>
            <p:spPr>
              <a:xfrm flipH="1">
                <a:off x="8616394" y="44563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14"/>
              <p:cNvSpPr/>
              <p:nvPr/>
            </p:nvSpPr>
            <p:spPr>
              <a:xfrm flipH="1">
                <a:off x="8653187" y="44820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14"/>
              <p:cNvSpPr/>
              <p:nvPr/>
            </p:nvSpPr>
            <p:spPr>
              <a:xfrm flipH="1">
                <a:off x="8754653" y="46503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14"/>
              <p:cNvSpPr/>
              <p:nvPr/>
            </p:nvSpPr>
            <p:spPr>
              <a:xfrm flipH="1">
                <a:off x="8753520" y="46859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14"/>
              <p:cNvSpPr/>
              <p:nvPr/>
            </p:nvSpPr>
            <p:spPr>
              <a:xfrm flipH="1">
                <a:off x="8776916" y="48676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14"/>
              <p:cNvSpPr/>
              <p:nvPr/>
            </p:nvSpPr>
            <p:spPr>
              <a:xfrm flipH="1">
                <a:off x="8799228" y="51564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14"/>
              <p:cNvSpPr/>
              <p:nvPr/>
            </p:nvSpPr>
            <p:spPr>
              <a:xfrm flipH="1">
                <a:off x="8512761" y="47383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14"/>
              <p:cNvSpPr/>
              <p:nvPr/>
            </p:nvSpPr>
            <p:spPr>
              <a:xfrm flipH="1">
                <a:off x="8529459" y="47484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14"/>
              <p:cNvSpPr/>
              <p:nvPr/>
            </p:nvSpPr>
            <p:spPr>
              <a:xfrm flipH="1">
                <a:off x="8464836" y="49981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14"/>
              <p:cNvSpPr/>
              <p:nvPr/>
            </p:nvSpPr>
            <p:spPr>
              <a:xfrm flipH="1">
                <a:off x="8507195" y="49992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14"/>
              <p:cNvSpPr/>
              <p:nvPr/>
            </p:nvSpPr>
            <p:spPr>
              <a:xfrm flipH="1">
                <a:off x="8492665" y="50259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14"/>
              <p:cNvSpPr/>
              <p:nvPr/>
            </p:nvSpPr>
            <p:spPr>
              <a:xfrm flipH="1">
                <a:off x="8396815" y="52009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14"/>
              <p:cNvSpPr/>
              <p:nvPr/>
            </p:nvSpPr>
            <p:spPr>
              <a:xfrm flipH="1">
                <a:off x="8666585" y="45667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14"/>
              <p:cNvSpPr/>
              <p:nvPr/>
            </p:nvSpPr>
            <p:spPr>
              <a:xfrm flipH="1">
                <a:off x="8761351" y="47617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14"/>
              <p:cNvSpPr/>
              <p:nvPr/>
            </p:nvSpPr>
            <p:spPr>
              <a:xfrm flipH="1">
                <a:off x="8590781" y="48253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14"/>
              <p:cNvSpPr/>
              <p:nvPr/>
            </p:nvSpPr>
            <p:spPr>
              <a:xfrm flipH="1">
                <a:off x="8526109" y="47896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14"/>
              <p:cNvSpPr/>
              <p:nvPr/>
            </p:nvSpPr>
            <p:spPr>
              <a:xfrm flipH="1">
                <a:off x="8782531" y="50103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14"/>
              <p:cNvSpPr/>
              <p:nvPr/>
            </p:nvSpPr>
            <p:spPr>
              <a:xfrm flipH="1">
                <a:off x="8604179" y="51118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76" name="Google Shape;4776;p14"/>
            <p:cNvGrpSpPr/>
            <p:nvPr/>
          </p:nvGrpSpPr>
          <p:grpSpPr>
            <a:xfrm>
              <a:off x="8303022" y="2094306"/>
              <a:ext cx="241941" cy="218741"/>
              <a:chOff x="2097025" y="4644575"/>
              <a:chExt cx="122800" cy="111025"/>
            </a:xfrm>
          </p:grpSpPr>
          <p:sp>
            <p:nvSpPr>
              <p:cNvPr id="4777" name="Google Shape;4777;p14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14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79" name="Google Shape;4779;p14"/>
            <p:cNvGrpSpPr/>
            <p:nvPr/>
          </p:nvGrpSpPr>
          <p:grpSpPr>
            <a:xfrm>
              <a:off x="5745847" y="646606"/>
              <a:ext cx="241941" cy="218741"/>
              <a:chOff x="2097025" y="4644575"/>
              <a:chExt cx="122800" cy="111025"/>
            </a:xfrm>
          </p:grpSpPr>
          <p:sp>
            <p:nvSpPr>
              <p:cNvPr id="4780" name="Google Shape;4780;p14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14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82" name="Google Shape;4782;p14"/>
            <p:cNvGrpSpPr/>
            <p:nvPr/>
          </p:nvGrpSpPr>
          <p:grpSpPr>
            <a:xfrm>
              <a:off x="8153082" y="4766417"/>
              <a:ext cx="541806" cy="382373"/>
              <a:chOff x="674132" y="5262167"/>
              <a:chExt cx="541806" cy="382373"/>
            </a:xfrm>
          </p:grpSpPr>
          <p:sp>
            <p:nvSpPr>
              <p:cNvPr id="4783" name="Google Shape;4783;p14"/>
              <p:cNvSpPr/>
              <p:nvPr/>
            </p:nvSpPr>
            <p:spPr>
              <a:xfrm>
                <a:off x="967353" y="5622179"/>
                <a:ext cx="1133" cy="223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454" fill="none" extrusionOk="0">
                    <a:moveTo>
                      <a:pt x="23" y="0"/>
                    </a:moveTo>
                    <a:lnTo>
                      <a:pt x="0" y="453"/>
                    </a:lnTo>
                  </a:path>
                </a:pathLst>
              </a:custGeom>
              <a:noFill/>
              <a:ln w="73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14"/>
              <p:cNvSpPr/>
              <p:nvPr/>
            </p:nvSpPr>
            <p:spPr>
              <a:xfrm>
                <a:off x="912728" y="5618829"/>
                <a:ext cx="2266" cy="23445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6" fill="none" extrusionOk="0">
                    <a:moveTo>
                      <a:pt x="45" y="1"/>
                    </a:moveTo>
                    <a:lnTo>
                      <a:pt x="0" y="476"/>
                    </a:lnTo>
                  </a:path>
                </a:pathLst>
              </a:custGeom>
              <a:noFill/>
              <a:ln w="73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14"/>
              <p:cNvSpPr/>
              <p:nvPr/>
            </p:nvSpPr>
            <p:spPr>
              <a:xfrm>
                <a:off x="674132" y="5406339"/>
                <a:ext cx="89250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893" extrusionOk="0">
                    <a:moveTo>
                      <a:pt x="1234" y="1"/>
                    </a:moveTo>
                    <a:cubicBezTo>
                      <a:pt x="1170" y="1"/>
                      <a:pt x="1098" y="16"/>
                      <a:pt x="1019" y="37"/>
                    </a:cubicBezTo>
                    <a:cubicBezTo>
                      <a:pt x="748" y="82"/>
                      <a:pt x="408" y="150"/>
                      <a:pt x="91" y="218"/>
                    </a:cubicBezTo>
                    <a:cubicBezTo>
                      <a:pt x="69" y="218"/>
                      <a:pt x="23" y="263"/>
                      <a:pt x="23" y="263"/>
                    </a:cubicBezTo>
                    <a:cubicBezTo>
                      <a:pt x="1" y="286"/>
                      <a:pt x="23" y="331"/>
                      <a:pt x="69" y="377"/>
                    </a:cubicBezTo>
                    <a:cubicBezTo>
                      <a:pt x="589" y="942"/>
                      <a:pt x="1223" y="1418"/>
                      <a:pt x="1811" y="1893"/>
                    </a:cubicBezTo>
                    <a:cubicBezTo>
                      <a:pt x="1766" y="1350"/>
                      <a:pt x="1676" y="829"/>
                      <a:pt x="1540" y="286"/>
                    </a:cubicBezTo>
                    <a:cubicBezTo>
                      <a:pt x="1478" y="69"/>
                      <a:pt x="1374" y="1"/>
                      <a:pt x="1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14"/>
              <p:cNvSpPr/>
              <p:nvPr/>
            </p:nvSpPr>
            <p:spPr>
              <a:xfrm>
                <a:off x="728757" y="5262167"/>
                <a:ext cx="487181" cy="346066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7026" extrusionOk="0">
                    <a:moveTo>
                      <a:pt x="3039" y="0"/>
                    </a:moveTo>
                    <a:cubicBezTo>
                      <a:pt x="2713" y="0"/>
                      <a:pt x="2389" y="58"/>
                      <a:pt x="2083" y="180"/>
                    </a:cubicBezTo>
                    <a:cubicBezTo>
                      <a:pt x="2038" y="180"/>
                      <a:pt x="2015" y="226"/>
                      <a:pt x="1947" y="248"/>
                    </a:cubicBezTo>
                    <a:cubicBezTo>
                      <a:pt x="1336" y="565"/>
                      <a:pt x="770" y="1154"/>
                      <a:pt x="431" y="1719"/>
                    </a:cubicBezTo>
                    <a:cubicBezTo>
                      <a:pt x="227" y="2285"/>
                      <a:pt x="1" y="2693"/>
                      <a:pt x="46" y="3326"/>
                    </a:cubicBezTo>
                    <a:cubicBezTo>
                      <a:pt x="114" y="3869"/>
                      <a:pt x="318" y="4390"/>
                      <a:pt x="589" y="4888"/>
                    </a:cubicBezTo>
                    <a:cubicBezTo>
                      <a:pt x="1155" y="5884"/>
                      <a:pt x="1947" y="6495"/>
                      <a:pt x="3056" y="6789"/>
                    </a:cubicBezTo>
                    <a:cubicBezTo>
                      <a:pt x="3651" y="6943"/>
                      <a:pt x="4263" y="7025"/>
                      <a:pt x="4870" y="7025"/>
                    </a:cubicBezTo>
                    <a:cubicBezTo>
                      <a:pt x="6319" y="7025"/>
                      <a:pt x="7736" y="6554"/>
                      <a:pt x="8805" y="5454"/>
                    </a:cubicBezTo>
                    <a:cubicBezTo>
                      <a:pt x="9054" y="5205"/>
                      <a:pt x="9891" y="4231"/>
                      <a:pt x="9167" y="4141"/>
                    </a:cubicBezTo>
                    <a:cubicBezTo>
                      <a:pt x="8465" y="4096"/>
                      <a:pt x="7831" y="4209"/>
                      <a:pt x="7220" y="3779"/>
                    </a:cubicBezTo>
                    <a:cubicBezTo>
                      <a:pt x="6655" y="3417"/>
                      <a:pt x="6360" y="2738"/>
                      <a:pt x="6089" y="2104"/>
                    </a:cubicBezTo>
                    <a:cubicBezTo>
                      <a:pt x="5704" y="1267"/>
                      <a:pt x="5093" y="610"/>
                      <a:pt x="4210" y="248"/>
                    </a:cubicBezTo>
                    <a:cubicBezTo>
                      <a:pt x="3837" y="87"/>
                      <a:pt x="3437" y="0"/>
                      <a:pt x="30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14"/>
              <p:cNvSpPr/>
              <p:nvPr/>
            </p:nvSpPr>
            <p:spPr>
              <a:xfrm>
                <a:off x="731023" y="5266551"/>
                <a:ext cx="448171" cy="35567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7221" fill="none" extrusionOk="0">
                    <a:moveTo>
                      <a:pt x="1901" y="408"/>
                    </a:moveTo>
                    <a:cubicBezTo>
                      <a:pt x="1969" y="386"/>
                      <a:pt x="1992" y="340"/>
                      <a:pt x="2037" y="340"/>
                    </a:cubicBezTo>
                    <a:cubicBezTo>
                      <a:pt x="2829" y="1"/>
                      <a:pt x="3780" y="159"/>
                      <a:pt x="4526" y="521"/>
                    </a:cubicBezTo>
                    <a:cubicBezTo>
                      <a:pt x="5160" y="838"/>
                      <a:pt x="5635" y="1336"/>
                      <a:pt x="6088" y="1857"/>
                    </a:cubicBezTo>
                    <a:cubicBezTo>
                      <a:pt x="6518" y="2355"/>
                      <a:pt x="6858" y="2988"/>
                      <a:pt x="7355" y="3373"/>
                    </a:cubicBezTo>
                    <a:cubicBezTo>
                      <a:pt x="7650" y="3599"/>
                      <a:pt x="8012" y="3735"/>
                      <a:pt x="8351" y="3939"/>
                    </a:cubicBezTo>
                    <a:cubicBezTo>
                      <a:pt x="8668" y="4120"/>
                      <a:pt x="9098" y="4256"/>
                      <a:pt x="8940" y="4663"/>
                    </a:cubicBezTo>
                    <a:cubicBezTo>
                      <a:pt x="8668" y="5365"/>
                      <a:pt x="8193" y="5998"/>
                      <a:pt x="7559" y="6406"/>
                    </a:cubicBezTo>
                    <a:cubicBezTo>
                      <a:pt x="6880" y="6836"/>
                      <a:pt x="6111" y="7107"/>
                      <a:pt x="5319" y="7175"/>
                    </a:cubicBezTo>
                    <a:cubicBezTo>
                      <a:pt x="4572" y="7220"/>
                      <a:pt x="3802" y="7153"/>
                      <a:pt x="3055" y="6949"/>
                    </a:cubicBezTo>
                    <a:cubicBezTo>
                      <a:pt x="1969" y="6655"/>
                      <a:pt x="1177" y="6044"/>
                      <a:pt x="611" y="5048"/>
                    </a:cubicBezTo>
                    <a:cubicBezTo>
                      <a:pt x="317" y="4572"/>
                      <a:pt x="113" y="4029"/>
                      <a:pt x="68" y="3486"/>
                    </a:cubicBezTo>
                    <a:cubicBezTo>
                      <a:pt x="0" y="2875"/>
                      <a:pt x="226" y="2445"/>
                      <a:pt x="430" y="1879"/>
                    </a:cubicBezTo>
                    <a:cubicBezTo>
                      <a:pt x="724" y="1313"/>
                      <a:pt x="1290" y="725"/>
                      <a:pt x="1901" y="408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14"/>
              <p:cNvSpPr/>
              <p:nvPr/>
            </p:nvSpPr>
            <p:spPr>
              <a:xfrm>
                <a:off x="865885" y="5389198"/>
                <a:ext cx="148307" cy="13156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671" extrusionOk="0">
                    <a:moveTo>
                      <a:pt x="1675" y="0"/>
                    </a:moveTo>
                    <a:lnTo>
                      <a:pt x="1675" y="0"/>
                    </a:lnTo>
                    <a:cubicBezTo>
                      <a:pt x="1743" y="476"/>
                      <a:pt x="1947" y="928"/>
                      <a:pt x="2218" y="1313"/>
                    </a:cubicBezTo>
                    <a:cubicBezTo>
                      <a:pt x="2354" y="1517"/>
                      <a:pt x="2558" y="1652"/>
                      <a:pt x="2648" y="1811"/>
                    </a:cubicBezTo>
                    <a:cubicBezTo>
                      <a:pt x="2762" y="1969"/>
                      <a:pt x="2716" y="2128"/>
                      <a:pt x="2581" y="2241"/>
                    </a:cubicBezTo>
                    <a:cubicBezTo>
                      <a:pt x="2445" y="2377"/>
                      <a:pt x="2241" y="2422"/>
                      <a:pt x="2015" y="2422"/>
                    </a:cubicBezTo>
                    <a:lnTo>
                      <a:pt x="1336" y="2422"/>
                    </a:lnTo>
                    <a:cubicBezTo>
                      <a:pt x="883" y="2422"/>
                      <a:pt x="431" y="2377"/>
                      <a:pt x="1" y="2196"/>
                    </a:cubicBezTo>
                    <a:lnTo>
                      <a:pt x="1" y="2196"/>
                    </a:lnTo>
                    <a:cubicBezTo>
                      <a:pt x="385" y="2467"/>
                      <a:pt x="861" y="2580"/>
                      <a:pt x="1313" y="2648"/>
                    </a:cubicBezTo>
                    <a:cubicBezTo>
                      <a:pt x="1562" y="2648"/>
                      <a:pt x="1788" y="2671"/>
                      <a:pt x="2015" y="2671"/>
                    </a:cubicBezTo>
                    <a:cubicBezTo>
                      <a:pt x="2241" y="2671"/>
                      <a:pt x="2535" y="2648"/>
                      <a:pt x="2762" y="2445"/>
                    </a:cubicBezTo>
                    <a:cubicBezTo>
                      <a:pt x="2875" y="2354"/>
                      <a:pt x="2943" y="2218"/>
                      <a:pt x="2988" y="2082"/>
                    </a:cubicBezTo>
                    <a:cubicBezTo>
                      <a:pt x="3011" y="1901"/>
                      <a:pt x="2965" y="1766"/>
                      <a:pt x="2875" y="1652"/>
                    </a:cubicBezTo>
                    <a:cubicBezTo>
                      <a:pt x="2739" y="1426"/>
                      <a:pt x="2535" y="1313"/>
                      <a:pt x="2400" y="1132"/>
                    </a:cubicBezTo>
                    <a:cubicBezTo>
                      <a:pt x="2105" y="838"/>
                      <a:pt x="1856" y="430"/>
                      <a:pt x="1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14"/>
              <p:cNvSpPr/>
              <p:nvPr/>
            </p:nvSpPr>
            <p:spPr>
              <a:xfrm>
                <a:off x="778949" y="5379150"/>
                <a:ext cx="29011" cy="27928"/>
              </a:xfrm>
              <a:custGeom>
                <a:avLst/>
                <a:gdLst/>
                <a:ahLst/>
                <a:cxnLst/>
                <a:rect l="l" t="t" r="r" b="b"/>
                <a:pathLst>
                  <a:path w="589" h="567" extrusionOk="0">
                    <a:moveTo>
                      <a:pt x="227" y="1"/>
                    </a:moveTo>
                    <a:cubicBezTo>
                      <a:pt x="0" y="114"/>
                      <a:pt x="0" y="566"/>
                      <a:pt x="317" y="566"/>
                    </a:cubicBezTo>
                    <a:cubicBezTo>
                      <a:pt x="430" y="566"/>
                      <a:pt x="498" y="499"/>
                      <a:pt x="543" y="408"/>
                    </a:cubicBezTo>
                    <a:cubicBezTo>
                      <a:pt x="589" y="340"/>
                      <a:pt x="589" y="204"/>
                      <a:pt x="543" y="159"/>
                    </a:cubicBezTo>
                    <a:cubicBezTo>
                      <a:pt x="498" y="136"/>
                      <a:pt x="498" y="114"/>
                      <a:pt x="475" y="69"/>
                    </a:cubicBezTo>
                    <a:cubicBezTo>
                      <a:pt x="453" y="23"/>
                      <a:pt x="362" y="1"/>
                      <a:pt x="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0" name="Google Shape;4790;p14"/>
            <p:cNvGrpSpPr/>
            <p:nvPr/>
          </p:nvGrpSpPr>
          <p:grpSpPr>
            <a:xfrm flipH="1">
              <a:off x="-136244" y="-12374"/>
              <a:ext cx="4270606" cy="1104740"/>
              <a:chOff x="2637925" y="3469400"/>
              <a:chExt cx="2167600" cy="560725"/>
            </a:xfrm>
          </p:grpSpPr>
          <p:sp>
            <p:nvSpPr>
              <p:cNvPr id="4791" name="Google Shape;4791;p14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14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14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14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14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6" name="Google Shape;4796;p14"/>
            <p:cNvGrpSpPr/>
            <p:nvPr/>
          </p:nvGrpSpPr>
          <p:grpSpPr>
            <a:xfrm>
              <a:off x="2425489" y="-85831"/>
              <a:ext cx="949833" cy="732422"/>
              <a:chOff x="4866600" y="2956225"/>
              <a:chExt cx="482100" cy="371750"/>
            </a:xfrm>
          </p:grpSpPr>
          <p:sp>
            <p:nvSpPr>
              <p:cNvPr id="4797" name="Google Shape;4797;p14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14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14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14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14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14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14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14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05" name="Google Shape;4805;p14"/>
            <p:cNvGrpSpPr/>
            <p:nvPr/>
          </p:nvGrpSpPr>
          <p:grpSpPr>
            <a:xfrm>
              <a:off x="1291123" y="-162602"/>
              <a:ext cx="950917" cy="733555"/>
              <a:chOff x="2920825" y="1027400"/>
              <a:chExt cx="482650" cy="372325"/>
            </a:xfrm>
          </p:grpSpPr>
          <p:sp>
            <p:nvSpPr>
              <p:cNvPr id="4806" name="Google Shape;4806;p14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14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14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14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14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14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14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3" name="Google Shape;4813;p14"/>
            <p:cNvGrpSpPr/>
            <p:nvPr/>
          </p:nvGrpSpPr>
          <p:grpSpPr>
            <a:xfrm>
              <a:off x="478047" y="1425306"/>
              <a:ext cx="241941" cy="218741"/>
              <a:chOff x="2097025" y="4644575"/>
              <a:chExt cx="122800" cy="111025"/>
            </a:xfrm>
          </p:grpSpPr>
          <p:sp>
            <p:nvSpPr>
              <p:cNvPr id="4814" name="Google Shape;4814;p14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14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6" name="Google Shape;4816;p14"/>
            <p:cNvGrpSpPr/>
            <p:nvPr/>
          </p:nvGrpSpPr>
          <p:grpSpPr>
            <a:xfrm>
              <a:off x="2939097" y="51031"/>
              <a:ext cx="241941" cy="218741"/>
              <a:chOff x="2097025" y="4644575"/>
              <a:chExt cx="122800" cy="111025"/>
            </a:xfrm>
          </p:grpSpPr>
          <p:sp>
            <p:nvSpPr>
              <p:cNvPr id="4817" name="Google Shape;4817;p14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14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9" name="Google Shape;4819;p14"/>
            <p:cNvGrpSpPr/>
            <p:nvPr/>
          </p:nvGrpSpPr>
          <p:grpSpPr>
            <a:xfrm>
              <a:off x="4424939" y="-85831"/>
              <a:ext cx="949833" cy="732422"/>
              <a:chOff x="4866600" y="2956225"/>
              <a:chExt cx="482100" cy="371750"/>
            </a:xfrm>
          </p:grpSpPr>
          <p:sp>
            <p:nvSpPr>
              <p:cNvPr id="4820" name="Google Shape;4820;p14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14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14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14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14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14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14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14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8" name="Google Shape;4828;p14"/>
          <p:cNvSpPr txBox="1">
            <a:spLocks noGrp="1"/>
          </p:cNvSpPr>
          <p:nvPr>
            <p:ph type="title"/>
          </p:nvPr>
        </p:nvSpPr>
        <p:spPr>
          <a:xfrm>
            <a:off x="1996200" y="3178515"/>
            <a:ext cx="51516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829" name="Google Shape;4829;p14"/>
          <p:cNvSpPr txBox="1">
            <a:spLocks noGrp="1"/>
          </p:cNvSpPr>
          <p:nvPr>
            <p:ph type="subTitle" idx="1"/>
          </p:nvPr>
        </p:nvSpPr>
        <p:spPr>
          <a:xfrm>
            <a:off x="1996200" y="1486515"/>
            <a:ext cx="5151600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spTree>
      <p:nvGrpSpPr>
        <p:cNvPr id="1" name="Shape 6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8" name="Google Shape;6158;p19"/>
          <p:cNvGrpSpPr/>
          <p:nvPr/>
        </p:nvGrpSpPr>
        <p:grpSpPr>
          <a:xfrm>
            <a:off x="-136244" y="-314997"/>
            <a:ext cx="9432655" cy="5926282"/>
            <a:chOff x="-136244" y="-314997"/>
            <a:chExt cx="9432655" cy="5926282"/>
          </a:xfrm>
        </p:grpSpPr>
        <p:grpSp>
          <p:nvGrpSpPr>
            <p:cNvPr id="6159" name="Google Shape;6159;p19"/>
            <p:cNvGrpSpPr/>
            <p:nvPr/>
          </p:nvGrpSpPr>
          <p:grpSpPr>
            <a:xfrm flipH="1">
              <a:off x="16159" y="-12374"/>
              <a:ext cx="4270606" cy="1104740"/>
              <a:chOff x="2637925" y="3469400"/>
              <a:chExt cx="2167600" cy="560725"/>
            </a:xfrm>
          </p:grpSpPr>
          <p:sp>
            <p:nvSpPr>
              <p:cNvPr id="6160" name="Google Shape;6160;p19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1" name="Google Shape;6161;p19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2" name="Google Shape;6162;p19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3" name="Google Shape;6163;p19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4" name="Google Shape;6164;p19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65" name="Google Shape;6165;p19"/>
            <p:cNvGrpSpPr/>
            <p:nvPr/>
          </p:nvGrpSpPr>
          <p:grpSpPr>
            <a:xfrm flipH="1">
              <a:off x="1159179" y="-104325"/>
              <a:ext cx="520625" cy="3756728"/>
              <a:chOff x="3700500" y="670375"/>
              <a:chExt cx="264250" cy="1906775"/>
            </a:xfrm>
          </p:grpSpPr>
          <p:sp>
            <p:nvSpPr>
              <p:cNvPr id="6166" name="Google Shape;6166;p19"/>
              <p:cNvSpPr/>
              <p:nvPr/>
            </p:nvSpPr>
            <p:spPr>
              <a:xfrm>
                <a:off x="3719175" y="967425"/>
                <a:ext cx="701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871" fill="none" extrusionOk="0">
                    <a:moveTo>
                      <a:pt x="0" y="453"/>
                    </a:moveTo>
                    <a:cubicBezTo>
                      <a:pt x="0" y="363"/>
                      <a:pt x="0" y="250"/>
                      <a:pt x="68" y="159"/>
                    </a:cubicBezTo>
                    <a:cubicBezTo>
                      <a:pt x="158" y="23"/>
                      <a:pt x="317" y="1"/>
                      <a:pt x="453" y="23"/>
                    </a:cubicBezTo>
                    <a:cubicBezTo>
                      <a:pt x="611" y="46"/>
                      <a:pt x="747" y="159"/>
                      <a:pt x="860" y="250"/>
                    </a:cubicBezTo>
                    <a:cubicBezTo>
                      <a:pt x="1426" y="725"/>
                      <a:pt x="1856" y="1359"/>
                      <a:pt x="2150" y="2015"/>
                    </a:cubicBezTo>
                    <a:cubicBezTo>
                      <a:pt x="2444" y="2581"/>
                      <a:pt x="2806" y="3260"/>
                      <a:pt x="2490" y="3871"/>
                    </a:cubicBezTo>
                    <a:cubicBezTo>
                      <a:pt x="1675" y="3622"/>
                      <a:pt x="905" y="2739"/>
                      <a:pt x="498" y="2038"/>
                    </a:cubicBezTo>
                    <a:cubicBezTo>
                      <a:pt x="181" y="1585"/>
                      <a:pt x="0" y="1019"/>
                      <a:pt x="0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7" name="Google Shape;6167;p19"/>
              <p:cNvSpPr/>
              <p:nvPr/>
            </p:nvSpPr>
            <p:spPr>
              <a:xfrm>
                <a:off x="3718600" y="972525"/>
                <a:ext cx="6170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305" fill="none" extrusionOk="0">
                    <a:moveTo>
                      <a:pt x="0" y="453"/>
                    </a:moveTo>
                    <a:cubicBezTo>
                      <a:pt x="589" y="1358"/>
                      <a:pt x="1381" y="2399"/>
                      <a:pt x="2173" y="3169"/>
                    </a:cubicBezTo>
                    <a:cubicBezTo>
                      <a:pt x="2241" y="3214"/>
                      <a:pt x="2354" y="3305"/>
                      <a:pt x="2445" y="3214"/>
                    </a:cubicBezTo>
                    <a:cubicBezTo>
                      <a:pt x="2467" y="3191"/>
                      <a:pt x="2467" y="3124"/>
                      <a:pt x="2467" y="3078"/>
                    </a:cubicBezTo>
                    <a:cubicBezTo>
                      <a:pt x="2445" y="2422"/>
                      <a:pt x="1947" y="1947"/>
                      <a:pt x="1472" y="1494"/>
                    </a:cubicBezTo>
                    <a:cubicBezTo>
                      <a:pt x="1019" y="1041"/>
                      <a:pt x="544" y="498"/>
                      <a:pt x="136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8" name="Google Shape;6168;p19"/>
              <p:cNvSpPr/>
              <p:nvPr/>
            </p:nvSpPr>
            <p:spPr>
              <a:xfrm>
                <a:off x="3801200" y="840125"/>
                <a:ext cx="63975" cy="59425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377" fill="none" extrusionOk="0">
                    <a:moveTo>
                      <a:pt x="2196" y="23"/>
                    </a:moveTo>
                    <a:cubicBezTo>
                      <a:pt x="2241" y="23"/>
                      <a:pt x="2332" y="0"/>
                      <a:pt x="2377" y="23"/>
                    </a:cubicBezTo>
                    <a:cubicBezTo>
                      <a:pt x="2490" y="46"/>
                      <a:pt x="2558" y="204"/>
                      <a:pt x="2535" y="272"/>
                    </a:cubicBezTo>
                    <a:cubicBezTo>
                      <a:pt x="2535" y="385"/>
                      <a:pt x="2468" y="476"/>
                      <a:pt x="2422" y="589"/>
                    </a:cubicBezTo>
                    <a:cubicBezTo>
                      <a:pt x="2128" y="1042"/>
                      <a:pt x="1766" y="1449"/>
                      <a:pt x="1313" y="1743"/>
                    </a:cubicBezTo>
                    <a:cubicBezTo>
                      <a:pt x="951" y="2037"/>
                      <a:pt x="521" y="2377"/>
                      <a:pt x="1" y="2241"/>
                    </a:cubicBezTo>
                    <a:cubicBezTo>
                      <a:pt x="91" y="1607"/>
                      <a:pt x="612" y="951"/>
                      <a:pt x="1064" y="566"/>
                    </a:cubicBezTo>
                    <a:cubicBezTo>
                      <a:pt x="1404" y="317"/>
                      <a:pt x="1766" y="114"/>
                      <a:pt x="2196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9" name="Google Shape;6169;p19"/>
              <p:cNvSpPr/>
              <p:nvPr/>
            </p:nvSpPr>
            <p:spPr>
              <a:xfrm>
                <a:off x="3808550" y="841250"/>
                <a:ext cx="5152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06" fill="none" extrusionOk="0">
                    <a:moveTo>
                      <a:pt x="1721" y="1"/>
                    </a:moveTo>
                    <a:cubicBezTo>
                      <a:pt x="1155" y="544"/>
                      <a:pt x="499" y="1246"/>
                      <a:pt x="46" y="1902"/>
                    </a:cubicBezTo>
                    <a:cubicBezTo>
                      <a:pt x="24" y="1970"/>
                      <a:pt x="1" y="2038"/>
                      <a:pt x="46" y="2083"/>
                    </a:cubicBezTo>
                    <a:cubicBezTo>
                      <a:pt x="69" y="2106"/>
                      <a:pt x="114" y="2083"/>
                      <a:pt x="137" y="2083"/>
                    </a:cubicBezTo>
                    <a:cubicBezTo>
                      <a:pt x="589" y="1947"/>
                      <a:pt x="884" y="1562"/>
                      <a:pt x="1155" y="1178"/>
                    </a:cubicBezTo>
                    <a:cubicBezTo>
                      <a:pt x="1449" y="770"/>
                      <a:pt x="1744" y="385"/>
                      <a:pt x="2060" y="46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0" name="Google Shape;6170;p19"/>
              <p:cNvSpPr/>
              <p:nvPr/>
            </p:nvSpPr>
            <p:spPr>
              <a:xfrm>
                <a:off x="3781975" y="1725600"/>
                <a:ext cx="5772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242" fill="none" extrusionOk="0">
                    <a:moveTo>
                      <a:pt x="1947" y="23"/>
                    </a:moveTo>
                    <a:cubicBezTo>
                      <a:pt x="1992" y="23"/>
                      <a:pt x="2082" y="1"/>
                      <a:pt x="2128" y="23"/>
                    </a:cubicBezTo>
                    <a:cubicBezTo>
                      <a:pt x="2241" y="91"/>
                      <a:pt x="2309" y="204"/>
                      <a:pt x="2309" y="317"/>
                    </a:cubicBezTo>
                    <a:cubicBezTo>
                      <a:pt x="2309" y="431"/>
                      <a:pt x="2241" y="499"/>
                      <a:pt x="2218" y="589"/>
                    </a:cubicBezTo>
                    <a:cubicBezTo>
                      <a:pt x="1992" y="1019"/>
                      <a:pt x="1630" y="1381"/>
                      <a:pt x="1222" y="1675"/>
                    </a:cubicBezTo>
                    <a:cubicBezTo>
                      <a:pt x="883" y="1924"/>
                      <a:pt x="498" y="2241"/>
                      <a:pt x="0" y="2060"/>
                    </a:cubicBezTo>
                    <a:cubicBezTo>
                      <a:pt x="45" y="1449"/>
                      <a:pt x="521" y="838"/>
                      <a:pt x="951" y="476"/>
                    </a:cubicBezTo>
                    <a:cubicBezTo>
                      <a:pt x="1200" y="250"/>
                      <a:pt x="1539" y="91"/>
                      <a:pt x="1947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1" name="Google Shape;6171;p19"/>
              <p:cNvSpPr/>
              <p:nvPr/>
            </p:nvSpPr>
            <p:spPr>
              <a:xfrm>
                <a:off x="3764425" y="817500"/>
                <a:ext cx="43600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13" fill="none" extrusionOk="0">
                    <a:moveTo>
                      <a:pt x="182" y="317"/>
                    </a:moveTo>
                    <a:cubicBezTo>
                      <a:pt x="317" y="113"/>
                      <a:pt x="544" y="0"/>
                      <a:pt x="770" y="45"/>
                    </a:cubicBezTo>
                    <a:cubicBezTo>
                      <a:pt x="1064" y="113"/>
                      <a:pt x="1223" y="362"/>
                      <a:pt x="1336" y="611"/>
                    </a:cubicBezTo>
                    <a:cubicBezTo>
                      <a:pt x="1562" y="1132"/>
                      <a:pt x="1743" y="1924"/>
                      <a:pt x="1472" y="2467"/>
                    </a:cubicBezTo>
                    <a:cubicBezTo>
                      <a:pt x="1449" y="2512"/>
                      <a:pt x="838" y="2128"/>
                      <a:pt x="770" y="2060"/>
                    </a:cubicBezTo>
                    <a:cubicBezTo>
                      <a:pt x="453" y="1833"/>
                      <a:pt x="227" y="1584"/>
                      <a:pt x="91" y="1177"/>
                    </a:cubicBezTo>
                    <a:cubicBezTo>
                      <a:pt x="1" y="928"/>
                      <a:pt x="1" y="634"/>
                      <a:pt x="114" y="385"/>
                    </a:cubicBezTo>
                    <a:cubicBezTo>
                      <a:pt x="159" y="362"/>
                      <a:pt x="182" y="340"/>
                      <a:pt x="182" y="317"/>
                    </a:cubicBezTo>
                    <a:close/>
                  </a:path>
                </a:pathLst>
              </a:custGeom>
              <a:noFill/>
              <a:ln w="1132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2" name="Google Shape;6172;p19"/>
              <p:cNvSpPr/>
              <p:nvPr/>
            </p:nvSpPr>
            <p:spPr>
              <a:xfrm>
                <a:off x="3714650" y="1508900"/>
                <a:ext cx="53200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170" fill="none" extrusionOk="0">
                    <a:moveTo>
                      <a:pt x="181" y="408"/>
                    </a:moveTo>
                    <a:cubicBezTo>
                      <a:pt x="362" y="182"/>
                      <a:pt x="679" y="1"/>
                      <a:pt x="951" y="68"/>
                    </a:cubicBezTo>
                    <a:cubicBezTo>
                      <a:pt x="1290" y="159"/>
                      <a:pt x="1516" y="453"/>
                      <a:pt x="1652" y="770"/>
                    </a:cubicBezTo>
                    <a:cubicBezTo>
                      <a:pt x="1946" y="1404"/>
                      <a:pt x="2127" y="2422"/>
                      <a:pt x="1856" y="3101"/>
                    </a:cubicBezTo>
                    <a:cubicBezTo>
                      <a:pt x="1833" y="3169"/>
                      <a:pt x="996" y="2648"/>
                      <a:pt x="951" y="2603"/>
                    </a:cubicBezTo>
                    <a:cubicBezTo>
                      <a:pt x="566" y="2309"/>
                      <a:pt x="272" y="1992"/>
                      <a:pt x="113" y="1517"/>
                    </a:cubicBezTo>
                    <a:cubicBezTo>
                      <a:pt x="0" y="1200"/>
                      <a:pt x="0" y="838"/>
                      <a:pt x="136" y="521"/>
                    </a:cubicBezTo>
                    <a:cubicBezTo>
                      <a:pt x="136" y="453"/>
                      <a:pt x="158" y="431"/>
                      <a:pt x="181" y="40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3" name="Google Shape;6173;p19"/>
              <p:cNvSpPr/>
              <p:nvPr/>
            </p:nvSpPr>
            <p:spPr>
              <a:xfrm>
                <a:off x="3715200" y="1515700"/>
                <a:ext cx="46425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0" fill="none" extrusionOk="0">
                    <a:moveTo>
                      <a:pt x="1" y="679"/>
                    </a:moveTo>
                    <a:cubicBezTo>
                      <a:pt x="431" y="1200"/>
                      <a:pt x="929" y="1946"/>
                      <a:pt x="1517" y="2331"/>
                    </a:cubicBezTo>
                    <a:cubicBezTo>
                      <a:pt x="1585" y="2376"/>
                      <a:pt x="1675" y="2399"/>
                      <a:pt x="1721" y="2331"/>
                    </a:cubicBezTo>
                    <a:cubicBezTo>
                      <a:pt x="1743" y="2309"/>
                      <a:pt x="1743" y="2286"/>
                      <a:pt x="1789" y="2263"/>
                    </a:cubicBezTo>
                    <a:cubicBezTo>
                      <a:pt x="1834" y="1811"/>
                      <a:pt x="317" y="249"/>
                      <a:pt x="408" y="0"/>
                    </a:cubicBezTo>
                    <a:cubicBezTo>
                      <a:pt x="1042" y="136"/>
                      <a:pt x="1268" y="611"/>
                      <a:pt x="1856" y="131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4" name="Google Shape;6174;p19"/>
              <p:cNvSpPr/>
              <p:nvPr/>
            </p:nvSpPr>
            <p:spPr>
              <a:xfrm>
                <a:off x="3738975" y="1875550"/>
                <a:ext cx="53200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7" fill="none" extrusionOk="0">
                    <a:moveTo>
                      <a:pt x="91" y="430"/>
                    </a:moveTo>
                    <a:cubicBezTo>
                      <a:pt x="204" y="204"/>
                      <a:pt x="430" y="0"/>
                      <a:pt x="679" y="0"/>
                    </a:cubicBezTo>
                    <a:cubicBezTo>
                      <a:pt x="996" y="0"/>
                      <a:pt x="1222" y="226"/>
                      <a:pt x="1426" y="453"/>
                    </a:cubicBezTo>
                    <a:cubicBezTo>
                      <a:pt x="1765" y="928"/>
                      <a:pt x="2128" y="1743"/>
                      <a:pt x="1992" y="2376"/>
                    </a:cubicBezTo>
                    <a:cubicBezTo>
                      <a:pt x="1969" y="2467"/>
                      <a:pt x="1200" y="2173"/>
                      <a:pt x="1132" y="2150"/>
                    </a:cubicBezTo>
                    <a:cubicBezTo>
                      <a:pt x="747" y="1969"/>
                      <a:pt x="453" y="1788"/>
                      <a:pt x="227" y="1381"/>
                    </a:cubicBezTo>
                    <a:cubicBezTo>
                      <a:pt x="91" y="1132"/>
                      <a:pt x="0" y="815"/>
                      <a:pt x="91" y="543"/>
                    </a:cubicBezTo>
                    <a:cubicBezTo>
                      <a:pt x="68" y="498"/>
                      <a:pt x="68" y="453"/>
                      <a:pt x="91" y="430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5" name="Google Shape;6175;p19"/>
              <p:cNvSpPr/>
              <p:nvPr/>
            </p:nvSpPr>
            <p:spPr>
              <a:xfrm>
                <a:off x="3745750" y="1882325"/>
                <a:ext cx="362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861" fill="none" extrusionOk="0">
                    <a:moveTo>
                      <a:pt x="567" y="612"/>
                    </a:moveTo>
                    <a:cubicBezTo>
                      <a:pt x="250" y="340"/>
                      <a:pt x="1" y="114"/>
                      <a:pt x="1" y="1"/>
                    </a:cubicBezTo>
                    <a:cubicBezTo>
                      <a:pt x="521" y="1"/>
                      <a:pt x="838" y="385"/>
                      <a:pt x="1449" y="86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6" name="Google Shape;6176;p19"/>
              <p:cNvSpPr/>
              <p:nvPr/>
            </p:nvSpPr>
            <p:spPr>
              <a:xfrm>
                <a:off x="3740100" y="1897600"/>
                <a:ext cx="45275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78" fill="none" extrusionOk="0">
                    <a:moveTo>
                      <a:pt x="0" y="46"/>
                    </a:moveTo>
                    <a:cubicBezTo>
                      <a:pt x="453" y="408"/>
                      <a:pt x="1019" y="929"/>
                      <a:pt x="1607" y="1155"/>
                    </a:cubicBezTo>
                    <a:cubicBezTo>
                      <a:pt x="1653" y="1178"/>
                      <a:pt x="1743" y="1178"/>
                      <a:pt x="1766" y="1132"/>
                    </a:cubicBezTo>
                    <a:cubicBezTo>
                      <a:pt x="1811" y="1087"/>
                      <a:pt x="1811" y="1064"/>
                      <a:pt x="1811" y="1042"/>
                    </a:cubicBezTo>
                    <a:cubicBezTo>
                      <a:pt x="1766" y="816"/>
                      <a:pt x="1245" y="363"/>
                      <a:pt x="793" y="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7" name="Google Shape;6177;p19"/>
              <p:cNvSpPr/>
              <p:nvPr/>
            </p:nvSpPr>
            <p:spPr>
              <a:xfrm>
                <a:off x="3780275" y="1098700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85"/>
                      <a:pt x="3169" y="679"/>
                      <a:pt x="3101" y="974"/>
                    </a:cubicBezTo>
                    <a:cubicBezTo>
                      <a:pt x="3010" y="1313"/>
                      <a:pt x="2716" y="1539"/>
                      <a:pt x="2399" y="1675"/>
                    </a:cubicBezTo>
                    <a:cubicBezTo>
                      <a:pt x="1766" y="1969"/>
                      <a:pt x="747" y="2150"/>
                      <a:pt x="68" y="1879"/>
                    </a:cubicBezTo>
                    <a:cubicBezTo>
                      <a:pt x="0" y="1856"/>
                      <a:pt x="521" y="1019"/>
                      <a:pt x="566" y="974"/>
                    </a:cubicBezTo>
                    <a:cubicBezTo>
                      <a:pt x="860" y="566"/>
                      <a:pt x="1177" y="295"/>
                      <a:pt x="1652" y="113"/>
                    </a:cubicBezTo>
                    <a:cubicBezTo>
                      <a:pt x="1969" y="0"/>
                      <a:pt x="2331" y="0"/>
                      <a:pt x="2648" y="159"/>
                    </a:cubicBezTo>
                    <a:cubicBezTo>
                      <a:pt x="2716" y="159"/>
                      <a:pt x="2739" y="181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8" name="Google Shape;6178;p19"/>
              <p:cNvSpPr/>
              <p:nvPr/>
            </p:nvSpPr>
            <p:spPr>
              <a:xfrm>
                <a:off x="3764425" y="681700"/>
                <a:ext cx="200325" cy="1895450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18" fill="none" extrusionOk="0">
                    <a:moveTo>
                      <a:pt x="2649" y="1"/>
                    </a:moveTo>
                    <a:cubicBezTo>
                      <a:pt x="1811" y="4640"/>
                      <a:pt x="1359" y="9370"/>
                      <a:pt x="974" y="14032"/>
                    </a:cubicBezTo>
                    <a:cubicBezTo>
                      <a:pt x="69" y="25326"/>
                      <a:pt x="1" y="36687"/>
                      <a:pt x="906" y="47980"/>
                    </a:cubicBezTo>
                    <a:cubicBezTo>
                      <a:pt x="1223" y="51851"/>
                      <a:pt x="1653" y="55721"/>
                      <a:pt x="2219" y="59568"/>
                    </a:cubicBezTo>
                    <a:cubicBezTo>
                      <a:pt x="2784" y="63370"/>
                      <a:pt x="3237" y="67353"/>
                      <a:pt x="4097" y="71088"/>
                    </a:cubicBezTo>
                    <a:cubicBezTo>
                      <a:pt x="4255" y="71744"/>
                      <a:pt x="4504" y="72355"/>
                      <a:pt x="4980" y="72808"/>
                    </a:cubicBezTo>
                    <a:cubicBezTo>
                      <a:pt x="5478" y="73260"/>
                      <a:pt x="6202" y="73487"/>
                      <a:pt x="6790" y="73215"/>
                    </a:cubicBezTo>
                    <a:cubicBezTo>
                      <a:pt x="7537" y="72876"/>
                      <a:pt x="7763" y="71789"/>
                      <a:pt x="7243" y="71178"/>
                    </a:cubicBezTo>
                    <a:cubicBezTo>
                      <a:pt x="6745" y="70545"/>
                      <a:pt x="5636" y="70590"/>
                      <a:pt x="5183" y="71224"/>
                    </a:cubicBezTo>
                    <a:cubicBezTo>
                      <a:pt x="4957" y="71540"/>
                      <a:pt x="4867" y="71948"/>
                      <a:pt x="4867" y="72332"/>
                    </a:cubicBezTo>
                    <a:cubicBezTo>
                      <a:pt x="4844" y="74053"/>
                      <a:pt x="6292" y="75682"/>
                      <a:pt x="8012" y="7581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9" name="Google Shape;6179;p19"/>
              <p:cNvSpPr/>
              <p:nvPr/>
            </p:nvSpPr>
            <p:spPr>
              <a:xfrm>
                <a:off x="3700500" y="1489100"/>
                <a:ext cx="148250" cy="876450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35058" fill="none" extrusionOk="0">
                    <a:moveTo>
                      <a:pt x="3010" y="0"/>
                    </a:moveTo>
                    <a:cubicBezTo>
                      <a:pt x="3010" y="0"/>
                      <a:pt x="0" y="11294"/>
                      <a:pt x="5930" y="3505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0" name="Google Shape;6180;p19"/>
              <p:cNvSpPr/>
              <p:nvPr/>
            </p:nvSpPr>
            <p:spPr>
              <a:xfrm>
                <a:off x="3775750" y="670375"/>
                <a:ext cx="56600" cy="818750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2750" fill="none" extrusionOk="0">
                    <a:moveTo>
                      <a:pt x="2263" y="1"/>
                    </a:moveTo>
                    <a:cubicBezTo>
                      <a:pt x="2263" y="1"/>
                      <a:pt x="1698" y="15889"/>
                      <a:pt x="0" y="32749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81" name="Google Shape;6181;p19"/>
            <p:cNvGrpSpPr/>
            <p:nvPr/>
          </p:nvGrpSpPr>
          <p:grpSpPr>
            <a:xfrm flipH="1">
              <a:off x="3453782" y="-203525"/>
              <a:ext cx="292131" cy="1327718"/>
              <a:chOff x="2806525" y="620025"/>
              <a:chExt cx="148275" cy="673900"/>
            </a:xfrm>
          </p:grpSpPr>
          <p:sp>
            <p:nvSpPr>
              <p:cNvPr id="6182" name="Google Shape;6182;p19"/>
              <p:cNvSpPr/>
              <p:nvPr/>
            </p:nvSpPr>
            <p:spPr>
              <a:xfrm>
                <a:off x="2867075" y="917075"/>
                <a:ext cx="6452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925" fill="none" extrusionOk="0">
                    <a:moveTo>
                      <a:pt x="2241" y="0"/>
                    </a:moveTo>
                    <a:cubicBezTo>
                      <a:pt x="2286" y="0"/>
                      <a:pt x="2377" y="0"/>
                      <a:pt x="2444" y="23"/>
                    </a:cubicBezTo>
                    <a:cubicBezTo>
                      <a:pt x="2512" y="91"/>
                      <a:pt x="2580" y="227"/>
                      <a:pt x="2558" y="317"/>
                    </a:cubicBezTo>
                    <a:cubicBezTo>
                      <a:pt x="2512" y="430"/>
                      <a:pt x="2467" y="521"/>
                      <a:pt x="2399" y="589"/>
                    </a:cubicBezTo>
                    <a:cubicBezTo>
                      <a:pt x="2105" y="996"/>
                      <a:pt x="1698" y="1268"/>
                      <a:pt x="1268" y="1494"/>
                    </a:cubicBezTo>
                    <a:cubicBezTo>
                      <a:pt x="906" y="1698"/>
                      <a:pt x="453" y="1924"/>
                      <a:pt x="0" y="1698"/>
                    </a:cubicBezTo>
                    <a:cubicBezTo>
                      <a:pt x="136" y="1109"/>
                      <a:pt x="679" y="566"/>
                      <a:pt x="1154" y="295"/>
                    </a:cubicBezTo>
                    <a:cubicBezTo>
                      <a:pt x="1494" y="114"/>
                      <a:pt x="1879" y="0"/>
                      <a:pt x="2241" y="0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3" name="Google Shape;6183;p19"/>
              <p:cNvSpPr/>
              <p:nvPr/>
            </p:nvSpPr>
            <p:spPr>
              <a:xfrm>
                <a:off x="2873300" y="917075"/>
                <a:ext cx="532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721" fill="none" extrusionOk="0">
                    <a:moveTo>
                      <a:pt x="1856" y="0"/>
                    </a:moveTo>
                    <a:cubicBezTo>
                      <a:pt x="1245" y="430"/>
                      <a:pt x="566" y="974"/>
                      <a:pt x="91" y="1539"/>
                    </a:cubicBezTo>
                    <a:cubicBezTo>
                      <a:pt x="68" y="1585"/>
                      <a:pt x="0" y="1653"/>
                      <a:pt x="68" y="1698"/>
                    </a:cubicBezTo>
                    <a:cubicBezTo>
                      <a:pt x="91" y="1720"/>
                      <a:pt x="113" y="1720"/>
                      <a:pt x="159" y="1720"/>
                    </a:cubicBezTo>
                    <a:cubicBezTo>
                      <a:pt x="611" y="1720"/>
                      <a:pt x="883" y="1381"/>
                      <a:pt x="1177" y="1042"/>
                    </a:cubicBezTo>
                    <a:cubicBezTo>
                      <a:pt x="1449" y="702"/>
                      <a:pt x="1788" y="408"/>
                      <a:pt x="2128" y="114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4" name="Google Shape;6184;p19"/>
              <p:cNvSpPr/>
              <p:nvPr/>
            </p:nvSpPr>
            <p:spPr>
              <a:xfrm>
                <a:off x="2806525" y="703775"/>
                <a:ext cx="475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28" fill="none" extrusionOk="0">
                    <a:moveTo>
                      <a:pt x="340" y="294"/>
                    </a:moveTo>
                    <a:cubicBezTo>
                      <a:pt x="521" y="113"/>
                      <a:pt x="861" y="0"/>
                      <a:pt x="1132" y="113"/>
                    </a:cubicBezTo>
                    <a:cubicBezTo>
                      <a:pt x="1426" y="226"/>
                      <a:pt x="1607" y="589"/>
                      <a:pt x="1698" y="928"/>
                    </a:cubicBezTo>
                    <a:cubicBezTo>
                      <a:pt x="1856" y="1607"/>
                      <a:pt x="1902" y="2625"/>
                      <a:pt x="1517" y="3237"/>
                    </a:cubicBezTo>
                    <a:cubicBezTo>
                      <a:pt x="1472" y="3327"/>
                      <a:pt x="747" y="2671"/>
                      <a:pt x="702" y="2625"/>
                    </a:cubicBezTo>
                    <a:cubicBezTo>
                      <a:pt x="340" y="2263"/>
                      <a:pt x="136" y="1924"/>
                      <a:pt x="46" y="1403"/>
                    </a:cubicBezTo>
                    <a:cubicBezTo>
                      <a:pt x="1" y="1064"/>
                      <a:pt x="23" y="702"/>
                      <a:pt x="204" y="453"/>
                    </a:cubicBezTo>
                    <a:cubicBezTo>
                      <a:pt x="272" y="385"/>
                      <a:pt x="295" y="340"/>
                      <a:pt x="340" y="29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5" name="Google Shape;6185;p19"/>
              <p:cNvSpPr/>
              <p:nvPr/>
            </p:nvSpPr>
            <p:spPr>
              <a:xfrm>
                <a:off x="2811050" y="956675"/>
                <a:ext cx="66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857" fill="none" extrusionOk="0">
                    <a:moveTo>
                      <a:pt x="46" y="861"/>
                    </a:moveTo>
                    <a:cubicBezTo>
                      <a:pt x="1" y="589"/>
                      <a:pt x="114" y="318"/>
                      <a:pt x="318" y="159"/>
                    </a:cubicBezTo>
                    <a:cubicBezTo>
                      <a:pt x="566" y="1"/>
                      <a:pt x="906" y="91"/>
                      <a:pt x="1178" y="204"/>
                    </a:cubicBezTo>
                    <a:cubicBezTo>
                      <a:pt x="1698" y="453"/>
                      <a:pt x="2445" y="951"/>
                      <a:pt x="2649" y="1585"/>
                    </a:cubicBezTo>
                    <a:cubicBezTo>
                      <a:pt x="2671" y="1675"/>
                      <a:pt x="1856" y="1811"/>
                      <a:pt x="1789" y="1811"/>
                    </a:cubicBezTo>
                    <a:cubicBezTo>
                      <a:pt x="1359" y="1857"/>
                      <a:pt x="996" y="1834"/>
                      <a:pt x="612" y="1608"/>
                    </a:cubicBezTo>
                    <a:cubicBezTo>
                      <a:pt x="340" y="1472"/>
                      <a:pt x="114" y="1245"/>
                      <a:pt x="69" y="951"/>
                    </a:cubicBezTo>
                    <a:cubicBezTo>
                      <a:pt x="69" y="929"/>
                      <a:pt x="46" y="883"/>
                      <a:pt x="46" y="861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6" name="Google Shape;6186;p19"/>
              <p:cNvSpPr/>
              <p:nvPr/>
            </p:nvSpPr>
            <p:spPr>
              <a:xfrm>
                <a:off x="2821800" y="620025"/>
                <a:ext cx="133000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26956" fill="none" extrusionOk="0">
                    <a:moveTo>
                      <a:pt x="3916" y="1"/>
                    </a:moveTo>
                    <a:cubicBezTo>
                      <a:pt x="3395" y="3690"/>
                      <a:pt x="1" y="6745"/>
                      <a:pt x="589" y="10615"/>
                    </a:cubicBezTo>
                    <a:cubicBezTo>
                      <a:pt x="996" y="13331"/>
                      <a:pt x="3486" y="15685"/>
                      <a:pt x="2852" y="18355"/>
                    </a:cubicBezTo>
                    <a:cubicBezTo>
                      <a:pt x="2603" y="19487"/>
                      <a:pt x="1811" y="20460"/>
                      <a:pt x="1472" y="21569"/>
                    </a:cubicBezTo>
                    <a:cubicBezTo>
                      <a:pt x="1110" y="22768"/>
                      <a:pt x="1336" y="24172"/>
                      <a:pt x="2060" y="25213"/>
                    </a:cubicBezTo>
                    <a:cubicBezTo>
                      <a:pt x="2807" y="26254"/>
                      <a:pt x="4052" y="26933"/>
                      <a:pt x="5319" y="26955"/>
                    </a:cubicBezTo>
                  </a:path>
                </a:pathLst>
              </a:custGeom>
              <a:noFill/>
              <a:ln w="141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7" name="Google Shape;6187;p19"/>
              <p:cNvSpPr/>
              <p:nvPr/>
            </p:nvSpPr>
            <p:spPr>
              <a:xfrm>
                <a:off x="2843875" y="668125"/>
                <a:ext cx="102425" cy="6218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4873" fill="none" extrusionOk="0">
                    <a:moveTo>
                      <a:pt x="2739" y="0"/>
                    </a:moveTo>
                    <a:cubicBezTo>
                      <a:pt x="2286" y="1924"/>
                      <a:pt x="1336" y="3689"/>
                      <a:pt x="611" y="5477"/>
                    </a:cubicBezTo>
                    <a:cubicBezTo>
                      <a:pt x="46" y="6994"/>
                      <a:pt x="0" y="8668"/>
                      <a:pt x="249" y="10230"/>
                    </a:cubicBezTo>
                    <a:cubicBezTo>
                      <a:pt x="453" y="11565"/>
                      <a:pt x="906" y="12833"/>
                      <a:pt x="1177" y="14168"/>
                    </a:cubicBezTo>
                    <a:cubicBezTo>
                      <a:pt x="1404" y="15141"/>
                      <a:pt x="1358" y="16137"/>
                      <a:pt x="1177" y="17110"/>
                    </a:cubicBezTo>
                    <a:cubicBezTo>
                      <a:pt x="1132" y="17540"/>
                      <a:pt x="1019" y="17880"/>
                      <a:pt x="838" y="18287"/>
                    </a:cubicBezTo>
                    <a:cubicBezTo>
                      <a:pt x="679" y="18717"/>
                      <a:pt x="702" y="19260"/>
                      <a:pt x="702" y="19758"/>
                    </a:cubicBezTo>
                    <a:cubicBezTo>
                      <a:pt x="702" y="21184"/>
                      <a:pt x="1177" y="22542"/>
                      <a:pt x="2264" y="23538"/>
                    </a:cubicBezTo>
                    <a:cubicBezTo>
                      <a:pt x="2829" y="24058"/>
                      <a:pt x="3486" y="24466"/>
                      <a:pt x="4097" y="24873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8" name="Google Shape;6188;p19"/>
              <p:cNvSpPr/>
              <p:nvPr/>
            </p:nvSpPr>
            <p:spPr>
              <a:xfrm>
                <a:off x="2859150" y="1169025"/>
                <a:ext cx="67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87" extrusionOk="0">
                    <a:moveTo>
                      <a:pt x="2196" y="537"/>
                    </a:moveTo>
                    <a:cubicBezTo>
                      <a:pt x="2218" y="537"/>
                      <a:pt x="2241" y="559"/>
                      <a:pt x="2241" y="605"/>
                    </a:cubicBezTo>
                    <a:cubicBezTo>
                      <a:pt x="2264" y="673"/>
                      <a:pt x="2241" y="763"/>
                      <a:pt x="2218" y="854"/>
                    </a:cubicBezTo>
                    <a:cubicBezTo>
                      <a:pt x="2105" y="1284"/>
                      <a:pt x="1788" y="1601"/>
                      <a:pt x="1336" y="1691"/>
                    </a:cubicBezTo>
                    <a:cubicBezTo>
                      <a:pt x="1064" y="1782"/>
                      <a:pt x="770" y="1827"/>
                      <a:pt x="430" y="1940"/>
                    </a:cubicBezTo>
                    <a:cubicBezTo>
                      <a:pt x="498" y="1329"/>
                      <a:pt x="860" y="808"/>
                      <a:pt x="1177" y="763"/>
                    </a:cubicBezTo>
                    <a:cubicBezTo>
                      <a:pt x="1426" y="650"/>
                      <a:pt x="1766" y="673"/>
                      <a:pt x="2105" y="559"/>
                    </a:cubicBezTo>
                    <a:cubicBezTo>
                      <a:pt x="2128" y="559"/>
                      <a:pt x="2150" y="537"/>
                      <a:pt x="2196" y="537"/>
                    </a:cubicBezTo>
                    <a:close/>
                    <a:moveTo>
                      <a:pt x="2448" y="0"/>
                    </a:moveTo>
                    <a:cubicBezTo>
                      <a:pt x="2413" y="0"/>
                      <a:pt x="2374" y="6"/>
                      <a:pt x="2331" y="16"/>
                    </a:cubicBezTo>
                    <a:cubicBezTo>
                      <a:pt x="2218" y="62"/>
                      <a:pt x="2105" y="84"/>
                      <a:pt x="2015" y="107"/>
                    </a:cubicBezTo>
                    <a:cubicBezTo>
                      <a:pt x="1585" y="220"/>
                      <a:pt x="1155" y="84"/>
                      <a:pt x="860" y="288"/>
                    </a:cubicBezTo>
                    <a:cubicBezTo>
                      <a:pt x="408" y="424"/>
                      <a:pt x="0" y="1646"/>
                      <a:pt x="68" y="2506"/>
                    </a:cubicBezTo>
                    <a:lnTo>
                      <a:pt x="68" y="2687"/>
                    </a:lnTo>
                    <a:cubicBezTo>
                      <a:pt x="114" y="2619"/>
                      <a:pt x="159" y="2574"/>
                      <a:pt x="204" y="2551"/>
                    </a:cubicBezTo>
                    <a:cubicBezTo>
                      <a:pt x="317" y="2438"/>
                      <a:pt x="430" y="2370"/>
                      <a:pt x="544" y="2347"/>
                    </a:cubicBezTo>
                    <a:cubicBezTo>
                      <a:pt x="996" y="2234"/>
                      <a:pt x="1426" y="2257"/>
                      <a:pt x="1720" y="2144"/>
                    </a:cubicBezTo>
                    <a:cubicBezTo>
                      <a:pt x="2241" y="2031"/>
                      <a:pt x="2513" y="1487"/>
                      <a:pt x="2626" y="763"/>
                    </a:cubicBezTo>
                    <a:cubicBezTo>
                      <a:pt x="2671" y="559"/>
                      <a:pt x="2694" y="356"/>
                      <a:pt x="2671" y="197"/>
                    </a:cubicBezTo>
                    <a:cubicBezTo>
                      <a:pt x="2636" y="59"/>
                      <a:pt x="2562" y="0"/>
                      <a:pt x="24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9" name="Google Shape;6189;p19"/>
              <p:cNvSpPr/>
              <p:nvPr/>
            </p:nvSpPr>
            <p:spPr>
              <a:xfrm>
                <a:off x="2864800" y="1173950"/>
                <a:ext cx="549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025" extrusionOk="0">
                    <a:moveTo>
                      <a:pt x="1223" y="906"/>
                    </a:moveTo>
                    <a:lnTo>
                      <a:pt x="1223" y="906"/>
                    </a:lnTo>
                    <a:cubicBezTo>
                      <a:pt x="1200" y="928"/>
                      <a:pt x="1178" y="951"/>
                      <a:pt x="1132" y="1019"/>
                    </a:cubicBezTo>
                    <a:lnTo>
                      <a:pt x="1110" y="1041"/>
                    </a:lnTo>
                    <a:cubicBezTo>
                      <a:pt x="974" y="1223"/>
                      <a:pt x="838" y="1381"/>
                      <a:pt x="634" y="1471"/>
                    </a:cubicBezTo>
                    <a:cubicBezTo>
                      <a:pt x="793" y="1223"/>
                      <a:pt x="997" y="1041"/>
                      <a:pt x="1223" y="906"/>
                    </a:cubicBezTo>
                    <a:close/>
                    <a:moveTo>
                      <a:pt x="1494" y="0"/>
                    </a:moveTo>
                    <a:cubicBezTo>
                      <a:pt x="1087" y="362"/>
                      <a:pt x="431" y="498"/>
                      <a:pt x="91" y="1562"/>
                    </a:cubicBezTo>
                    <a:cubicBezTo>
                      <a:pt x="1" y="1811"/>
                      <a:pt x="69" y="1969"/>
                      <a:pt x="204" y="2015"/>
                    </a:cubicBezTo>
                    <a:cubicBezTo>
                      <a:pt x="235" y="2022"/>
                      <a:pt x="260" y="2025"/>
                      <a:pt x="282" y="2025"/>
                    </a:cubicBezTo>
                    <a:cubicBezTo>
                      <a:pt x="328" y="2025"/>
                      <a:pt x="363" y="2015"/>
                      <a:pt x="408" y="2015"/>
                    </a:cubicBezTo>
                    <a:cubicBezTo>
                      <a:pt x="431" y="1969"/>
                      <a:pt x="453" y="1969"/>
                      <a:pt x="453" y="1969"/>
                    </a:cubicBezTo>
                    <a:cubicBezTo>
                      <a:pt x="1019" y="1924"/>
                      <a:pt x="1313" y="1788"/>
                      <a:pt x="1517" y="1449"/>
                    </a:cubicBezTo>
                    <a:cubicBezTo>
                      <a:pt x="1540" y="1449"/>
                      <a:pt x="1540" y="1404"/>
                      <a:pt x="1540" y="1404"/>
                    </a:cubicBezTo>
                    <a:cubicBezTo>
                      <a:pt x="1789" y="1109"/>
                      <a:pt x="2015" y="770"/>
                      <a:pt x="2196" y="227"/>
                    </a:cubicBezTo>
                    <a:cubicBezTo>
                      <a:pt x="2060" y="204"/>
                      <a:pt x="1970" y="159"/>
                      <a:pt x="1834" y="91"/>
                    </a:cubicBezTo>
                    <a:cubicBezTo>
                      <a:pt x="1811" y="114"/>
                      <a:pt x="1789" y="159"/>
                      <a:pt x="1766" y="227"/>
                    </a:cubicBezTo>
                    <a:cubicBezTo>
                      <a:pt x="1675" y="159"/>
                      <a:pt x="1585" y="91"/>
                      <a:pt x="1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90" name="Google Shape;6190;p19"/>
            <p:cNvGrpSpPr/>
            <p:nvPr/>
          </p:nvGrpSpPr>
          <p:grpSpPr>
            <a:xfrm flipH="1">
              <a:off x="8531712" y="-314989"/>
              <a:ext cx="476050" cy="2908409"/>
              <a:chOff x="2022900" y="563450"/>
              <a:chExt cx="241625" cy="1476200"/>
            </a:xfrm>
          </p:grpSpPr>
          <p:sp>
            <p:nvSpPr>
              <p:cNvPr id="6191" name="Google Shape;6191;p19"/>
              <p:cNvSpPr/>
              <p:nvPr/>
            </p:nvSpPr>
            <p:spPr>
              <a:xfrm>
                <a:off x="2022900" y="574200"/>
                <a:ext cx="241625" cy="146545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58618" fill="none" extrusionOk="0">
                    <a:moveTo>
                      <a:pt x="3689" y="58617"/>
                    </a:moveTo>
                    <a:cubicBezTo>
                      <a:pt x="2512" y="58527"/>
                      <a:pt x="1494" y="57576"/>
                      <a:pt x="1154" y="56399"/>
                    </a:cubicBezTo>
                    <a:cubicBezTo>
                      <a:pt x="815" y="55268"/>
                      <a:pt x="1087" y="54000"/>
                      <a:pt x="1720" y="52982"/>
                    </a:cubicBezTo>
                    <a:cubicBezTo>
                      <a:pt x="1879" y="52710"/>
                      <a:pt x="2105" y="52416"/>
                      <a:pt x="2422" y="52303"/>
                    </a:cubicBezTo>
                    <a:cubicBezTo>
                      <a:pt x="3033" y="52077"/>
                      <a:pt x="3735" y="52733"/>
                      <a:pt x="3644" y="53389"/>
                    </a:cubicBezTo>
                    <a:cubicBezTo>
                      <a:pt x="3553" y="54023"/>
                      <a:pt x="2875" y="54476"/>
                      <a:pt x="2218" y="54408"/>
                    </a:cubicBezTo>
                    <a:cubicBezTo>
                      <a:pt x="1585" y="54340"/>
                      <a:pt x="1041" y="53842"/>
                      <a:pt x="792" y="53231"/>
                    </a:cubicBezTo>
                    <a:cubicBezTo>
                      <a:pt x="340" y="52167"/>
                      <a:pt x="747" y="50877"/>
                      <a:pt x="1381" y="49904"/>
                    </a:cubicBezTo>
                    <a:cubicBezTo>
                      <a:pt x="1992" y="48908"/>
                      <a:pt x="2829" y="48003"/>
                      <a:pt x="3282" y="46917"/>
                    </a:cubicBezTo>
                    <a:cubicBezTo>
                      <a:pt x="3780" y="45672"/>
                      <a:pt x="3757" y="44223"/>
                      <a:pt x="3191" y="42956"/>
                    </a:cubicBezTo>
                    <a:cubicBezTo>
                      <a:pt x="2603" y="41711"/>
                      <a:pt x="1494" y="40738"/>
                      <a:pt x="1041" y="39403"/>
                    </a:cubicBezTo>
                    <a:cubicBezTo>
                      <a:pt x="0" y="36370"/>
                      <a:pt x="3214" y="34175"/>
                      <a:pt x="4685" y="31957"/>
                    </a:cubicBezTo>
                    <a:cubicBezTo>
                      <a:pt x="6292" y="29580"/>
                      <a:pt x="6812" y="26503"/>
                      <a:pt x="6066" y="23696"/>
                    </a:cubicBezTo>
                    <a:cubicBezTo>
                      <a:pt x="5364" y="21048"/>
                      <a:pt x="3553" y="18581"/>
                      <a:pt x="3802" y="15843"/>
                    </a:cubicBezTo>
                    <a:cubicBezTo>
                      <a:pt x="4097" y="12629"/>
                      <a:pt x="7039" y="10366"/>
                      <a:pt x="8442" y="7492"/>
                    </a:cubicBezTo>
                    <a:cubicBezTo>
                      <a:pt x="9574" y="5161"/>
                      <a:pt x="9664" y="2377"/>
                      <a:pt x="8714" y="0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2" name="Google Shape;6192;p19"/>
              <p:cNvSpPr/>
              <p:nvPr/>
            </p:nvSpPr>
            <p:spPr>
              <a:xfrm>
                <a:off x="2033650" y="563450"/>
                <a:ext cx="220125" cy="1324575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52983" fill="none" extrusionOk="0">
                    <a:moveTo>
                      <a:pt x="498" y="52982"/>
                    </a:moveTo>
                    <a:cubicBezTo>
                      <a:pt x="0" y="51330"/>
                      <a:pt x="227" y="49451"/>
                      <a:pt x="1109" y="47935"/>
                    </a:cubicBezTo>
                    <a:cubicBezTo>
                      <a:pt x="2082" y="46260"/>
                      <a:pt x="3870" y="44767"/>
                      <a:pt x="3576" y="42865"/>
                    </a:cubicBezTo>
                    <a:cubicBezTo>
                      <a:pt x="3305" y="40987"/>
                      <a:pt x="1132" y="39946"/>
                      <a:pt x="566" y="38158"/>
                    </a:cubicBezTo>
                    <a:cubicBezTo>
                      <a:pt x="181" y="36913"/>
                      <a:pt x="657" y="35533"/>
                      <a:pt x="1358" y="34424"/>
                    </a:cubicBezTo>
                    <a:cubicBezTo>
                      <a:pt x="2105" y="33337"/>
                      <a:pt x="3078" y="32432"/>
                      <a:pt x="3825" y="31346"/>
                    </a:cubicBezTo>
                    <a:cubicBezTo>
                      <a:pt x="5274" y="29309"/>
                      <a:pt x="5930" y="26729"/>
                      <a:pt x="5636" y="24285"/>
                    </a:cubicBezTo>
                    <a:cubicBezTo>
                      <a:pt x="5500" y="23062"/>
                      <a:pt x="5138" y="21908"/>
                      <a:pt x="4934" y="20686"/>
                    </a:cubicBezTo>
                    <a:cubicBezTo>
                      <a:pt x="4617" y="18694"/>
                      <a:pt x="4798" y="16635"/>
                      <a:pt x="5455" y="14711"/>
                    </a:cubicBezTo>
                    <a:cubicBezTo>
                      <a:pt x="5975" y="13127"/>
                      <a:pt x="6835" y="11679"/>
                      <a:pt x="7446" y="10162"/>
                    </a:cubicBezTo>
                    <a:cubicBezTo>
                      <a:pt x="8170" y="8465"/>
                      <a:pt x="8193" y="6745"/>
                      <a:pt x="8465" y="4979"/>
                    </a:cubicBezTo>
                    <a:cubicBezTo>
                      <a:pt x="8736" y="3395"/>
                      <a:pt x="8804" y="1585"/>
                      <a:pt x="8397" y="0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3" name="Google Shape;6193;p19"/>
              <p:cNvSpPr/>
              <p:nvPr/>
            </p:nvSpPr>
            <p:spPr>
              <a:xfrm>
                <a:off x="2171125" y="1261025"/>
                <a:ext cx="736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312" extrusionOk="0">
                    <a:moveTo>
                      <a:pt x="2445" y="501"/>
                    </a:moveTo>
                    <a:cubicBezTo>
                      <a:pt x="2468" y="501"/>
                      <a:pt x="2490" y="523"/>
                      <a:pt x="2490" y="591"/>
                    </a:cubicBezTo>
                    <a:cubicBezTo>
                      <a:pt x="2490" y="636"/>
                      <a:pt x="2468" y="727"/>
                      <a:pt x="2445" y="817"/>
                    </a:cubicBezTo>
                    <a:cubicBezTo>
                      <a:pt x="2241" y="1270"/>
                      <a:pt x="1925" y="1496"/>
                      <a:pt x="1449" y="1519"/>
                    </a:cubicBezTo>
                    <a:cubicBezTo>
                      <a:pt x="1155" y="1542"/>
                      <a:pt x="861" y="1587"/>
                      <a:pt x="521" y="1632"/>
                    </a:cubicBezTo>
                    <a:cubicBezTo>
                      <a:pt x="635" y="1044"/>
                      <a:pt x="1087" y="591"/>
                      <a:pt x="1381" y="546"/>
                    </a:cubicBezTo>
                    <a:cubicBezTo>
                      <a:pt x="1434" y="538"/>
                      <a:pt x="1489" y="535"/>
                      <a:pt x="1544" y="535"/>
                    </a:cubicBezTo>
                    <a:cubicBezTo>
                      <a:pt x="1704" y="535"/>
                      <a:pt x="1873" y="560"/>
                      <a:pt x="2045" y="560"/>
                    </a:cubicBezTo>
                    <a:cubicBezTo>
                      <a:pt x="2148" y="560"/>
                      <a:pt x="2251" y="551"/>
                      <a:pt x="2355" y="523"/>
                    </a:cubicBezTo>
                    <a:cubicBezTo>
                      <a:pt x="2355" y="501"/>
                      <a:pt x="2400" y="501"/>
                      <a:pt x="2445" y="501"/>
                    </a:cubicBezTo>
                    <a:close/>
                    <a:moveTo>
                      <a:pt x="1430" y="1"/>
                    </a:moveTo>
                    <a:cubicBezTo>
                      <a:pt x="1334" y="1"/>
                      <a:pt x="1242" y="13"/>
                      <a:pt x="1155" y="48"/>
                    </a:cubicBezTo>
                    <a:cubicBezTo>
                      <a:pt x="680" y="139"/>
                      <a:pt x="114" y="1270"/>
                      <a:pt x="23" y="2153"/>
                    </a:cubicBezTo>
                    <a:cubicBezTo>
                      <a:pt x="1" y="2198"/>
                      <a:pt x="1" y="2266"/>
                      <a:pt x="1" y="2311"/>
                    </a:cubicBezTo>
                    <a:cubicBezTo>
                      <a:pt x="69" y="2289"/>
                      <a:pt x="114" y="2221"/>
                      <a:pt x="182" y="2198"/>
                    </a:cubicBezTo>
                    <a:cubicBezTo>
                      <a:pt x="318" y="2107"/>
                      <a:pt x="431" y="2085"/>
                      <a:pt x="544" y="2062"/>
                    </a:cubicBezTo>
                    <a:cubicBezTo>
                      <a:pt x="684" y="2042"/>
                      <a:pt x="819" y="2036"/>
                      <a:pt x="946" y="2036"/>
                    </a:cubicBezTo>
                    <a:cubicBezTo>
                      <a:pt x="1156" y="2036"/>
                      <a:pt x="1346" y="2053"/>
                      <a:pt x="1513" y="2053"/>
                    </a:cubicBezTo>
                    <a:cubicBezTo>
                      <a:pt x="1587" y="2053"/>
                      <a:pt x="1657" y="2049"/>
                      <a:pt x="1721" y="2040"/>
                    </a:cubicBezTo>
                    <a:cubicBezTo>
                      <a:pt x="2241" y="1994"/>
                      <a:pt x="2604" y="1519"/>
                      <a:pt x="2830" y="817"/>
                    </a:cubicBezTo>
                    <a:cubicBezTo>
                      <a:pt x="2898" y="614"/>
                      <a:pt x="2943" y="410"/>
                      <a:pt x="2943" y="252"/>
                    </a:cubicBezTo>
                    <a:cubicBezTo>
                      <a:pt x="2943" y="79"/>
                      <a:pt x="2862" y="20"/>
                      <a:pt x="2712" y="20"/>
                    </a:cubicBezTo>
                    <a:cubicBezTo>
                      <a:pt x="2686" y="20"/>
                      <a:pt x="2657" y="22"/>
                      <a:pt x="2626" y="25"/>
                    </a:cubicBezTo>
                    <a:cubicBezTo>
                      <a:pt x="2513" y="48"/>
                      <a:pt x="2400" y="71"/>
                      <a:pt x="2309" y="71"/>
                    </a:cubicBezTo>
                    <a:cubicBezTo>
                      <a:pt x="2267" y="75"/>
                      <a:pt x="2225" y="77"/>
                      <a:pt x="2183" y="77"/>
                    </a:cubicBezTo>
                    <a:cubicBezTo>
                      <a:pt x="1923" y="77"/>
                      <a:pt x="1666" y="1"/>
                      <a:pt x="1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4" name="Google Shape;6194;p19"/>
              <p:cNvSpPr/>
              <p:nvPr/>
            </p:nvSpPr>
            <p:spPr>
              <a:xfrm>
                <a:off x="2178500" y="1263900"/>
                <a:ext cx="5942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5" extrusionOk="0">
                    <a:moveTo>
                      <a:pt x="1291" y="872"/>
                    </a:moveTo>
                    <a:cubicBezTo>
                      <a:pt x="1270" y="890"/>
                      <a:pt x="1258" y="913"/>
                      <a:pt x="1245" y="951"/>
                    </a:cubicBezTo>
                    <a:lnTo>
                      <a:pt x="1200" y="974"/>
                    </a:lnTo>
                    <a:cubicBezTo>
                      <a:pt x="1064" y="1132"/>
                      <a:pt x="905" y="1268"/>
                      <a:pt x="679" y="1314"/>
                    </a:cubicBezTo>
                    <a:cubicBezTo>
                      <a:pt x="842" y="1109"/>
                      <a:pt x="1080" y="979"/>
                      <a:pt x="1291" y="872"/>
                    </a:cubicBezTo>
                    <a:close/>
                    <a:moveTo>
                      <a:pt x="1743" y="1"/>
                    </a:moveTo>
                    <a:cubicBezTo>
                      <a:pt x="1267" y="295"/>
                      <a:pt x="588" y="340"/>
                      <a:pt x="113" y="1314"/>
                    </a:cubicBezTo>
                    <a:cubicBezTo>
                      <a:pt x="0" y="1540"/>
                      <a:pt x="23" y="1744"/>
                      <a:pt x="158" y="1766"/>
                    </a:cubicBezTo>
                    <a:cubicBezTo>
                      <a:pt x="249" y="1811"/>
                      <a:pt x="294" y="1811"/>
                      <a:pt x="362" y="1811"/>
                    </a:cubicBezTo>
                    <a:cubicBezTo>
                      <a:pt x="375" y="1811"/>
                      <a:pt x="388" y="1797"/>
                      <a:pt x="393" y="1797"/>
                    </a:cubicBezTo>
                    <a:cubicBezTo>
                      <a:pt x="396" y="1797"/>
                      <a:pt x="395" y="1805"/>
                      <a:pt x="385" y="1834"/>
                    </a:cubicBezTo>
                    <a:cubicBezTo>
                      <a:pt x="951" y="1834"/>
                      <a:pt x="1267" y="1721"/>
                      <a:pt x="1516" y="1427"/>
                    </a:cubicBezTo>
                    <a:lnTo>
                      <a:pt x="1539" y="1404"/>
                    </a:lnTo>
                    <a:cubicBezTo>
                      <a:pt x="1833" y="1087"/>
                      <a:pt x="2105" y="793"/>
                      <a:pt x="2376" y="295"/>
                    </a:cubicBezTo>
                    <a:cubicBezTo>
                      <a:pt x="2263" y="272"/>
                      <a:pt x="2173" y="227"/>
                      <a:pt x="2060" y="137"/>
                    </a:cubicBezTo>
                    <a:cubicBezTo>
                      <a:pt x="2037" y="182"/>
                      <a:pt x="1969" y="227"/>
                      <a:pt x="1946" y="272"/>
                    </a:cubicBezTo>
                    <a:cubicBezTo>
                      <a:pt x="1879" y="182"/>
                      <a:pt x="1811" y="69"/>
                      <a:pt x="1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5" name="Google Shape;6195;p19"/>
              <p:cNvSpPr/>
              <p:nvPr/>
            </p:nvSpPr>
            <p:spPr>
              <a:xfrm>
                <a:off x="2094750" y="1580725"/>
                <a:ext cx="60575" cy="753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3012" extrusionOk="0">
                    <a:moveTo>
                      <a:pt x="2032" y="514"/>
                    </a:moveTo>
                    <a:cubicBezTo>
                      <a:pt x="2050" y="514"/>
                      <a:pt x="2071" y="539"/>
                      <a:pt x="2105" y="590"/>
                    </a:cubicBezTo>
                    <a:cubicBezTo>
                      <a:pt x="2128" y="681"/>
                      <a:pt x="2105" y="726"/>
                      <a:pt x="2105" y="839"/>
                    </a:cubicBezTo>
                    <a:cubicBezTo>
                      <a:pt x="2037" y="1314"/>
                      <a:pt x="1811" y="1654"/>
                      <a:pt x="1358" y="1835"/>
                    </a:cubicBezTo>
                    <a:cubicBezTo>
                      <a:pt x="1087" y="1948"/>
                      <a:pt x="793" y="2061"/>
                      <a:pt x="476" y="2220"/>
                    </a:cubicBezTo>
                    <a:cubicBezTo>
                      <a:pt x="431" y="1609"/>
                      <a:pt x="702" y="1043"/>
                      <a:pt x="1019" y="884"/>
                    </a:cubicBezTo>
                    <a:cubicBezTo>
                      <a:pt x="1268" y="726"/>
                      <a:pt x="1607" y="726"/>
                      <a:pt x="1924" y="568"/>
                    </a:cubicBezTo>
                    <a:cubicBezTo>
                      <a:pt x="1947" y="568"/>
                      <a:pt x="1992" y="522"/>
                      <a:pt x="2015" y="522"/>
                    </a:cubicBezTo>
                    <a:cubicBezTo>
                      <a:pt x="2020" y="517"/>
                      <a:pt x="2026" y="514"/>
                      <a:pt x="2032" y="514"/>
                    </a:cubicBezTo>
                    <a:close/>
                    <a:moveTo>
                      <a:pt x="2193" y="1"/>
                    </a:moveTo>
                    <a:cubicBezTo>
                      <a:pt x="2144" y="1"/>
                      <a:pt x="2085" y="16"/>
                      <a:pt x="2015" y="47"/>
                    </a:cubicBezTo>
                    <a:cubicBezTo>
                      <a:pt x="1902" y="115"/>
                      <a:pt x="1811" y="160"/>
                      <a:pt x="1721" y="183"/>
                    </a:cubicBezTo>
                    <a:cubicBezTo>
                      <a:pt x="1358" y="364"/>
                      <a:pt x="906" y="296"/>
                      <a:pt x="634" y="522"/>
                    </a:cubicBezTo>
                    <a:cubicBezTo>
                      <a:pt x="204" y="726"/>
                      <a:pt x="1" y="1993"/>
                      <a:pt x="204" y="2853"/>
                    </a:cubicBezTo>
                    <a:cubicBezTo>
                      <a:pt x="204" y="2899"/>
                      <a:pt x="227" y="2967"/>
                      <a:pt x="227" y="3012"/>
                    </a:cubicBezTo>
                    <a:cubicBezTo>
                      <a:pt x="249" y="2967"/>
                      <a:pt x="317" y="2899"/>
                      <a:pt x="340" y="2853"/>
                    </a:cubicBezTo>
                    <a:cubicBezTo>
                      <a:pt x="453" y="2763"/>
                      <a:pt x="544" y="2672"/>
                      <a:pt x="657" y="2627"/>
                    </a:cubicBezTo>
                    <a:cubicBezTo>
                      <a:pt x="1087" y="2401"/>
                      <a:pt x="1494" y="2378"/>
                      <a:pt x="1743" y="2220"/>
                    </a:cubicBezTo>
                    <a:cubicBezTo>
                      <a:pt x="2241" y="2039"/>
                      <a:pt x="2422" y="1473"/>
                      <a:pt x="2422" y="726"/>
                    </a:cubicBezTo>
                    <a:cubicBezTo>
                      <a:pt x="2422" y="522"/>
                      <a:pt x="2422" y="296"/>
                      <a:pt x="2377" y="160"/>
                    </a:cubicBezTo>
                    <a:cubicBezTo>
                      <a:pt x="2347" y="56"/>
                      <a:pt x="2288" y="1"/>
                      <a:pt x="21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6" name="Google Shape;6196;p19"/>
              <p:cNvSpPr/>
              <p:nvPr/>
            </p:nvSpPr>
            <p:spPr>
              <a:xfrm>
                <a:off x="2102675" y="1587550"/>
                <a:ext cx="481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219" extrusionOk="0">
                    <a:moveTo>
                      <a:pt x="1041" y="974"/>
                    </a:moveTo>
                    <a:cubicBezTo>
                      <a:pt x="1019" y="996"/>
                      <a:pt x="996" y="1041"/>
                      <a:pt x="974" y="1087"/>
                    </a:cubicBezTo>
                    <a:cubicBezTo>
                      <a:pt x="951" y="1087"/>
                      <a:pt x="951" y="1109"/>
                      <a:pt x="951" y="1109"/>
                    </a:cubicBezTo>
                    <a:cubicBezTo>
                      <a:pt x="838" y="1313"/>
                      <a:pt x="725" y="1471"/>
                      <a:pt x="544" y="1607"/>
                    </a:cubicBezTo>
                    <a:cubicBezTo>
                      <a:pt x="679" y="1336"/>
                      <a:pt x="838" y="1132"/>
                      <a:pt x="1041" y="974"/>
                    </a:cubicBezTo>
                    <a:close/>
                    <a:moveTo>
                      <a:pt x="1223" y="0"/>
                    </a:moveTo>
                    <a:cubicBezTo>
                      <a:pt x="838" y="453"/>
                      <a:pt x="227" y="679"/>
                      <a:pt x="46" y="1788"/>
                    </a:cubicBezTo>
                    <a:cubicBezTo>
                      <a:pt x="0" y="2060"/>
                      <a:pt x="91" y="2218"/>
                      <a:pt x="227" y="2218"/>
                    </a:cubicBezTo>
                    <a:cubicBezTo>
                      <a:pt x="272" y="2218"/>
                      <a:pt x="340" y="2218"/>
                      <a:pt x="385" y="2173"/>
                    </a:cubicBezTo>
                    <a:cubicBezTo>
                      <a:pt x="430" y="2150"/>
                      <a:pt x="453" y="2150"/>
                      <a:pt x="476" y="2128"/>
                    </a:cubicBezTo>
                    <a:cubicBezTo>
                      <a:pt x="1019" y="1992"/>
                      <a:pt x="1268" y="1788"/>
                      <a:pt x="1449" y="1426"/>
                    </a:cubicBezTo>
                    <a:cubicBezTo>
                      <a:pt x="1471" y="1426"/>
                      <a:pt x="1471" y="1381"/>
                      <a:pt x="1471" y="1381"/>
                    </a:cubicBezTo>
                    <a:cubicBezTo>
                      <a:pt x="1675" y="1041"/>
                      <a:pt x="1811" y="657"/>
                      <a:pt x="1924" y="114"/>
                    </a:cubicBezTo>
                    <a:cubicBezTo>
                      <a:pt x="1811" y="114"/>
                      <a:pt x="1675" y="91"/>
                      <a:pt x="1562" y="23"/>
                    </a:cubicBezTo>
                    <a:cubicBezTo>
                      <a:pt x="1562" y="91"/>
                      <a:pt x="1517" y="136"/>
                      <a:pt x="1494" y="204"/>
                    </a:cubicBezTo>
                    <a:cubicBezTo>
                      <a:pt x="1404" y="136"/>
                      <a:pt x="1290" y="91"/>
                      <a:pt x="1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7" name="Google Shape;6197;p19"/>
              <p:cNvSpPr/>
              <p:nvPr/>
            </p:nvSpPr>
            <p:spPr>
              <a:xfrm>
                <a:off x="2031950" y="1737475"/>
                <a:ext cx="4075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396" fill="none" extrusionOk="0">
                    <a:moveTo>
                      <a:pt x="362" y="227"/>
                    </a:moveTo>
                    <a:cubicBezTo>
                      <a:pt x="430" y="182"/>
                      <a:pt x="453" y="91"/>
                      <a:pt x="521" y="69"/>
                    </a:cubicBezTo>
                    <a:cubicBezTo>
                      <a:pt x="679" y="1"/>
                      <a:pt x="838" y="24"/>
                      <a:pt x="996" y="91"/>
                    </a:cubicBezTo>
                    <a:cubicBezTo>
                      <a:pt x="1132" y="137"/>
                      <a:pt x="1177" y="250"/>
                      <a:pt x="1245" y="363"/>
                    </a:cubicBezTo>
                    <a:cubicBezTo>
                      <a:pt x="1517" y="884"/>
                      <a:pt x="1630" y="1449"/>
                      <a:pt x="1607" y="2015"/>
                    </a:cubicBezTo>
                    <a:cubicBezTo>
                      <a:pt x="1607" y="2490"/>
                      <a:pt x="1607" y="3056"/>
                      <a:pt x="1019" y="3396"/>
                    </a:cubicBezTo>
                    <a:cubicBezTo>
                      <a:pt x="362" y="2943"/>
                      <a:pt x="68" y="2128"/>
                      <a:pt x="23" y="1472"/>
                    </a:cubicBezTo>
                    <a:cubicBezTo>
                      <a:pt x="0" y="1087"/>
                      <a:pt x="114" y="635"/>
                      <a:pt x="362" y="227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8" name="Google Shape;6198;p19"/>
              <p:cNvSpPr/>
              <p:nvPr/>
            </p:nvSpPr>
            <p:spPr>
              <a:xfrm>
                <a:off x="2090225" y="1282575"/>
                <a:ext cx="7357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3124" fill="none" extrusionOk="0">
                    <a:moveTo>
                      <a:pt x="136" y="385"/>
                    </a:moveTo>
                    <a:cubicBezTo>
                      <a:pt x="272" y="114"/>
                      <a:pt x="770" y="1"/>
                      <a:pt x="1336" y="114"/>
                    </a:cubicBezTo>
                    <a:cubicBezTo>
                      <a:pt x="1992" y="227"/>
                      <a:pt x="2377" y="589"/>
                      <a:pt x="2558" y="906"/>
                    </a:cubicBezTo>
                    <a:cubicBezTo>
                      <a:pt x="2943" y="1540"/>
                      <a:pt x="2694" y="2422"/>
                      <a:pt x="2422" y="3033"/>
                    </a:cubicBezTo>
                    <a:cubicBezTo>
                      <a:pt x="2445" y="3124"/>
                      <a:pt x="2037" y="2717"/>
                      <a:pt x="1902" y="2671"/>
                    </a:cubicBezTo>
                    <a:cubicBezTo>
                      <a:pt x="1562" y="2400"/>
                      <a:pt x="1177" y="2106"/>
                      <a:pt x="657" y="1562"/>
                    </a:cubicBezTo>
                    <a:cubicBezTo>
                      <a:pt x="317" y="1223"/>
                      <a:pt x="0" y="838"/>
                      <a:pt x="91" y="521"/>
                    </a:cubicBezTo>
                    <a:cubicBezTo>
                      <a:pt x="68" y="431"/>
                      <a:pt x="91" y="408"/>
                      <a:pt x="136" y="385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9" name="Google Shape;6199;p19"/>
              <p:cNvSpPr/>
              <p:nvPr/>
            </p:nvSpPr>
            <p:spPr>
              <a:xfrm>
                <a:off x="2172825" y="722450"/>
                <a:ext cx="498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2422" fill="none" extrusionOk="0">
                    <a:moveTo>
                      <a:pt x="69" y="634"/>
                    </a:moveTo>
                    <a:cubicBezTo>
                      <a:pt x="182" y="430"/>
                      <a:pt x="476" y="272"/>
                      <a:pt x="793" y="158"/>
                    </a:cubicBezTo>
                    <a:cubicBezTo>
                      <a:pt x="1155" y="0"/>
                      <a:pt x="1404" y="158"/>
                      <a:pt x="1585" y="385"/>
                    </a:cubicBezTo>
                    <a:cubicBezTo>
                      <a:pt x="1879" y="815"/>
                      <a:pt x="1992" y="1856"/>
                      <a:pt x="1766" y="2422"/>
                    </a:cubicBezTo>
                    <a:cubicBezTo>
                      <a:pt x="1743" y="2422"/>
                      <a:pt x="1178" y="2150"/>
                      <a:pt x="1087" y="2195"/>
                    </a:cubicBezTo>
                    <a:cubicBezTo>
                      <a:pt x="748" y="2105"/>
                      <a:pt x="499" y="1924"/>
                      <a:pt x="272" y="1539"/>
                    </a:cubicBezTo>
                    <a:cubicBezTo>
                      <a:pt x="114" y="1245"/>
                      <a:pt x="1" y="951"/>
                      <a:pt x="69" y="724"/>
                    </a:cubicBezTo>
                    <a:cubicBezTo>
                      <a:pt x="46" y="679"/>
                      <a:pt x="46" y="656"/>
                      <a:pt x="69" y="634"/>
                    </a:cubicBezTo>
                    <a:close/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0" name="Google Shape;6200;p19"/>
              <p:cNvSpPr/>
              <p:nvPr/>
            </p:nvSpPr>
            <p:spPr>
              <a:xfrm>
                <a:off x="2173400" y="735450"/>
                <a:ext cx="45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563" fill="none" extrusionOk="0">
                    <a:moveTo>
                      <a:pt x="0" y="566"/>
                    </a:moveTo>
                    <a:cubicBezTo>
                      <a:pt x="498" y="1132"/>
                      <a:pt x="1041" y="1291"/>
                      <a:pt x="1494" y="1517"/>
                    </a:cubicBezTo>
                    <a:cubicBezTo>
                      <a:pt x="1517" y="1562"/>
                      <a:pt x="1607" y="1562"/>
                      <a:pt x="1675" y="1494"/>
                    </a:cubicBezTo>
                    <a:cubicBezTo>
                      <a:pt x="1698" y="1472"/>
                      <a:pt x="1698" y="1449"/>
                      <a:pt x="1698" y="1404"/>
                    </a:cubicBezTo>
                    <a:cubicBezTo>
                      <a:pt x="1834" y="793"/>
                      <a:pt x="317" y="317"/>
                      <a:pt x="249" y="23"/>
                    </a:cubicBezTo>
                    <a:cubicBezTo>
                      <a:pt x="906" y="1"/>
                      <a:pt x="1245" y="23"/>
                      <a:pt x="1743" y="589"/>
                    </a:cubicBezTo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01" name="Google Shape;6201;p19"/>
            <p:cNvGrpSpPr/>
            <p:nvPr/>
          </p:nvGrpSpPr>
          <p:grpSpPr>
            <a:xfrm flipH="1">
              <a:off x="800657" y="-99961"/>
              <a:ext cx="380199" cy="2861617"/>
              <a:chOff x="3345725" y="238675"/>
              <a:chExt cx="192975" cy="1452450"/>
            </a:xfrm>
          </p:grpSpPr>
          <p:sp>
            <p:nvSpPr>
              <p:cNvPr id="6202" name="Google Shape;6202;p19"/>
              <p:cNvSpPr/>
              <p:nvPr/>
            </p:nvSpPr>
            <p:spPr>
              <a:xfrm>
                <a:off x="3345725" y="250550"/>
                <a:ext cx="185625" cy="1427550"/>
              </a:xfrm>
              <a:custGeom>
                <a:avLst/>
                <a:gdLst/>
                <a:ahLst/>
                <a:cxnLst/>
                <a:rect l="l" t="t" r="r" b="b"/>
                <a:pathLst>
                  <a:path w="7425" h="57102" fill="none" extrusionOk="0">
                    <a:moveTo>
                      <a:pt x="4233" y="54635"/>
                    </a:moveTo>
                    <a:cubicBezTo>
                      <a:pt x="3599" y="54069"/>
                      <a:pt x="4346" y="53345"/>
                      <a:pt x="4957" y="53322"/>
                    </a:cubicBezTo>
                    <a:cubicBezTo>
                      <a:pt x="7424" y="53254"/>
                      <a:pt x="6293" y="56309"/>
                      <a:pt x="4708" y="56785"/>
                    </a:cubicBezTo>
                    <a:cubicBezTo>
                      <a:pt x="3690" y="57102"/>
                      <a:pt x="2445" y="56604"/>
                      <a:pt x="1993" y="55630"/>
                    </a:cubicBezTo>
                    <a:cubicBezTo>
                      <a:pt x="1744" y="55133"/>
                      <a:pt x="1744" y="54521"/>
                      <a:pt x="1811" y="53956"/>
                    </a:cubicBezTo>
                    <a:cubicBezTo>
                      <a:pt x="2015" y="52801"/>
                      <a:pt x="2581" y="51783"/>
                      <a:pt x="3102" y="50742"/>
                    </a:cubicBezTo>
                    <a:cubicBezTo>
                      <a:pt x="3667" y="49610"/>
                      <a:pt x="4278" y="48479"/>
                      <a:pt x="4618" y="47234"/>
                    </a:cubicBezTo>
                    <a:cubicBezTo>
                      <a:pt x="4957" y="45921"/>
                      <a:pt x="4754" y="44450"/>
                      <a:pt x="4029" y="43319"/>
                    </a:cubicBezTo>
                    <a:cubicBezTo>
                      <a:pt x="3283" y="42164"/>
                      <a:pt x="2038" y="41327"/>
                      <a:pt x="1427" y="40082"/>
                    </a:cubicBezTo>
                    <a:cubicBezTo>
                      <a:pt x="1" y="37208"/>
                      <a:pt x="2898" y="34605"/>
                      <a:pt x="4075" y="32229"/>
                    </a:cubicBezTo>
                    <a:cubicBezTo>
                      <a:pt x="5387" y="29672"/>
                      <a:pt x="5501" y="26526"/>
                      <a:pt x="4392" y="23855"/>
                    </a:cubicBezTo>
                    <a:cubicBezTo>
                      <a:pt x="3350" y="21320"/>
                      <a:pt x="1223" y="19102"/>
                      <a:pt x="1133" y="16364"/>
                    </a:cubicBezTo>
                    <a:cubicBezTo>
                      <a:pt x="997" y="13150"/>
                      <a:pt x="3622" y="10525"/>
                      <a:pt x="4686" y="7469"/>
                    </a:cubicBezTo>
                    <a:cubicBezTo>
                      <a:pt x="5501" y="5048"/>
                      <a:pt x="5206" y="2241"/>
                      <a:pt x="3962" y="1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3" name="Google Shape;6203;p19"/>
              <p:cNvSpPr/>
              <p:nvPr/>
            </p:nvSpPr>
            <p:spPr>
              <a:xfrm>
                <a:off x="3360103" y="238675"/>
                <a:ext cx="143750" cy="1452450"/>
              </a:xfrm>
              <a:custGeom>
                <a:avLst/>
                <a:gdLst/>
                <a:ahLst/>
                <a:cxnLst/>
                <a:rect l="l" t="t" r="r" b="b"/>
                <a:pathLst>
                  <a:path w="5750" h="58098" fill="none" extrusionOk="0">
                    <a:moveTo>
                      <a:pt x="5749" y="56083"/>
                    </a:moveTo>
                    <a:cubicBezTo>
                      <a:pt x="5432" y="56694"/>
                      <a:pt x="5025" y="57373"/>
                      <a:pt x="4369" y="57667"/>
                    </a:cubicBezTo>
                    <a:cubicBezTo>
                      <a:pt x="3396" y="58029"/>
                      <a:pt x="1970" y="58097"/>
                      <a:pt x="1110" y="57418"/>
                    </a:cubicBezTo>
                    <a:cubicBezTo>
                      <a:pt x="974" y="57260"/>
                      <a:pt x="861" y="57101"/>
                      <a:pt x="748" y="56920"/>
                    </a:cubicBezTo>
                    <a:cubicBezTo>
                      <a:pt x="1" y="55630"/>
                      <a:pt x="612" y="54521"/>
                      <a:pt x="1291" y="53299"/>
                    </a:cubicBezTo>
                    <a:cubicBezTo>
                      <a:pt x="1857" y="52281"/>
                      <a:pt x="2694" y="51421"/>
                      <a:pt x="3305" y="50425"/>
                    </a:cubicBezTo>
                    <a:cubicBezTo>
                      <a:pt x="4618" y="48365"/>
                      <a:pt x="5251" y="45197"/>
                      <a:pt x="4120" y="42934"/>
                    </a:cubicBezTo>
                    <a:cubicBezTo>
                      <a:pt x="3282" y="41281"/>
                      <a:pt x="1359" y="40580"/>
                      <a:pt x="612" y="38905"/>
                    </a:cubicBezTo>
                    <a:cubicBezTo>
                      <a:pt x="46" y="37728"/>
                      <a:pt x="340" y="36280"/>
                      <a:pt x="906" y="35080"/>
                    </a:cubicBezTo>
                    <a:cubicBezTo>
                      <a:pt x="1494" y="33903"/>
                      <a:pt x="2332" y="32885"/>
                      <a:pt x="2943" y="31685"/>
                    </a:cubicBezTo>
                    <a:cubicBezTo>
                      <a:pt x="4142" y="29490"/>
                      <a:pt x="4437" y="26865"/>
                      <a:pt x="3826" y="24421"/>
                    </a:cubicBezTo>
                    <a:cubicBezTo>
                      <a:pt x="3509" y="23244"/>
                      <a:pt x="3011" y="22135"/>
                      <a:pt x="2671" y="20981"/>
                    </a:cubicBezTo>
                    <a:cubicBezTo>
                      <a:pt x="2106" y="19057"/>
                      <a:pt x="2015" y="16952"/>
                      <a:pt x="2400" y="15006"/>
                    </a:cubicBezTo>
                    <a:cubicBezTo>
                      <a:pt x="2739" y="13354"/>
                      <a:pt x="3373" y="11837"/>
                      <a:pt x="3803" y="10230"/>
                    </a:cubicBezTo>
                    <a:cubicBezTo>
                      <a:pt x="4278" y="8442"/>
                      <a:pt x="4074" y="6745"/>
                      <a:pt x="4142" y="4934"/>
                    </a:cubicBezTo>
                    <a:cubicBezTo>
                      <a:pt x="4188" y="3350"/>
                      <a:pt x="4029" y="1517"/>
                      <a:pt x="3418" y="1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4" name="Google Shape;6204;p19"/>
              <p:cNvSpPr/>
              <p:nvPr/>
            </p:nvSpPr>
            <p:spPr>
              <a:xfrm>
                <a:off x="3471350" y="932250"/>
                <a:ext cx="6735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30" extrusionOk="0">
                    <a:moveTo>
                      <a:pt x="2218" y="502"/>
                    </a:moveTo>
                    <a:cubicBezTo>
                      <a:pt x="2263" y="502"/>
                      <a:pt x="2286" y="525"/>
                      <a:pt x="2286" y="593"/>
                    </a:cubicBezTo>
                    <a:cubicBezTo>
                      <a:pt x="2309" y="638"/>
                      <a:pt x="2286" y="729"/>
                      <a:pt x="2263" y="819"/>
                    </a:cubicBezTo>
                    <a:cubicBezTo>
                      <a:pt x="2105" y="1295"/>
                      <a:pt x="1833" y="1566"/>
                      <a:pt x="1358" y="1657"/>
                    </a:cubicBezTo>
                    <a:cubicBezTo>
                      <a:pt x="1041" y="1725"/>
                      <a:pt x="747" y="1770"/>
                      <a:pt x="408" y="1883"/>
                    </a:cubicBezTo>
                    <a:cubicBezTo>
                      <a:pt x="476" y="1295"/>
                      <a:pt x="838" y="774"/>
                      <a:pt x="1200" y="706"/>
                    </a:cubicBezTo>
                    <a:cubicBezTo>
                      <a:pt x="1471" y="593"/>
                      <a:pt x="1811" y="638"/>
                      <a:pt x="2150" y="525"/>
                    </a:cubicBezTo>
                    <a:cubicBezTo>
                      <a:pt x="2173" y="525"/>
                      <a:pt x="2196" y="502"/>
                      <a:pt x="2218" y="502"/>
                    </a:cubicBezTo>
                    <a:close/>
                    <a:moveTo>
                      <a:pt x="2473" y="1"/>
                    </a:moveTo>
                    <a:cubicBezTo>
                      <a:pt x="2432" y="1"/>
                      <a:pt x="2385" y="9"/>
                      <a:pt x="2331" y="27"/>
                    </a:cubicBezTo>
                    <a:cubicBezTo>
                      <a:pt x="2218" y="50"/>
                      <a:pt x="2105" y="72"/>
                      <a:pt x="2037" y="95"/>
                    </a:cubicBezTo>
                    <a:cubicBezTo>
                      <a:pt x="1607" y="208"/>
                      <a:pt x="1177" y="72"/>
                      <a:pt x="860" y="253"/>
                    </a:cubicBezTo>
                    <a:cubicBezTo>
                      <a:pt x="385" y="367"/>
                      <a:pt x="0" y="1566"/>
                      <a:pt x="23" y="2449"/>
                    </a:cubicBezTo>
                    <a:lnTo>
                      <a:pt x="23" y="2630"/>
                    </a:lnTo>
                    <a:cubicBezTo>
                      <a:pt x="68" y="2562"/>
                      <a:pt x="113" y="2494"/>
                      <a:pt x="159" y="2471"/>
                    </a:cubicBezTo>
                    <a:cubicBezTo>
                      <a:pt x="272" y="2404"/>
                      <a:pt x="385" y="2336"/>
                      <a:pt x="498" y="2313"/>
                    </a:cubicBezTo>
                    <a:cubicBezTo>
                      <a:pt x="973" y="2177"/>
                      <a:pt x="1381" y="2222"/>
                      <a:pt x="1720" y="2109"/>
                    </a:cubicBezTo>
                    <a:cubicBezTo>
                      <a:pt x="2218" y="1996"/>
                      <a:pt x="2512" y="1498"/>
                      <a:pt x="2648" y="751"/>
                    </a:cubicBezTo>
                    <a:cubicBezTo>
                      <a:pt x="2671" y="548"/>
                      <a:pt x="2693" y="367"/>
                      <a:pt x="2671" y="186"/>
                    </a:cubicBezTo>
                    <a:cubicBezTo>
                      <a:pt x="2654" y="69"/>
                      <a:pt x="2588" y="1"/>
                      <a:pt x="2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5" name="Google Shape;6205;p19"/>
              <p:cNvSpPr/>
              <p:nvPr/>
            </p:nvSpPr>
            <p:spPr>
              <a:xfrm>
                <a:off x="3475875" y="936300"/>
                <a:ext cx="55475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016" extrusionOk="0">
                    <a:moveTo>
                      <a:pt x="1239" y="938"/>
                    </a:moveTo>
                    <a:cubicBezTo>
                      <a:pt x="1211" y="967"/>
                      <a:pt x="1200" y="1004"/>
                      <a:pt x="1200" y="1019"/>
                    </a:cubicBezTo>
                    <a:lnTo>
                      <a:pt x="1177" y="1042"/>
                    </a:lnTo>
                    <a:cubicBezTo>
                      <a:pt x="1019" y="1223"/>
                      <a:pt x="860" y="1381"/>
                      <a:pt x="657" y="1472"/>
                    </a:cubicBezTo>
                    <a:cubicBezTo>
                      <a:pt x="845" y="1242"/>
                      <a:pt x="1033" y="1070"/>
                      <a:pt x="1239" y="938"/>
                    </a:cubicBezTo>
                    <a:close/>
                    <a:moveTo>
                      <a:pt x="1539" y="1"/>
                    </a:moveTo>
                    <a:cubicBezTo>
                      <a:pt x="1109" y="363"/>
                      <a:pt x="453" y="476"/>
                      <a:pt x="91" y="1517"/>
                    </a:cubicBezTo>
                    <a:cubicBezTo>
                      <a:pt x="0" y="1789"/>
                      <a:pt x="68" y="1947"/>
                      <a:pt x="204" y="1970"/>
                    </a:cubicBezTo>
                    <a:cubicBezTo>
                      <a:pt x="234" y="1985"/>
                      <a:pt x="259" y="1990"/>
                      <a:pt x="282" y="1990"/>
                    </a:cubicBezTo>
                    <a:cubicBezTo>
                      <a:pt x="327" y="1990"/>
                      <a:pt x="362" y="1970"/>
                      <a:pt x="408" y="1970"/>
                    </a:cubicBezTo>
                    <a:cubicBezTo>
                      <a:pt x="453" y="1970"/>
                      <a:pt x="498" y="1970"/>
                      <a:pt x="453" y="2015"/>
                    </a:cubicBezTo>
                    <a:cubicBezTo>
                      <a:pt x="1019" y="1947"/>
                      <a:pt x="1313" y="1789"/>
                      <a:pt x="1539" y="1472"/>
                    </a:cubicBezTo>
                    <a:lnTo>
                      <a:pt x="1562" y="1449"/>
                    </a:lnTo>
                    <a:cubicBezTo>
                      <a:pt x="1788" y="1133"/>
                      <a:pt x="2015" y="770"/>
                      <a:pt x="2218" y="250"/>
                    </a:cubicBezTo>
                    <a:cubicBezTo>
                      <a:pt x="2105" y="227"/>
                      <a:pt x="1992" y="205"/>
                      <a:pt x="1879" y="114"/>
                    </a:cubicBezTo>
                    <a:cubicBezTo>
                      <a:pt x="1856" y="159"/>
                      <a:pt x="1811" y="205"/>
                      <a:pt x="1788" y="250"/>
                    </a:cubicBezTo>
                    <a:lnTo>
                      <a:pt x="1539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6" name="Google Shape;6206;p19"/>
              <p:cNvSpPr/>
              <p:nvPr/>
            </p:nvSpPr>
            <p:spPr>
              <a:xfrm>
                <a:off x="3435700" y="1260450"/>
                <a:ext cx="588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3240" extrusionOk="0">
                    <a:moveTo>
                      <a:pt x="1834" y="546"/>
                    </a:moveTo>
                    <a:cubicBezTo>
                      <a:pt x="1879" y="546"/>
                      <a:pt x="1902" y="569"/>
                      <a:pt x="1924" y="614"/>
                    </a:cubicBezTo>
                    <a:cubicBezTo>
                      <a:pt x="1947" y="659"/>
                      <a:pt x="1947" y="727"/>
                      <a:pt x="1947" y="840"/>
                    </a:cubicBezTo>
                    <a:cubicBezTo>
                      <a:pt x="1992" y="1338"/>
                      <a:pt x="1788" y="1678"/>
                      <a:pt x="1358" y="1904"/>
                    </a:cubicBezTo>
                    <a:cubicBezTo>
                      <a:pt x="1109" y="2085"/>
                      <a:pt x="815" y="2221"/>
                      <a:pt x="544" y="2425"/>
                    </a:cubicBezTo>
                    <a:cubicBezTo>
                      <a:pt x="408" y="1836"/>
                      <a:pt x="589" y="1225"/>
                      <a:pt x="906" y="1067"/>
                    </a:cubicBezTo>
                    <a:cubicBezTo>
                      <a:pt x="1132" y="863"/>
                      <a:pt x="1472" y="840"/>
                      <a:pt x="1766" y="614"/>
                    </a:cubicBezTo>
                    <a:cubicBezTo>
                      <a:pt x="1788" y="569"/>
                      <a:pt x="1811" y="546"/>
                      <a:pt x="1834" y="546"/>
                    </a:cubicBezTo>
                    <a:close/>
                    <a:moveTo>
                      <a:pt x="1942" y="0"/>
                    </a:moveTo>
                    <a:cubicBezTo>
                      <a:pt x="1890" y="0"/>
                      <a:pt x="1832" y="24"/>
                      <a:pt x="1766" y="71"/>
                    </a:cubicBezTo>
                    <a:lnTo>
                      <a:pt x="1494" y="252"/>
                    </a:lnTo>
                    <a:cubicBezTo>
                      <a:pt x="1155" y="456"/>
                      <a:pt x="702" y="433"/>
                      <a:pt x="453" y="727"/>
                    </a:cubicBezTo>
                    <a:cubicBezTo>
                      <a:pt x="23" y="976"/>
                      <a:pt x="0" y="2244"/>
                      <a:pt x="317" y="3081"/>
                    </a:cubicBezTo>
                    <a:cubicBezTo>
                      <a:pt x="340" y="3126"/>
                      <a:pt x="340" y="3194"/>
                      <a:pt x="363" y="3239"/>
                    </a:cubicBezTo>
                    <a:lnTo>
                      <a:pt x="453" y="3081"/>
                    </a:lnTo>
                    <a:cubicBezTo>
                      <a:pt x="544" y="2923"/>
                      <a:pt x="657" y="2855"/>
                      <a:pt x="747" y="2787"/>
                    </a:cubicBezTo>
                    <a:cubicBezTo>
                      <a:pt x="1132" y="2538"/>
                      <a:pt x="1562" y="2447"/>
                      <a:pt x="1788" y="2244"/>
                    </a:cubicBezTo>
                    <a:cubicBezTo>
                      <a:pt x="2241" y="1995"/>
                      <a:pt x="2354" y="1406"/>
                      <a:pt x="2264" y="659"/>
                    </a:cubicBezTo>
                    <a:cubicBezTo>
                      <a:pt x="2241" y="501"/>
                      <a:pt x="2218" y="275"/>
                      <a:pt x="2128" y="139"/>
                    </a:cubicBezTo>
                    <a:cubicBezTo>
                      <a:pt x="2075" y="46"/>
                      <a:pt x="2015" y="0"/>
                      <a:pt x="19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7" name="Google Shape;6207;p19"/>
              <p:cNvSpPr/>
              <p:nvPr/>
            </p:nvSpPr>
            <p:spPr>
              <a:xfrm>
                <a:off x="3444750" y="1270125"/>
                <a:ext cx="41325" cy="572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2290" extrusionOk="0">
                    <a:moveTo>
                      <a:pt x="883" y="929"/>
                    </a:moveTo>
                    <a:cubicBezTo>
                      <a:pt x="883" y="997"/>
                      <a:pt x="861" y="1019"/>
                      <a:pt x="793" y="1065"/>
                    </a:cubicBezTo>
                    <a:lnTo>
                      <a:pt x="793" y="1087"/>
                    </a:lnTo>
                    <a:cubicBezTo>
                      <a:pt x="725" y="1291"/>
                      <a:pt x="634" y="1495"/>
                      <a:pt x="453" y="1630"/>
                    </a:cubicBezTo>
                    <a:cubicBezTo>
                      <a:pt x="566" y="1359"/>
                      <a:pt x="725" y="1132"/>
                      <a:pt x="883" y="929"/>
                    </a:cubicBezTo>
                    <a:close/>
                    <a:moveTo>
                      <a:pt x="906" y="1"/>
                    </a:moveTo>
                    <a:cubicBezTo>
                      <a:pt x="634" y="476"/>
                      <a:pt x="46" y="793"/>
                      <a:pt x="1" y="1902"/>
                    </a:cubicBezTo>
                    <a:cubicBezTo>
                      <a:pt x="1" y="2154"/>
                      <a:pt x="79" y="2289"/>
                      <a:pt x="198" y="2289"/>
                    </a:cubicBezTo>
                    <a:cubicBezTo>
                      <a:pt x="208" y="2289"/>
                      <a:pt x="217" y="2288"/>
                      <a:pt x="227" y="2287"/>
                    </a:cubicBezTo>
                    <a:cubicBezTo>
                      <a:pt x="295" y="2287"/>
                      <a:pt x="340" y="2264"/>
                      <a:pt x="408" y="2241"/>
                    </a:cubicBezTo>
                    <a:cubicBezTo>
                      <a:pt x="431" y="2196"/>
                      <a:pt x="453" y="2196"/>
                      <a:pt x="521" y="2196"/>
                    </a:cubicBezTo>
                    <a:cubicBezTo>
                      <a:pt x="1019" y="1970"/>
                      <a:pt x="1245" y="1743"/>
                      <a:pt x="1358" y="1381"/>
                    </a:cubicBezTo>
                    <a:lnTo>
                      <a:pt x="1358" y="1359"/>
                    </a:lnTo>
                    <a:cubicBezTo>
                      <a:pt x="1494" y="997"/>
                      <a:pt x="1607" y="589"/>
                      <a:pt x="1653" y="23"/>
                    </a:cubicBezTo>
                    <a:lnTo>
                      <a:pt x="1653" y="23"/>
                    </a:lnTo>
                    <a:cubicBezTo>
                      <a:pt x="1620" y="30"/>
                      <a:pt x="1586" y="33"/>
                      <a:pt x="1552" y="33"/>
                    </a:cubicBezTo>
                    <a:cubicBezTo>
                      <a:pt x="1469" y="33"/>
                      <a:pt x="1380" y="17"/>
                      <a:pt x="1268" y="1"/>
                    </a:cubicBezTo>
                    <a:cubicBezTo>
                      <a:pt x="1245" y="46"/>
                      <a:pt x="1245" y="114"/>
                      <a:pt x="1223" y="159"/>
                    </a:cubicBezTo>
                    <a:cubicBezTo>
                      <a:pt x="1110" y="114"/>
                      <a:pt x="1019" y="46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8" name="Google Shape;6208;p19"/>
              <p:cNvSpPr/>
              <p:nvPr/>
            </p:nvSpPr>
            <p:spPr>
              <a:xfrm>
                <a:off x="3390425" y="1428550"/>
                <a:ext cx="47550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06" fill="none" extrusionOk="0">
                    <a:moveTo>
                      <a:pt x="295" y="272"/>
                    </a:moveTo>
                    <a:cubicBezTo>
                      <a:pt x="318" y="227"/>
                      <a:pt x="363" y="137"/>
                      <a:pt x="431" y="91"/>
                    </a:cubicBezTo>
                    <a:cubicBezTo>
                      <a:pt x="544" y="1"/>
                      <a:pt x="748" y="1"/>
                      <a:pt x="884" y="46"/>
                    </a:cubicBezTo>
                    <a:cubicBezTo>
                      <a:pt x="1019" y="114"/>
                      <a:pt x="1110" y="204"/>
                      <a:pt x="1155" y="318"/>
                    </a:cubicBezTo>
                    <a:cubicBezTo>
                      <a:pt x="1495" y="793"/>
                      <a:pt x="1676" y="1336"/>
                      <a:pt x="1766" y="1857"/>
                    </a:cubicBezTo>
                    <a:cubicBezTo>
                      <a:pt x="1811" y="2355"/>
                      <a:pt x="1902" y="2920"/>
                      <a:pt x="1359" y="3305"/>
                    </a:cubicBezTo>
                    <a:cubicBezTo>
                      <a:pt x="657" y="2943"/>
                      <a:pt x="250" y="2151"/>
                      <a:pt x="114" y="1517"/>
                    </a:cubicBezTo>
                    <a:cubicBezTo>
                      <a:pt x="1" y="1155"/>
                      <a:pt x="69" y="702"/>
                      <a:pt x="295" y="272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9" name="Google Shape;6209;p19"/>
              <p:cNvSpPr/>
              <p:nvPr/>
            </p:nvSpPr>
            <p:spPr>
              <a:xfrm>
                <a:off x="3395525" y="1432525"/>
                <a:ext cx="39075" cy="724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898" fill="none" extrusionOk="0">
                    <a:moveTo>
                      <a:pt x="1" y="294"/>
                    </a:moveTo>
                    <a:cubicBezTo>
                      <a:pt x="227" y="1087"/>
                      <a:pt x="566" y="2014"/>
                      <a:pt x="1042" y="2761"/>
                    </a:cubicBezTo>
                    <a:cubicBezTo>
                      <a:pt x="1064" y="2807"/>
                      <a:pt x="1155" y="2897"/>
                      <a:pt x="1245" y="2829"/>
                    </a:cubicBezTo>
                    <a:cubicBezTo>
                      <a:pt x="1291" y="2807"/>
                      <a:pt x="1291" y="2784"/>
                      <a:pt x="1313" y="2761"/>
                    </a:cubicBezTo>
                    <a:cubicBezTo>
                      <a:pt x="1562" y="2263"/>
                      <a:pt x="1268" y="1811"/>
                      <a:pt x="996" y="1403"/>
                    </a:cubicBezTo>
                    <a:cubicBezTo>
                      <a:pt x="725" y="973"/>
                      <a:pt x="476" y="498"/>
                      <a:pt x="317" y="0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0" name="Google Shape;6210;p19"/>
              <p:cNvSpPr/>
              <p:nvPr/>
            </p:nvSpPr>
            <p:spPr>
              <a:xfrm>
                <a:off x="3389300" y="970250"/>
                <a:ext cx="7527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853" fill="none" extrusionOk="0">
                    <a:moveTo>
                      <a:pt x="68" y="453"/>
                    </a:moveTo>
                    <a:cubicBezTo>
                      <a:pt x="182" y="182"/>
                      <a:pt x="702" y="1"/>
                      <a:pt x="1245" y="23"/>
                    </a:cubicBezTo>
                    <a:cubicBezTo>
                      <a:pt x="1924" y="46"/>
                      <a:pt x="2332" y="363"/>
                      <a:pt x="2535" y="657"/>
                    </a:cubicBezTo>
                    <a:cubicBezTo>
                      <a:pt x="3011" y="1223"/>
                      <a:pt x="2875" y="2128"/>
                      <a:pt x="2649" y="2762"/>
                    </a:cubicBezTo>
                    <a:cubicBezTo>
                      <a:pt x="2671" y="2852"/>
                      <a:pt x="2219" y="2513"/>
                      <a:pt x="2105" y="2468"/>
                    </a:cubicBezTo>
                    <a:cubicBezTo>
                      <a:pt x="1743" y="2241"/>
                      <a:pt x="1291" y="1970"/>
                      <a:pt x="725" y="1517"/>
                    </a:cubicBezTo>
                    <a:cubicBezTo>
                      <a:pt x="363" y="1246"/>
                      <a:pt x="1" y="884"/>
                      <a:pt x="23" y="567"/>
                    </a:cubicBezTo>
                    <a:cubicBezTo>
                      <a:pt x="46" y="499"/>
                      <a:pt x="46" y="476"/>
                      <a:pt x="68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1" name="Google Shape;6211;p19"/>
              <p:cNvSpPr/>
              <p:nvPr/>
            </p:nvSpPr>
            <p:spPr>
              <a:xfrm>
                <a:off x="3399475" y="403900"/>
                <a:ext cx="526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309" fill="none" extrusionOk="0">
                    <a:moveTo>
                      <a:pt x="46" y="724"/>
                    </a:moveTo>
                    <a:cubicBezTo>
                      <a:pt x="114" y="521"/>
                      <a:pt x="386" y="294"/>
                      <a:pt x="657" y="159"/>
                    </a:cubicBezTo>
                    <a:cubicBezTo>
                      <a:pt x="997" y="0"/>
                      <a:pt x="1291" y="68"/>
                      <a:pt x="1472" y="294"/>
                    </a:cubicBezTo>
                    <a:cubicBezTo>
                      <a:pt x="1857" y="702"/>
                      <a:pt x="2106" y="1720"/>
                      <a:pt x="1925" y="2309"/>
                    </a:cubicBezTo>
                    <a:cubicBezTo>
                      <a:pt x="1902" y="2309"/>
                      <a:pt x="1314" y="2150"/>
                      <a:pt x="1246" y="2195"/>
                    </a:cubicBezTo>
                    <a:cubicBezTo>
                      <a:pt x="906" y="2173"/>
                      <a:pt x="635" y="2037"/>
                      <a:pt x="340" y="1652"/>
                    </a:cubicBezTo>
                    <a:cubicBezTo>
                      <a:pt x="159" y="1403"/>
                      <a:pt x="1" y="1087"/>
                      <a:pt x="46" y="860"/>
                    </a:cubicBezTo>
                    <a:cubicBezTo>
                      <a:pt x="1" y="792"/>
                      <a:pt x="46" y="747"/>
                      <a:pt x="46" y="724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2" name="Google Shape;6212;p19"/>
              <p:cNvSpPr/>
              <p:nvPr/>
            </p:nvSpPr>
            <p:spPr>
              <a:xfrm>
                <a:off x="3401175" y="416350"/>
                <a:ext cx="4755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472" fill="none" extrusionOk="0">
                    <a:moveTo>
                      <a:pt x="1" y="679"/>
                    </a:moveTo>
                    <a:cubicBezTo>
                      <a:pt x="589" y="1154"/>
                      <a:pt x="1132" y="1267"/>
                      <a:pt x="1608" y="1449"/>
                    </a:cubicBezTo>
                    <a:cubicBezTo>
                      <a:pt x="1630" y="1449"/>
                      <a:pt x="1721" y="1471"/>
                      <a:pt x="1789" y="1381"/>
                    </a:cubicBezTo>
                    <a:cubicBezTo>
                      <a:pt x="1811" y="1358"/>
                      <a:pt x="1811" y="1335"/>
                      <a:pt x="1811" y="1313"/>
                    </a:cubicBezTo>
                    <a:cubicBezTo>
                      <a:pt x="1902" y="679"/>
                      <a:pt x="272" y="407"/>
                      <a:pt x="205" y="113"/>
                    </a:cubicBezTo>
                    <a:cubicBezTo>
                      <a:pt x="816" y="0"/>
                      <a:pt x="1155" y="0"/>
                      <a:pt x="1744" y="475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13" name="Google Shape;6213;p19"/>
            <p:cNvGrpSpPr/>
            <p:nvPr/>
          </p:nvGrpSpPr>
          <p:grpSpPr>
            <a:xfrm flipH="1">
              <a:off x="4040916" y="156705"/>
              <a:ext cx="237508" cy="247359"/>
              <a:chOff x="2650925" y="4637475"/>
              <a:chExt cx="120550" cy="125550"/>
            </a:xfrm>
          </p:grpSpPr>
          <p:sp>
            <p:nvSpPr>
              <p:cNvPr id="6214" name="Google Shape;6214;p19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5" name="Google Shape;6215;p19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16" name="Google Shape;6216;p19"/>
            <p:cNvGrpSpPr/>
            <p:nvPr/>
          </p:nvGrpSpPr>
          <p:grpSpPr>
            <a:xfrm flipH="1">
              <a:off x="2416145" y="-85831"/>
              <a:ext cx="949833" cy="732422"/>
              <a:chOff x="4866600" y="2956225"/>
              <a:chExt cx="482100" cy="371750"/>
            </a:xfrm>
          </p:grpSpPr>
          <p:sp>
            <p:nvSpPr>
              <p:cNvPr id="6217" name="Google Shape;6217;p19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8" name="Google Shape;6218;p19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9" name="Google Shape;6219;p19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0" name="Google Shape;6220;p19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1" name="Google Shape;6221;p19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2" name="Google Shape;6222;p19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3" name="Google Shape;6223;p19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4" name="Google Shape;6224;p19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25" name="Google Shape;6225;p19"/>
            <p:cNvGrpSpPr/>
            <p:nvPr/>
          </p:nvGrpSpPr>
          <p:grpSpPr>
            <a:xfrm flipH="1">
              <a:off x="-136244" y="-152407"/>
              <a:ext cx="3804702" cy="3830266"/>
              <a:chOff x="3667100" y="238125"/>
              <a:chExt cx="1931125" cy="1944100"/>
            </a:xfrm>
          </p:grpSpPr>
          <p:sp>
            <p:nvSpPr>
              <p:cNvPr id="6226" name="Google Shape;6226;p19"/>
              <p:cNvSpPr/>
              <p:nvPr/>
            </p:nvSpPr>
            <p:spPr>
              <a:xfrm>
                <a:off x="5226450" y="255075"/>
                <a:ext cx="321975" cy="980575"/>
              </a:xfrm>
              <a:custGeom>
                <a:avLst/>
                <a:gdLst/>
                <a:ahLst/>
                <a:cxnLst/>
                <a:rect l="l" t="t" r="r" b="b"/>
                <a:pathLst>
                  <a:path w="12879" h="39223" fill="none" extrusionOk="0">
                    <a:moveTo>
                      <a:pt x="6677" y="1"/>
                    </a:moveTo>
                    <a:cubicBezTo>
                      <a:pt x="1811" y="12358"/>
                      <a:pt x="1" y="31663"/>
                      <a:pt x="12878" y="39222"/>
                    </a:cubicBezTo>
                  </a:path>
                </a:pathLst>
              </a:custGeom>
              <a:noFill/>
              <a:ln w="5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7" name="Google Shape;6227;p19"/>
              <p:cNvSpPr/>
              <p:nvPr/>
            </p:nvSpPr>
            <p:spPr>
              <a:xfrm>
                <a:off x="5142150" y="238125"/>
                <a:ext cx="49250" cy="17032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813" fill="none" extrusionOk="0">
                    <a:moveTo>
                      <a:pt x="1" y="0"/>
                    </a:moveTo>
                    <a:cubicBezTo>
                      <a:pt x="159" y="2014"/>
                      <a:pt x="499" y="5454"/>
                      <a:pt x="1970" y="6812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8" name="Google Shape;6228;p19"/>
              <p:cNvSpPr/>
              <p:nvPr/>
            </p:nvSpPr>
            <p:spPr>
              <a:xfrm>
                <a:off x="4463200" y="263575"/>
                <a:ext cx="6840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7363" h="29513" fill="none" extrusionOk="0">
                    <a:moveTo>
                      <a:pt x="20754" y="0"/>
                    </a:moveTo>
                    <a:cubicBezTo>
                      <a:pt x="18943" y="14734"/>
                      <a:pt x="25914" y="28494"/>
                      <a:pt x="27362" y="29513"/>
                    </a:cubicBezTo>
                    <a:cubicBezTo>
                      <a:pt x="24081" y="27793"/>
                      <a:pt x="17631" y="25416"/>
                      <a:pt x="14077" y="24443"/>
                    </a:cubicBezTo>
                    <a:cubicBezTo>
                      <a:pt x="5024" y="21976"/>
                      <a:pt x="2490" y="22429"/>
                      <a:pt x="0" y="20958"/>
                    </a:cubicBezTo>
                  </a:path>
                </a:pathLst>
              </a:custGeom>
              <a:solidFill>
                <a:schemeClr val="dk1"/>
              </a:solidFill>
              <a:ln w="5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9" name="Google Shape;6229;p19"/>
              <p:cNvSpPr/>
              <p:nvPr/>
            </p:nvSpPr>
            <p:spPr>
              <a:xfrm>
                <a:off x="4436600" y="875200"/>
                <a:ext cx="1131050" cy="1307025"/>
              </a:xfrm>
              <a:custGeom>
                <a:avLst/>
                <a:gdLst/>
                <a:ahLst/>
                <a:cxnLst/>
                <a:rect l="l" t="t" r="r" b="b"/>
                <a:pathLst>
                  <a:path w="45242" h="52281" fill="none" extrusionOk="0">
                    <a:moveTo>
                      <a:pt x="0" y="1"/>
                    </a:moveTo>
                    <a:cubicBezTo>
                      <a:pt x="1856" y="1924"/>
                      <a:pt x="3735" y="3486"/>
                      <a:pt x="5545" y="4301"/>
                    </a:cubicBezTo>
                    <a:cubicBezTo>
                      <a:pt x="9393" y="6089"/>
                      <a:pt x="26933" y="15730"/>
                      <a:pt x="30757" y="18174"/>
                    </a:cubicBezTo>
                    <a:cubicBezTo>
                      <a:pt x="32613" y="19351"/>
                      <a:pt x="34401" y="20822"/>
                      <a:pt x="35623" y="22723"/>
                    </a:cubicBezTo>
                    <a:cubicBezTo>
                      <a:pt x="36981" y="24828"/>
                      <a:pt x="37162" y="27838"/>
                      <a:pt x="37728" y="30282"/>
                    </a:cubicBezTo>
                    <a:cubicBezTo>
                      <a:pt x="39493" y="37841"/>
                      <a:pt x="41213" y="45604"/>
                      <a:pt x="45242" y="52281"/>
                    </a:cubicBezTo>
                  </a:path>
                </a:pathLst>
              </a:custGeom>
              <a:noFill/>
              <a:ln w="5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0" name="Google Shape;6230;p19"/>
              <p:cNvSpPr/>
              <p:nvPr/>
            </p:nvSpPr>
            <p:spPr>
              <a:xfrm>
                <a:off x="3814225" y="252250"/>
                <a:ext cx="482075" cy="458325"/>
              </a:xfrm>
              <a:custGeom>
                <a:avLst/>
                <a:gdLst/>
                <a:ahLst/>
                <a:cxnLst/>
                <a:rect l="l" t="t" r="r" b="b"/>
                <a:pathLst>
                  <a:path w="19283" h="18333" fill="none" extrusionOk="0">
                    <a:moveTo>
                      <a:pt x="0" y="1"/>
                    </a:moveTo>
                    <a:cubicBezTo>
                      <a:pt x="3508" y="1449"/>
                      <a:pt x="7356" y="4889"/>
                      <a:pt x="10117" y="7447"/>
                    </a:cubicBezTo>
                    <a:cubicBezTo>
                      <a:pt x="12946" y="10049"/>
                      <a:pt x="16069" y="14259"/>
                      <a:pt x="19283" y="18333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1" name="Google Shape;6231;p19"/>
              <p:cNvSpPr/>
              <p:nvPr/>
            </p:nvSpPr>
            <p:spPr>
              <a:xfrm>
                <a:off x="3667100" y="252825"/>
                <a:ext cx="1900550" cy="1916950"/>
              </a:xfrm>
              <a:custGeom>
                <a:avLst/>
                <a:gdLst/>
                <a:ahLst/>
                <a:cxnLst/>
                <a:rect l="l" t="t" r="r" b="b"/>
                <a:pathLst>
                  <a:path w="76022" h="76678" extrusionOk="0">
                    <a:moveTo>
                      <a:pt x="52643" y="0"/>
                    </a:moveTo>
                    <a:lnTo>
                      <a:pt x="52643" y="1539"/>
                    </a:lnTo>
                    <a:cubicBezTo>
                      <a:pt x="52711" y="5862"/>
                      <a:pt x="53186" y="10185"/>
                      <a:pt x="53933" y="14462"/>
                    </a:cubicBezTo>
                    <a:cubicBezTo>
                      <a:pt x="54408" y="16974"/>
                      <a:pt x="54974" y="19464"/>
                      <a:pt x="55676" y="21908"/>
                    </a:cubicBezTo>
                    <a:cubicBezTo>
                      <a:pt x="56038" y="23176"/>
                      <a:pt x="56445" y="24420"/>
                      <a:pt x="56898" y="25643"/>
                    </a:cubicBezTo>
                    <a:cubicBezTo>
                      <a:pt x="57147" y="26321"/>
                      <a:pt x="58210" y="28019"/>
                      <a:pt x="57169" y="28449"/>
                    </a:cubicBezTo>
                    <a:cubicBezTo>
                      <a:pt x="57019" y="28509"/>
                      <a:pt x="56865" y="28529"/>
                      <a:pt x="56708" y="28529"/>
                    </a:cubicBezTo>
                    <a:cubicBezTo>
                      <a:pt x="56510" y="28529"/>
                      <a:pt x="56308" y="28497"/>
                      <a:pt x="56106" y="28472"/>
                    </a:cubicBezTo>
                    <a:cubicBezTo>
                      <a:pt x="55925" y="28449"/>
                      <a:pt x="55721" y="28404"/>
                      <a:pt x="55563" y="28358"/>
                    </a:cubicBezTo>
                    <a:cubicBezTo>
                      <a:pt x="48411" y="26367"/>
                      <a:pt x="41327" y="23809"/>
                      <a:pt x="34221" y="21614"/>
                    </a:cubicBezTo>
                    <a:cubicBezTo>
                      <a:pt x="29626" y="20211"/>
                      <a:pt x="17201" y="9845"/>
                      <a:pt x="11475" y="3780"/>
                    </a:cubicBezTo>
                    <a:cubicBezTo>
                      <a:pt x="10004" y="2218"/>
                      <a:pt x="8081" y="996"/>
                      <a:pt x="6021" y="46"/>
                    </a:cubicBezTo>
                    <a:lnTo>
                      <a:pt x="1" y="46"/>
                    </a:lnTo>
                    <a:cubicBezTo>
                      <a:pt x="13625" y="6179"/>
                      <a:pt x="21184" y="22497"/>
                      <a:pt x="32591" y="27453"/>
                    </a:cubicBezTo>
                    <a:cubicBezTo>
                      <a:pt x="38181" y="29875"/>
                      <a:pt x="42979" y="32115"/>
                      <a:pt x="46646" y="33813"/>
                    </a:cubicBezTo>
                    <a:cubicBezTo>
                      <a:pt x="59387" y="39674"/>
                      <a:pt x="64321" y="45355"/>
                      <a:pt x="66335" y="49610"/>
                    </a:cubicBezTo>
                    <a:cubicBezTo>
                      <a:pt x="73261" y="64230"/>
                      <a:pt x="76022" y="76678"/>
                      <a:pt x="76022" y="76678"/>
                    </a:cubicBezTo>
                    <a:lnTo>
                      <a:pt x="76022" y="76316"/>
                    </a:lnTo>
                    <a:lnTo>
                      <a:pt x="76022" y="64954"/>
                    </a:lnTo>
                    <a:lnTo>
                      <a:pt x="76022" y="47935"/>
                    </a:lnTo>
                    <a:cubicBezTo>
                      <a:pt x="76022" y="45016"/>
                      <a:pt x="75863" y="42028"/>
                      <a:pt x="76022" y="39109"/>
                    </a:cubicBezTo>
                    <a:cubicBezTo>
                      <a:pt x="74958" y="38543"/>
                      <a:pt x="74506" y="37524"/>
                      <a:pt x="74528" y="36280"/>
                    </a:cubicBezTo>
                    <a:cubicBezTo>
                      <a:pt x="74528" y="35284"/>
                      <a:pt x="74754" y="34243"/>
                      <a:pt x="74528" y="33247"/>
                    </a:cubicBezTo>
                    <a:cubicBezTo>
                      <a:pt x="74506" y="33134"/>
                      <a:pt x="74483" y="33021"/>
                      <a:pt x="74392" y="32930"/>
                    </a:cubicBezTo>
                    <a:cubicBezTo>
                      <a:pt x="74302" y="32862"/>
                      <a:pt x="74189" y="32794"/>
                      <a:pt x="74121" y="32772"/>
                    </a:cubicBezTo>
                    <a:cubicBezTo>
                      <a:pt x="73555" y="32545"/>
                      <a:pt x="72944" y="32342"/>
                      <a:pt x="72355" y="32206"/>
                    </a:cubicBezTo>
                    <a:cubicBezTo>
                      <a:pt x="72262" y="32190"/>
                      <a:pt x="72168" y="32164"/>
                      <a:pt x="72067" y="32164"/>
                    </a:cubicBezTo>
                    <a:cubicBezTo>
                      <a:pt x="72022" y="32164"/>
                      <a:pt x="71975" y="32169"/>
                      <a:pt x="71925" y="32183"/>
                    </a:cubicBezTo>
                    <a:cubicBezTo>
                      <a:pt x="71790" y="32206"/>
                      <a:pt x="71677" y="32319"/>
                      <a:pt x="71563" y="32410"/>
                    </a:cubicBezTo>
                    <a:cubicBezTo>
                      <a:pt x="70952" y="32975"/>
                      <a:pt x="70409" y="33609"/>
                      <a:pt x="69957" y="34333"/>
                    </a:cubicBezTo>
                    <a:cubicBezTo>
                      <a:pt x="69640" y="33903"/>
                      <a:pt x="69323" y="33541"/>
                      <a:pt x="69029" y="33134"/>
                    </a:cubicBezTo>
                    <a:cubicBezTo>
                      <a:pt x="63936" y="26435"/>
                      <a:pt x="63416" y="15617"/>
                      <a:pt x="66222" y="7922"/>
                    </a:cubicBezTo>
                    <a:cubicBezTo>
                      <a:pt x="66494" y="7197"/>
                      <a:pt x="68870" y="46"/>
                      <a:pt x="69821" y="46"/>
                    </a:cubicBezTo>
                    <a:lnTo>
                      <a:pt x="63054" y="46"/>
                    </a:lnTo>
                    <a:cubicBezTo>
                      <a:pt x="61900" y="1517"/>
                      <a:pt x="61334" y="3554"/>
                      <a:pt x="60994" y="4685"/>
                    </a:cubicBezTo>
                    <a:cubicBezTo>
                      <a:pt x="60795" y="5329"/>
                      <a:pt x="60548" y="5640"/>
                      <a:pt x="60318" y="5640"/>
                    </a:cubicBezTo>
                    <a:cubicBezTo>
                      <a:pt x="60103" y="5640"/>
                      <a:pt x="59903" y="5368"/>
                      <a:pt x="59772" y="4844"/>
                    </a:cubicBezTo>
                    <a:cubicBezTo>
                      <a:pt x="59297" y="3010"/>
                      <a:pt x="59319" y="725"/>
                      <a:pt x="593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2" name="Google Shape;6232;p19"/>
              <p:cNvSpPr/>
              <p:nvPr/>
            </p:nvSpPr>
            <p:spPr>
              <a:xfrm>
                <a:off x="5176100" y="253950"/>
                <a:ext cx="10695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6852" extrusionOk="0">
                    <a:moveTo>
                      <a:pt x="4278" y="1"/>
                    </a:moveTo>
                    <a:cubicBezTo>
                      <a:pt x="3373" y="1"/>
                      <a:pt x="2716" y="1"/>
                      <a:pt x="2762" y="23"/>
                    </a:cubicBezTo>
                    <a:cubicBezTo>
                      <a:pt x="1766" y="1291"/>
                      <a:pt x="770" y="4188"/>
                      <a:pt x="431" y="5342"/>
                    </a:cubicBezTo>
                    <a:cubicBezTo>
                      <a:pt x="1" y="5659"/>
                      <a:pt x="182" y="5840"/>
                      <a:pt x="227" y="6066"/>
                    </a:cubicBezTo>
                    <a:cubicBezTo>
                      <a:pt x="368" y="6585"/>
                      <a:pt x="643" y="6851"/>
                      <a:pt x="934" y="6851"/>
                    </a:cubicBezTo>
                    <a:cubicBezTo>
                      <a:pt x="1251" y="6851"/>
                      <a:pt x="1588" y="6535"/>
                      <a:pt x="1788" y="5885"/>
                    </a:cubicBezTo>
                    <a:cubicBezTo>
                      <a:pt x="2128" y="4753"/>
                      <a:pt x="3124" y="1494"/>
                      <a:pt x="42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3" name="Google Shape;6233;p19"/>
              <p:cNvSpPr/>
              <p:nvPr/>
            </p:nvSpPr>
            <p:spPr>
              <a:xfrm>
                <a:off x="4536175" y="252825"/>
                <a:ext cx="626925" cy="727375"/>
              </a:xfrm>
              <a:custGeom>
                <a:avLst/>
                <a:gdLst/>
                <a:ahLst/>
                <a:cxnLst/>
                <a:rect l="l" t="t" r="r" b="b"/>
                <a:pathLst>
                  <a:path w="25077" h="29095" extrusionOk="0">
                    <a:moveTo>
                      <a:pt x="17903" y="0"/>
                    </a:moveTo>
                    <a:lnTo>
                      <a:pt x="17903" y="1539"/>
                    </a:lnTo>
                    <a:cubicBezTo>
                      <a:pt x="17971" y="5885"/>
                      <a:pt x="18423" y="10207"/>
                      <a:pt x="19215" y="14485"/>
                    </a:cubicBezTo>
                    <a:cubicBezTo>
                      <a:pt x="19668" y="16997"/>
                      <a:pt x="20234" y="19487"/>
                      <a:pt x="20935" y="21931"/>
                    </a:cubicBezTo>
                    <a:cubicBezTo>
                      <a:pt x="21297" y="23198"/>
                      <a:pt x="21705" y="24443"/>
                      <a:pt x="22157" y="25665"/>
                    </a:cubicBezTo>
                    <a:cubicBezTo>
                      <a:pt x="22406" y="26344"/>
                      <a:pt x="23515" y="28042"/>
                      <a:pt x="22429" y="28472"/>
                    </a:cubicBezTo>
                    <a:cubicBezTo>
                      <a:pt x="22279" y="28532"/>
                      <a:pt x="22125" y="28552"/>
                      <a:pt x="21968" y="28552"/>
                    </a:cubicBezTo>
                    <a:cubicBezTo>
                      <a:pt x="21770" y="28552"/>
                      <a:pt x="21567" y="28519"/>
                      <a:pt x="21365" y="28494"/>
                    </a:cubicBezTo>
                    <a:cubicBezTo>
                      <a:pt x="21184" y="28472"/>
                      <a:pt x="21003" y="28426"/>
                      <a:pt x="20822" y="28381"/>
                    </a:cubicBezTo>
                    <a:cubicBezTo>
                      <a:pt x="13829" y="26435"/>
                      <a:pt x="6926" y="23945"/>
                      <a:pt x="1" y="21795"/>
                    </a:cubicBezTo>
                    <a:lnTo>
                      <a:pt x="1" y="21795"/>
                    </a:lnTo>
                    <a:cubicBezTo>
                      <a:pt x="408" y="21954"/>
                      <a:pt x="748" y="22089"/>
                      <a:pt x="1042" y="22180"/>
                    </a:cubicBezTo>
                    <a:cubicBezTo>
                      <a:pt x="8148" y="24353"/>
                      <a:pt x="15232" y="26933"/>
                      <a:pt x="22384" y="28924"/>
                    </a:cubicBezTo>
                    <a:cubicBezTo>
                      <a:pt x="22542" y="28969"/>
                      <a:pt x="22746" y="29015"/>
                      <a:pt x="22927" y="29037"/>
                    </a:cubicBezTo>
                    <a:cubicBezTo>
                      <a:pt x="23129" y="29063"/>
                      <a:pt x="23331" y="29095"/>
                      <a:pt x="23529" y="29095"/>
                    </a:cubicBezTo>
                    <a:cubicBezTo>
                      <a:pt x="23686" y="29095"/>
                      <a:pt x="23841" y="29075"/>
                      <a:pt x="23991" y="29015"/>
                    </a:cubicBezTo>
                    <a:cubicBezTo>
                      <a:pt x="25077" y="28585"/>
                      <a:pt x="23968" y="26887"/>
                      <a:pt x="23742" y="26231"/>
                    </a:cubicBezTo>
                    <a:cubicBezTo>
                      <a:pt x="23289" y="24986"/>
                      <a:pt x="22882" y="23741"/>
                      <a:pt x="22520" y="22497"/>
                    </a:cubicBezTo>
                    <a:cubicBezTo>
                      <a:pt x="21818" y="20030"/>
                      <a:pt x="21252" y="17563"/>
                      <a:pt x="20800" y="15051"/>
                    </a:cubicBezTo>
                    <a:cubicBezTo>
                      <a:pt x="20030" y="10773"/>
                      <a:pt x="19555" y="6428"/>
                      <a:pt x="19487" y="2105"/>
                    </a:cubicBezTo>
                    <a:cubicBezTo>
                      <a:pt x="19464" y="1834"/>
                      <a:pt x="19487" y="906"/>
                      <a:pt x="19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4" name="Google Shape;6234;p19"/>
              <p:cNvSpPr/>
              <p:nvPr/>
            </p:nvSpPr>
            <p:spPr>
              <a:xfrm>
                <a:off x="3667675" y="253950"/>
                <a:ext cx="1930550" cy="1915825"/>
              </a:xfrm>
              <a:custGeom>
                <a:avLst/>
                <a:gdLst/>
                <a:ahLst/>
                <a:cxnLst/>
                <a:rect l="l" t="t" r="r" b="b"/>
                <a:pathLst>
                  <a:path w="77222" h="76633" extrusionOk="0">
                    <a:moveTo>
                      <a:pt x="1" y="1"/>
                    </a:moveTo>
                    <a:cubicBezTo>
                      <a:pt x="13625" y="6134"/>
                      <a:pt x="21184" y="22452"/>
                      <a:pt x="32591" y="27408"/>
                    </a:cubicBezTo>
                    <a:cubicBezTo>
                      <a:pt x="38203" y="29830"/>
                      <a:pt x="43001" y="32093"/>
                      <a:pt x="46645" y="33768"/>
                    </a:cubicBezTo>
                    <a:cubicBezTo>
                      <a:pt x="59387" y="39629"/>
                      <a:pt x="64343" y="45310"/>
                      <a:pt x="66335" y="49565"/>
                    </a:cubicBezTo>
                    <a:cubicBezTo>
                      <a:pt x="73260" y="64163"/>
                      <a:pt x="76022" y="76633"/>
                      <a:pt x="76022" y="76633"/>
                    </a:cubicBezTo>
                    <a:lnTo>
                      <a:pt x="76022" y="76271"/>
                    </a:lnTo>
                    <a:lnTo>
                      <a:pt x="76022" y="74573"/>
                    </a:lnTo>
                    <a:cubicBezTo>
                      <a:pt x="76022" y="74573"/>
                      <a:pt x="77221" y="65656"/>
                      <a:pt x="67263" y="48094"/>
                    </a:cubicBezTo>
                    <a:cubicBezTo>
                      <a:pt x="64954" y="43975"/>
                      <a:pt x="59387" y="37570"/>
                      <a:pt x="46645" y="31708"/>
                    </a:cubicBezTo>
                    <a:cubicBezTo>
                      <a:pt x="42979" y="30033"/>
                      <a:pt x="38203" y="27770"/>
                      <a:pt x="32591" y="25349"/>
                    </a:cubicBezTo>
                    <a:cubicBezTo>
                      <a:pt x="22293" y="20867"/>
                      <a:pt x="15141" y="7152"/>
                      <a:pt x="38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5" name="Google Shape;6235;p19"/>
              <p:cNvSpPr/>
              <p:nvPr/>
            </p:nvSpPr>
            <p:spPr>
              <a:xfrm>
                <a:off x="5172700" y="304875"/>
                <a:ext cx="355350" cy="1023000"/>
              </a:xfrm>
              <a:custGeom>
                <a:avLst/>
                <a:gdLst/>
                <a:ahLst/>
                <a:cxnLst/>
                <a:rect l="l" t="t" r="r" b="b"/>
                <a:pathLst>
                  <a:path w="14214" h="40920" extrusionOk="0">
                    <a:moveTo>
                      <a:pt x="4821" y="1"/>
                    </a:moveTo>
                    <a:lnTo>
                      <a:pt x="4821" y="1"/>
                    </a:lnTo>
                    <a:cubicBezTo>
                      <a:pt x="3690" y="1585"/>
                      <a:pt x="2807" y="3305"/>
                      <a:pt x="2015" y="5161"/>
                    </a:cubicBezTo>
                    <a:cubicBezTo>
                      <a:pt x="1313" y="6971"/>
                      <a:pt x="793" y="8872"/>
                      <a:pt x="453" y="10796"/>
                    </a:cubicBezTo>
                    <a:cubicBezTo>
                      <a:pt x="114" y="12720"/>
                      <a:pt x="1" y="14689"/>
                      <a:pt x="23" y="16658"/>
                    </a:cubicBezTo>
                    <a:cubicBezTo>
                      <a:pt x="91" y="18604"/>
                      <a:pt x="340" y="20550"/>
                      <a:pt x="770" y="22474"/>
                    </a:cubicBezTo>
                    <a:cubicBezTo>
                      <a:pt x="1223" y="24398"/>
                      <a:pt x="1834" y="26276"/>
                      <a:pt x="2671" y="28064"/>
                    </a:cubicBezTo>
                    <a:cubicBezTo>
                      <a:pt x="3509" y="29830"/>
                      <a:pt x="4505" y="31550"/>
                      <a:pt x="5659" y="33111"/>
                    </a:cubicBezTo>
                    <a:cubicBezTo>
                      <a:pt x="6813" y="34673"/>
                      <a:pt x="8126" y="36144"/>
                      <a:pt x="9574" y="37434"/>
                    </a:cubicBezTo>
                    <a:cubicBezTo>
                      <a:pt x="11045" y="38724"/>
                      <a:pt x="12562" y="39901"/>
                      <a:pt x="14214" y="40919"/>
                    </a:cubicBezTo>
                    <a:cubicBezTo>
                      <a:pt x="12765" y="39652"/>
                      <a:pt x="11339" y="38362"/>
                      <a:pt x="10072" y="36936"/>
                    </a:cubicBezTo>
                    <a:lnTo>
                      <a:pt x="9144" y="35850"/>
                    </a:lnTo>
                    <a:lnTo>
                      <a:pt x="8239" y="34763"/>
                    </a:lnTo>
                    <a:cubicBezTo>
                      <a:pt x="7673" y="33994"/>
                      <a:pt x="7107" y="33224"/>
                      <a:pt x="6587" y="32432"/>
                    </a:cubicBezTo>
                    <a:cubicBezTo>
                      <a:pt x="5568" y="30848"/>
                      <a:pt x="4663" y="29196"/>
                      <a:pt x="3939" y="27453"/>
                    </a:cubicBezTo>
                    <a:cubicBezTo>
                      <a:pt x="3169" y="25733"/>
                      <a:pt x="2581" y="23945"/>
                      <a:pt x="2173" y="22112"/>
                    </a:cubicBezTo>
                    <a:cubicBezTo>
                      <a:pt x="1766" y="20279"/>
                      <a:pt x="1494" y="18400"/>
                      <a:pt x="1427" y="16545"/>
                    </a:cubicBezTo>
                    <a:cubicBezTo>
                      <a:pt x="1336" y="14666"/>
                      <a:pt x="1427" y="12788"/>
                      <a:pt x="1608" y="10909"/>
                    </a:cubicBezTo>
                    <a:cubicBezTo>
                      <a:pt x="1834" y="9008"/>
                      <a:pt x="2219" y="7152"/>
                      <a:pt x="2739" y="5342"/>
                    </a:cubicBezTo>
                    <a:cubicBezTo>
                      <a:pt x="3260" y="3509"/>
                      <a:pt x="3961" y="1721"/>
                      <a:pt x="4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6" name="Google Shape;6236;p19"/>
              <p:cNvSpPr/>
              <p:nvPr/>
            </p:nvSpPr>
            <p:spPr>
              <a:xfrm>
                <a:off x="5042000" y="299225"/>
                <a:ext cx="81500" cy="472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18899" extrusionOk="0">
                    <a:moveTo>
                      <a:pt x="431" y="0"/>
                    </a:moveTo>
                    <a:cubicBezTo>
                      <a:pt x="91" y="1607"/>
                      <a:pt x="1" y="3214"/>
                      <a:pt x="1" y="4821"/>
                    </a:cubicBezTo>
                    <a:cubicBezTo>
                      <a:pt x="1" y="6450"/>
                      <a:pt x="114" y="8080"/>
                      <a:pt x="363" y="9664"/>
                    </a:cubicBezTo>
                    <a:cubicBezTo>
                      <a:pt x="612" y="11248"/>
                      <a:pt x="951" y="12833"/>
                      <a:pt x="1449" y="14394"/>
                    </a:cubicBezTo>
                    <a:cubicBezTo>
                      <a:pt x="1902" y="15956"/>
                      <a:pt x="2490" y="17450"/>
                      <a:pt x="3260" y="18898"/>
                    </a:cubicBezTo>
                    <a:cubicBezTo>
                      <a:pt x="3056" y="17269"/>
                      <a:pt x="2762" y="15684"/>
                      <a:pt x="2513" y="14145"/>
                    </a:cubicBezTo>
                    <a:cubicBezTo>
                      <a:pt x="2264" y="12561"/>
                      <a:pt x="2015" y="10999"/>
                      <a:pt x="1766" y="9438"/>
                    </a:cubicBezTo>
                    <a:cubicBezTo>
                      <a:pt x="1517" y="7876"/>
                      <a:pt x="1336" y="6337"/>
                      <a:pt x="1110" y="4753"/>
                    </a:cubicBezTo>
                    <a:cubicBezTo>
                      <a:pt x="906" y="3146"/>
                      <a:pt x="702" y="1607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7" name="Google Shape;6237;p19"/>
              <p:cNvSpPr/>
              <p:nvPr/>
            </p:nvSpPr>
            <p:spPr>
              <a:xfrm>
                <a:off x="5200425" y="1125300"/>
                <a:ext cx="299900" cy="658050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263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59" y="2060"/>
                      <a:pt x="2649" y="4096"/>
                      <a:pt x="3871" y="6156"/>
                    </a:cubicBezTo>
                    <a:cubicBezTo>
                      <a:pt x="5093" y="8283"/>
                      <a:pt x="6179" y="10411"/>
                      <a:pt x="7175" y="12606"/>
                    </a:cubicBezTo>
                    <a:cubicBezTo>
                      <a:pt x="8193" y="14824"/>
                      <a:pt x="9076" y="17042"/>
                      <a:pt x="9868" y="19350"/>
                    </a:cubicBezTo>
                    <a:cubicBezTo>
                      <a:pt x="10660" y="21636"/>
                      <a:pt x="11339" y="23945"/>
                      <a:pt x="11996" y="26321"/>
                    </a:cubicBezTo>
                    <a:cubicBezTo>
                      <a:pt x="11905" y="23877"/>
                      <a:pt x="11520" y="21433"/>
                      <a:pt x="10909" y="19034"/>
                    </a:cubicBezTo>
                    <a:cubicBezTo>
                      <a:pt x="10321" y="16657"/>
                      <a:pt x="9484" y="14303"/>
                      <a:pt x="8442" y="12040"/>
                    </a:cubicBezTo>
                    <a:cubicBezTo>
                      <a:pt x="7447" y="9777"/>
                      <a:pt x="6225" y="7627"/>
                      <a:pt x="4799" y="5590"/>
                    </a:cubicBezTo>
                    <a:cubicBezTo>
                      <a:pt x="3396" y="3576"/>
                      <a:pt x="1811" y="165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8" name="Google Shape;6238;p19"/>
              <p:cNvSpPr/>
              <p:nvPr/>
            </p:nvSpPr>
            <p:spPr>
              <a:xfrm>
                <a:off x="3802325" y="289025"/>
                <a:ext cx="745200" cy="615050"/>
              </a:xfrm>
              <a:custGeom>
                <a:avLst/>
                <a:gdLst/>
                <a:ahLst/>
                <a:cxnLst/>
                <a:rect l="l" t="t" r="r" b="b"/>
                <a:pathLst>
                  <a:path w="29808" h="246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81" y="1993"/>
                      <a:pt x="4912" y="4210"/>
                      <a:pt x="7153" y="6587"/>
                    </a:cubicBezTo>
                    <a:cubicBezTo>
                      <a:pt x="9348" y="8941"/>
                      <a:pt x="11453" y="11430"/>
                      <a:pt x="13671" y="13806"/>
                    </a:cubicBezTo>
                    <a:cubicBezTo>
                      <a:pt x="15889" y="16183"/>
                      <a:pt x="18265" y="18491"/>
                      <a:pt x="20958" y="20415"/>
                    </a:cubicBezTo>
                    <a:cubicBezTo>
                      <a:pt x="23606" y="22339"/>
                      <a:pt x="26616" y="23923"/>
                      <a:pt x="29807" y="24602"/>
                    </a:cubicBezTo>
                    <a:cubicBezTo>
                      <a:pt x="26820" y="23380"/>
                      <a:pt x="24104" y="21592"/>
                      <a:pt x="21637" y="19555"/>
                    </a:cubicBezTo>
                    <a:cubicBezTo>
                      <a:pt x="19170" y="17495"/>
                      <a:pt x="16907" y="15187"/>
                      <a:pt x="14667" y="12833"/>
                    </a:cubicBezTo>
                    <a:cubicBezTo>
                      <a:pt x="12471" y="10480"/>
                      <a:pt x="10276" y="8035"/>
                      <a:pt x="7877" y="5795"/>
                    </a:cubicBezTo>
                    <a:cubicBezTo>
                      <a:pt x="5501" y="3577"/>
                      <a:pt x="2898" y="1472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9" name="Google Shape;6239;p19"/>
              <p:cNvSpPr/>
              <p:nvPr/>
            </p:nvSpPr>
            <p:spPr>
              <a:xfrm>
                <a:off x="4529950" y="835025"/>
                <a:ext cx="58225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02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76" y="1336"/>
                      <a:pt x="3554" y="2377"/>
                      <a:pt x="5523" y="3260"/>
                    </a:cubicBezTo>
                    <a:cubicBezTo>
                      <a:pt x="7447" y="4165"/>
                      <a:pt x="9438" y="4957"/>
                      <a:pt x="11430" y="5681"/>
                    </a:cubicBezTo>
                    <a:lnTo>
                      <a:pt x="17405" y="7877"/>
                    </a:lnTo>
                    <a:cubicBezTo>
                      <a:pt x="19374" y="8601"/>
                      <a:pt x="21320" y="9393"/>
                      <a:pt x="23289" y="10253"/>
                    </a:cubicBezTo>
                    <a:cubicBezTo>
                      <a:pt x="21614" y="8895"/>
                      <a:pt x="19736" y="7809"/>
                      <a:pt x="17812" y="6858"/>
                    </a:cubicBezTo>
                    <a:cubicBezTo>
                      <a:pt x="15888" y="5908"/>
                      <a:pt x="13897" y="5116"/>
                      <a:pt x="11905" y="4391"/>
                    </a:cubicBezTo>
                    <a:cubicBezTo>
                      <a:pt x="9936" y="3645"/>
                      <a:pt x="7922" y="2966"/>
                      <a:pt x="5930" y="2264"/>
                    </a:cubicBezTo>
                    <a:cubicBezTo>
                      <a:pt x="3961" y="1562"/>
                      <a:pt x="1970" y="816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0" name="Google Shape;6240;p19"/>
              <p:cNvSpPr/>
              <p:nvPr/>
            </p:nvSpPr>
            <p:spPr>
              <a:xfrm>
                <a:off x="4838875" y="1047200"/>
                <a:ext cx="400625" cy="248975"/>
              </a:xfrm>
              <a:custGeom>
                <a:avLst/>
                <a:gdLst/>
                <a:ahLst/>
                <a:cxnLst/>
                <a:rect l="l" t="t" r="r" b="b"/>
                <a:pathLst>
                  <a:path w="16025" h="9959" extrusionOk="0">
                    <a:moveTo>
                      <a:pt x="1" y="1"/>
                    </a:moveTo>
                    <a:cubicBezTo>
                      <a:pt x="1313" y="929"/>
                      <a:pt x="2739" y="1676"/>
                      <a:pt x="4165" y="2445"/>
                    </a:cubicBezTo>
                    <a:cubicBezTo>
                      <a:pt x="5614" y="3147"/>
                      <a:pt x="7017" y="3826"/>
                      <a:pt x="8397" y="4527"/>
                    </a:cubicBezTo>
                    <a:cubicBezTo>
                      <a:pt x="9801" y="5274"/>
                      <a:pt x="11158" y="6021"/>
                      <a:pt x="12426" y="6904"/>
                    </a:cubicBezTo>
                    <a:cubicBezTo>
                      <a:pt x="13693" y="7786"/>
                      <a:pt x="14893" y="8805"/>
                      <a:pt x="16024" y="9959"/>
                    </a:cubicBezTo>
                    <a:cubicBezTo>
                      <a:pt x="15391" y="8465"/>
                      <a:pt x="14350" y="7130"/>
                      <a:pt x="13127" y="6021"/>
                    </a:cubicBezTo>
                    <a:cubicBezTo>
                      <a:pt x="11905" y="4889"/>
                      <a:pt x="10525" y="3984"/>
                      <a:pt x="9076" y="3260"/>
                    </a:cubicBezTo>
                    <a:cubicBezTo>
                      <a:pt x="7605" y="2513"/>
                      <a:pt x="6111" y="1925"/>
                      <a:pt x="4618" y="1381"/>
                    </a:cubicBezTo>
                    <a:cubicBezTo>
                      <a:pt x="3079" y="883"/>
                      <a:pt x="1562" y="43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1" name="Google Shape;6241;p19"/>
              <p:cNvSpPr/>
              <p:nvPr/>
            </p:nvSpPr>
            <p:spPr>
              <a:xfrm>
                <a:off x="5379800" y="1270125"/>
                <a:ext cx="169200" cy="388750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155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24" y="1268"/>
                      <a:pt x="1426" y="2513"/>
                      <a:pt x="2082" y="3758"/>
                    </a:cubicBezTo>
                    <a:cubicBezTo>
                      <a:pt x="2716" y="5003"/>
                      <a:pt x="3327" y="6270"/>
                      <a:pt x="3847" y="7560"/>
                    </a:cubicBezTo>
                    <a:cubicBezTo>
                      <a:pt x="4391" y="8827"/>
                      <a:pt x="4866" y="10163"/>
                      <a:pt x="5319" y="11475"/>
                    </a:cubicBezTo>
                    <a:cubicBezTo>
                      <a:pt x="5771" y="12811"/>
                      <a:pt x="6179" y="14168"/>
                      <a:pt x="6654" y="15549"/>
                    </a:cubicBezTo>
                    <a:cubicBezTo>
                      <a:pt x="6767" y="14078"/>
                      <a:pt x="6654" y="12652"/>
                      <a:pt x="6405" y="11204"/>
                    </a:cubicBezTo>
                    <a:cubicBezTo>
                      <a:pt x="6156" y="9755"/>
                      <a:pt x="5726" y="8352"/>
                      <a:pt x="5160" y="6994"/>
                    </a:cubicBezTo>
                    <a:cubicBezTo>
                      <a:pt x="4594" y="5659"/>
                      <a:pt x="3847" y="4346"/>
                      <a:pt x="3010" y="3169"/>
                    </a:cubicBezTo>
                    <a:cubicBezTo>
                      <a:pt x="2127" y="1970"/>
                      <a:pt x="1132" y="90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2" name="Google Shape;6242;p19"/>
              <p:cNvSpPr/>
              <p:nvPr/>
            </p:nvSpPr>
            <p:spPr>
              <a:xfrm>
                <a:off x="5181750" y="304875"/>
                <a:ext cx="346875" cy="1021875"/>
              </a:xfrm>
              <a:custGeom>
                <a:avLst/>
                <a:gdLst/>
                <a:ahLst/>
                <a:cxnLst/>
                <a:rect l="l" t="t" r="r" b="b"/>
                <a:pathLst>
                  <a:path w="13875" h="40875" extrusionOk="0">
                    <a:moveTo>
                      <a:pt x="4459" y="1"/>
                    </a:moveTo>
                    <a:cubicBezTo>
                      <a:pt x="3441" y="1630"/>
                      <a:pt x="2604" y="3395"/>
                      <a:pt x="1970" y="5206"/>
                    </a:cubicBezTo>
                    <a:cubicBezTo>
                      <a:pt x="1314" y="7017"/>
                      <a:pt x="861" y="8895"/>
                      <a:pt x="567" y="10796"/>
                    </a:cubicBezTo>
                    <a:cubicBezTo>
                      <a:pt x="1" y="14621"/>
                      <a:pt x="159" y="18559"/>
                      <a:pt x="997" y="22316"/>
                    </a:cubicBezTo>
                    <a:cubicBezTo>
                      <a:pt x="1879" y="26073"/>
                      <a:pt x="3464" y="29671"/>
                      <a:pt x="5704" y="32817"/>
                    </a:cubicBezTo>
                    <a:cubicBezTo>
                      <a:pt x="6790" y="34356"/>
                      <a:pt x="8035" y="35872"/>
                      <a:pt x="9438" y="37185"/>
                    </a:cubicBezTo>
                    <a:cubicBezTo>
                      <a:pt x="10819" y="38520"/>
                      <a:pt x="12313" y="39742"/>
                      <a:pt x="13874" y="40874"/>
                    </a:cubicBezTo>
                    <a:cubicBezTo>
                      <a:pt x="10819" y="38543"/>
                      <a:pt x="8035" y="35827"/>
                      <a:pt x="5885" y="32659"/>
                    </a:cubicBezTo>
                    <a:cubicBezTo>
                      <a:pt x="3712" y="29535"/>
                      <a:pt x="2128" y="25960"/>
                      <a:pt x="1291" y="22225"/>
                    </a:cubicBezTo>
                    <a:cubicBezTo>
                      <a:pt x="408" y="18491"/>
                      <a:pt x="272" y="14621"/>
                      <a:pt x="793" y="10819"/>
                    </a:cubicBezTo>
                    <a:cubicBezTo>
                      <a:pt x="1336" y="7039"/>
                      <a:pt x="2536" y="3327"/>
                      <a:pt x="4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3" name="Google Shape;6243;p19"/>
              <p:cNvSpPr/>
              <p:nvPr/>
            </p:nvSpPr>
            <p:spPr>
              <a:xfrm>
                <a:off x="5050500" y="299225"/>
                <a:ext cx="73575" cy="4713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8853" extrusionOk="0">
                    <a:moveTo>
                      <a:pt x="91" y="0"/>
                    </a:moveTo>
                    <a:cubicBezTo>
                      <a:pt x="0" y="1607"/>
                      <a:pt x="0" y="3191"/>
                      <a:pt x="113" y="4798"/>
                    </a:cubicBezTo>
                    <a:cubicBezTo>
                      <a:pt x="204" y="6405"/>
                      <a:pt x="362" y="7989"/>
                      <a:pt x="589" y="9574"/>
                    </a:cubicBezTo>
                    <a:cubicBezTo>
                      <a:pt x="838" y="11135"/>
                      <a:pt x="1132" y="12719"/>
                      <a:pt x="1517" y="14281"/>
                    </a:cubicBezTo>
                    <a:lnTo>
                      <a:pt x="1833" y="15435"/>
                    </a:lnTo>
                    <a:lnTo>
                      <a:pt x="2173" y="16590"/>
                    </a:lnTo>
                    <a:lnTo>
                      <a:pt x="2535" y="17721"/>
                    </a:lnTo>
                    <a:lnTo>
                      <a:pt x="2942" y="18853"/>
                    </a:lnTo>
                    <a:lnTo>
                      <a:pt x="2626" y="17699"/>
                    </a:lnTo>
                    <a:lnTo>
                      <a:pt x="2309" y="16544"/>
                    </a:lnTo>
                    <a:lnTo>
                      <a:pt x="2037" y="15390"/>
                    </a:lnTo>
                    <a:lnTo>
                      <a:pt x="1788" y="14213"/>
                    </a:lnTo>
                    <a:cubicBezTo>
                      <a:pt x="1426" y="12674"/>
                      <a:pt x="1132" y="11113"/>
                      <a:pt x="905" y="9528"/>
                    </a:cubicBezTo>
                    <a:cubicBezTo>
                      <a:pt x="657" y="7944"/>
                      <a:pt x="475" y="6360"/>
                      <a:pt x="340" y="4776"/>
                    </a:cubicBezTo>
                    <a:cubicBezTo>
                      <a:pt x="204" y="3191"/>
                      <a:pt x="113" y="1585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4" name="Google Shape;6244;p19"/>
              <p:cNvSpPr/>
              <p:nvPr/>
            </p:nvSpPr>
            <p:spPr>
              <a:xfrm>
                <a:off x="5200425" y="1125300"/>
                <a:ext cx="299900" cy="659725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26389" extrusionOk="0">
                    <a:moveTo>
                      <a:pt x="1" y="0"/>
                    </a:moveTo>
                    <a:cubicBezTo>
                      <a:pt x="1517" y="1878"/>
                      <a:pt x="2965" y="3893"/>
                      <a:pt x="4233" y="5952"/>
                    </a:cubicBezTo>
                    <a:cubicBezTo>
                      <a:pt x="5546" y="8034"/>
                      <a:pt x="6700" y="10184"/>
                      <a:pt x="7696" y="12402"/>
                    </a:cubicBezTo>
                    <a:cubicBezTo>
                      <a:pt x="8714" y="14643"/>
                      <a:pt x="9574" y="16929"/>
                      <a:pt x="10298" y="19260"/>
                    </a:cubicBezTo>
                    <a:lnTo>
                      <a:pt x="10796" y="21003"/>
                    </a:lnTo>
                    <a:lnTo>
                      <a:pt x="11249" y="22790"/>
                    </a:lnTo>
                    <a:lnTo>
                      <a:pt x="11656" y="24578"/>
                    </a:lnTo>
                    <a:lnTo>
                      <a:pt x="11996" y="26389"/>
                    </a:lnTo>
                    <a:lnTo>
                      <a:pt x="11724" y="24578"/>
                    </a:lnTo>
                    <a:lnTo>
                      <a:pt x="11385" y="22768"/>
                    </a:lnTo>
                    <a:lnTo>
                      <a:pt x="10977" y="20980"/>
                    </a:lnTo>
                    <a:lnTo>
                      <a:pt x="10479" y="19192"/>
                    </a:lnTo>
                    <a:cubicBezTo>
                      <a:pt x="9823" y="16816"/>
                      <a:pt x="8940" y="14530"/>
                      <a:pt x="7945" y="12289"/>
                    </a:cubicBezTo>
                    <a:cubicBezTo>
                      <a:pt x="6926" y="10071"/>
                      <a:pt x="5772" y="7921"/>
                      <a:pt x="4437" y="5839"/>
                    </a:cubicBezTo>
                    <a:cubicBezTo>
                      <a:pt x="3101" y="3780"/>
                      <a:pt x="1608" y="18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5" name="Google Shape;6245;p19"/>
              <p:cNvSpPr/>
              <p:nvPr/>
            </p:nvSpPr>
            <p:spPr>
              <a:xfrm>
                <a:off x="3802325" y="289025"/>
                <a:ext cx="745750" cy="615625"/>
              </a:xfrm>
              <a:custGeom>
                <a:avLst/>
                <a:gdLst/>
                <a:ahLst/>
                <a:cxnLst/>
                <a:rect l="l" t="t" r="r" b="b"/>
                <a:pathLst>
                  <a:path w="29830" h="2462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39" y="1789"/>
                      <a:pt x="5161" y="3961"/>
                      <a:pt x="7470" y="6247"/>
                    </a:cubicBezTo>
                    <a:cubicBezTo>
                      <a:pt x="9755" y="8578"/>
                      <a:pt x="11905" y="11045"/>
                      <a:pt x="14101" y="13422"/>
                    </a:cubicBezTo>
                    <a:cubicBezTo>
                      <a:pt x="16319" y="15753"/>
                      <a:pt x="18627" y="18084"/>
                      <a:pt x="21230" y="20053"/>
                    </a:cubicBezTo>
                    <a:cubicBezTo>
                      <a:pt x="22542" y="21049"/>
                      <a:pt x="23900" y="21954"/>
                      <a:pt x="25349" y="22746"/>
                    </a:cubicBezTo>
                    <a:cubicBezTo>
                      <a:pt x="26775" y="23516"/>
                      <a:pt x="28291" y="24172"/>
                      <a:pt x="29830" y="24625"/>
                    </a:cubicBezTo>
                    <a:cubicBezTo>
                      <a:pt x="26752" y="23606"/>
                      <a:pt x="23923" y="21909"/>
                      <a:pt x="21388" y="19894"/>
                    </a:cubicBezTo>
                    <a:cubicBezTo>
                      <a:pt x="18831" y="17880"/>
                      <a:pt x="16522" y="15594"/>
                      <a:pt x="14304" y="13218"/>
                    </a:cubicBezTo>
                    <a:cubicBezTo>
                      <a:pt x="12064" y="10864"/>
                      <a:pt x="9914" y="8397"/>
                      <a:pt x="7605" y="6112"/>
                    </a:cubicBezTo>
                    <a:cubicBezTo>
                      <a:pt x="6451" y="4980"/>
                      <a:pt x="5229" y="3871"/>
                      <a:pt x="3984" y="2830"/>
                    </a:cubicBezTo>
                    <a:cubicBezTo>
                      <a:pt x="2717" y="1811"/>
                      <a:pt x="1382" y="838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6" name="Google Shape;6246;p19"/>
              <p:cNvSpPr/>
              <p:nvPr/>
            </p:nvSpPr>
            <p:spPr>
              <a:xfrm>
                <a:off x="4529950" y="835025"/>
                <a:ext cx="582800" cy="257475"/>
              </a:xfrm>
              <a:custGeom>
                <a:avLst/>
                <a:gdLst/>
                <a:ahLst/>
                <a:cxnLst/>
                <a:rect l="l" t="t" r="r" b="b"/>
                <a:pathLst>
                  <a:path w="23312" h="10299" extrusionOk="0">
                    <a:moveTo>
                      <a:pt x="1" y="1"/>
                    </a:moveTo>
                    <a:lnTo>
                      <a:pt x="1381" y="861"/>
                    </a:lnTo>
                    <a:lnTo>
                      <a:pt x="2807" y="1585"/>
                    </a:lnTo>
                    <a:lnTo>
                      <a:pt x="4233" y="2264"/>
                    </a:lnTo>
                    <a:lnTo>
                      <a:pt x="5704" y="2920"/>
                    </a:lnTo>
                    <a:cubicBezTo>
                      <a:pt x="7673" y="3758"/>
                      <a:pt x="9665" y="4505"/>
                      <a:pt x="11656" y="5229"/>
                    </a:cubicBezTo>
                    <a:cubicBezTo>
                      <a:pt x="13670" y="5976"/>
                      <a:pt x="15639" y="6700"/>
                      <a:pt x="17586" y="7537"/>
                    </a:cubicBezTo>
                    <a:lnTo>
                      <a:pt x="19057" y="8148"/>
                    </a:lnTo>
                    <a:lnTo>
                      <a:pt x="20505" y="8827"/>
                    </a:lnTo>
                    <a:lnTo>
                      <a:pt x="21931" y="9529"/>
                    </a:lnTo>
                    <a:lnTo>
                      <a:pt x="23312" y="10298"/>
                    </a:lnTo>
                    <a:lnTo>
                      <a:pt x="21954" y="9461"/>
                    </a:lnTo>
                    <a:lnTo>
                      <a:pt x="20573" y="8691"/>
                    </a:lnTo>
                    <a:lnTo>
                      <a:pt x="19125" y="7990"/>
                    </a:lnTo>
                    <a:lnTo>
                      <a:pt x="17676" y="7311"/>
                    </a:lnTo>
                    <a:cubicBezTo>
                      <a:pt x="15730" y="6451"/>
                      <a:pt x="13716" y="5681"/>
                      <a:pt x="11747" y="4957"/>
                    </a:cubicBezTo>
                    <a:cubicBezTo>
                      <a:pt x="9733" y="4210"/>
                      <a:pt x="7741" y="3486"/>
                      <a:pt x="5772" y="2694"/>
                    </a:cubicBezTo>
                    <a:cubicBezTo>
                      <a:pt x="3780" y="1902"/>
                      <a:pt x="1857" y="101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7" name="Google Shape;6247;p19"/>
              <p:cNvSpPr/>
              <p:nvPr/>
            </p:nvSpPr>
            <p:spPr>
              <a:xfrm>
                <a:off x="4838875" y="1047200"/>
                <a:ext cx="401175" cy="248425"/>
              </a:xfrm>
              <a:custGeom>
                <a:avLst/>
                <a:gdLst/>
                <a:ahLst/>
                <a:cxnLst/>
                <a:rect l="l" t="t" r="r" b="b"/>
                <a:pathLst>
                  <a:path w="16047" h="99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27" y="702"/>
                      <a:pt x="2898" y="1359"/>
                      <a:pt x="4391" y="2015"/>
                    </a:cubicBezTo>
                    <a:cubicBezTo>
                      <a:pt x="5863" y="2671"/>
                      <a:pt x="7311" y="3282"/>
                      <a:pt x="8714" y="4029"/>
                    </a:cubicBezTo>
                    <a:cubicBezTo>
                      <a:pt x="10140" y="4731"/>
                      <a:pt x="11498" y="5568"/>
                      <a:pt x="12743" y="6541"/>
                    </a:cubicBezTo>
                    <a:cubicBezTo>
                      <a:pt x="13987" y="7492"/>
                      <a:pt x="15119" y="8624"/>
                      <a:pt x="16047" y="9936"/>
                    </a:cubicBezTo>
                    <a:cubicBezTo>
                      <a:pt x="15617" y="9257"/>
                      <a:pt x="15142" y="8601"/>
                      <a:pt x="14598" y="8013"/>
                    </a:cubicBezTo>
                    <a:cubicBezTo>
                      <a:pt x="14055" y="7424"/>
                      <a:pt x="13467" y="6881"/>
                      <a:pt x="12856" y="6360"/>
                    </a:cubicBezTo>
                    <a:cubicBezTo>
                      <a:pt x="11634" y="5342"/>
                      <a:pt x="10253" y="4505"/>
                      <a:pt x="8827" y="3758"/>
                    </a:cubicBezTo>
                    <a:cubicBezTo>
                      <a:pt x="7379" y="3056"/>
                      <a:pt x="5908" y="2400"/>
                      <a:pt x="4437" y="1811"/>
                    </a:cubicBezTo>
                    <a:cubicBezTo>
                      <a:pt x="2943" y="1200"/>
                      <a:pt x="1472" y="63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8" name="Google Shape;6248;p19"/>
              <p:cNvSpPr/>
              <p:nvPr/>
            </p:nvSpPr>
            <p:spPr>
              <a:xfrm>
                <a:off x="5379800" y="1270125"/>
                <a:ext cx="1663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552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83" y="1132"/>
                      <a:pt x="1697" y="2287"/>
                      <a:pt x="2467" y="3464"/>
                    </a:cubicBezTo>
                    <a:cubicBezTo>
                      <a:pt x="3214" y="4731"/>
                      <a:pt x="3847" y="5976"/>
                      <a:pt x="4391" y="7288"/>
                    </a:cubicBezTo>
                    <a:cubicBezTo>
                      <a:pt x="4956" y="8601"/>
                      <a:pt x="5409" y="9959"/>
                      <a:pt x="5771" y="11339"/>
                    </a:cubicBezTo>
                    <a:cubicBezTo>
                      <a:pt x="5862" y="11679"/>
                      <a:pt x="5952" y="12041"/>
                      <a:pt x="6043" y="12381"/>
                    </a:cubicBezTo>
                    <a:cubicBezTo>
                      <a:pt x="6111" y="12720"/>
                      <a:pt x="6201" y="13105"/>
                      <a:pt x="6269" y="13422"/>
                    </a:cubicBezTo>
                    <a:cubicBezTo>
                      <a:pt x="6428" y="14123"/>
                      <a:pt x="6518" y="14825"/>
                      <a:pt x="6654" y="15526"/>
                    </a:cubicBezTo>
                    <a:cubicBezTo>
                      <a:pt x="6609" y="14825"/>
                      <a:pt x="6518" y="14123"/>
                      <a:pt x="6405" y="13399"/>
                    </a:cubicBezTo>
                    <a:cubicBezTo>
                      <a:pt x="6337" y="13060"/>
                      <a:pt x="6292" y="12697"/>
                      <a:pt x="6201" y="12358"/>
                    </a:cubicBezTo>
                    <a:cubicBezTo>
                      <a:pt x="6111" y="12018"/>
                      <a:pt x="6065" y="11656"/>
                      <a:pt x="5975" y="11317"/>
                    </a:cubicBezTo>
                    <a:cubicBezTo>
                      <a:pt x="5635" y="9891"/>
                      <a:pt x="5183" y="8533"/>
                      <a:pt x="4640" y="7220"/>
                    </a:cubicBezTo>
                    <a:cubicBezTo>
                      <a:pt x="4074" y="5885"/>
                      <a:pt x="3440" y="4618"/>
                      <a:pt x="2648" y="3396"/>
                    </a:cubicBezTo>
                    <a:cubicBezTo>
                      <a:pt x="2241" y="2807"/>
                      <a:pt x="1811" y="2196"/>
                      <a:pt x="1403" y="1630"/>
                    </a:cubicBezTo>
                    <a:cubicBezTo>
                      <a:pt x="951" y="1065"/>
                      <a:pt x="498" y="544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9" name="Google Shape;6249;p19"/>
            <p:cNvGrpSpPr/>
            <p:nvPr/>
          </p:nvGrpSpPr>
          <p:grpSpPr>
            <a:xfrm flipH="1">
              <a:off x="-12777" y="-85850"/>
              <a:ext cx="950917" cy="732471"/>
              <a:chOff x="4850200" y="2392675"/>
              <a:chExt cx="482650" cy="371775"/>
            </a:xfrm>
          </p:grpSpPr>
          <p:sp>
            <p:nvSpPr>
              <p:cNvPr id="6250" name="Google Shape;6250;p19"/>
              <p:cNvSpPr/>
              <p:nvPr/>
            </p:nvSpPr>
            <p:spPr>
              <a:xfrm>
                <a:off x="4913000" y="2407950"/>
                <a:ext cx="4198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2" fill="none" extrusionOk="0">
                    <a:moveTo>
                      <a:pt x="227" y="1"/>
                    </a:moveTo>
                    <a:cubicBezTo>
                      <a:pt x="69" y="3034"/>
                      <a:pt x="1" y="6247"/>
                      <a:pt x="1630" y="8827"/>
                    </a:cubicBezTo>
                    <a:cubicBezTo>
                      <a:pt x="2807" y="10706"/>
                      <a:pt x="4844" y="11996"/>
                      <a:pt x="7017" y="12290"/>
                    </a:cubicBezTo>
                    <a:cubicBezTo>
                      <a:pt x="9212" y="12562"/>
                      <a:pt x="11520" y="11837"/>
                      <a:pt x="13172" y="10366"/>
                    </a:cubicBezTo>
                    <a:cubicBezTo>
                      <a:pt x="15843" y="7899"/>
                      <a:pt x="16386" y="3939"/>
                      <a:pt x="16794" y="318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1" name="Google Shape;6251;p19"/>
              <p:cNvSpPr/>
              <p:nvPr/>
            </p:nvSpPr>
            <p:spPr>
              <a:xfrm>
                <a:off x="4892075" y="239267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1"/>
                    </a:moveTo>
                    <a:cubicBezTo>
                      <a:pt x="46" y="3011"/>
                      <a:pt x="0" y="6247"/>
                      <a:pt x="1607" y="8827"/>
                    </a:cubicBezTo>
                    <a:cubicBezTo>
                      <a:pt x="2807" y="10683"/>
                      <a:pt x="4844" y="11996"/>
                      <a:pt x="7016" y="12267"/>
                    </a:cubicBezTo>
                    <a:cubicBezTo>
                      <a:pt x="9189" y="12562"/>
                      <a:pt x="11520" y="11815"/>
                      <a:pt x="13149" y="10344"/>
                    </a:cubicBezTo>
                    <a:cubicBezTo>
                      <a:pt x="15843" y="7877"/>
                      <a:pt x="16386" y="3916"/>
                      <a:pt x="16771" y="295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2" name="Google Shape;6252;p19"/>
              <p:cNvSpPr/>
              <p:nvPr/>
            </p:nvSpPr>
            <p:spPr>
              <a:xfrm>
                <a:off x="5184600" y="2665975"/>
                <a:ext cx="6507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939" fill="none" extrusionOk="0">
                    <a:moveTo>
                      <a:pt x="611" y="3848"/>
                    </a:moveTo>
                    <a:cubicBezTo>
                      <a:pt x="521" y="3915"/>
                      <a:pt x="430" y="3938"/>
                      <a:pt x="339" y="3938"/>
                    </a:cubicBezTo>
                    <a:cubicBezTo>
                      <a:pt x="204" y="3938"/>
                      <a:pt x="68" y="3802"/>
                      <a:pt x="45" y="3666"/>
                    </a:cubicBezTo>
                    <a:cubicBezTo>
                      <a:pt x="0" y="3508"/>
                      <a:pt x="0" y="3350"/>
                      <a:pt x="68" y="3214"/>
                    </a:cubicBezTo>
                    <a:cubicBezTo>
                      <a:pt x="226" y="2490"/>
                      <a:pt x="566" y="1811"/>
                      <a:pt x="973" y="1200"/>
                    </a:cubicBezTo>
                    <a:cubicBezTo>
                      <a:pt x="1335" y="656"/>
                      <a:pt x="1765" y="23"/>
                      <a:pt x="2444" y="0"/>
                    </a:cubicBezTo>
                    <a:cubicBezTo>
                      <a:pt x="2603" y="860"/>
                      <a:pt x="2218" y="1924"/>
                      <a:pt x="1788" y="2671"/>
                    </a:cubicBezTo>
                    <a:cubicBezTo>
                      <a:pt x="1516" y="3146"/>
                      <a:pt x="1109" y="3576"/>
                      <a:pt x="611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3" name="Google Shape;6253;p19"/>
              <p:cNvSpPr/>
              <p:nvPr/>
            </p:nvSpPr>
            <p:spPr>
              <a:xfrm>
                <a:off x="4850200" y="252055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68" y="544"/>
                    </a:moveTo>
                    <a:cubicBezTo>
                      <a:pt x="23" y="453"/>
                      <a:pt x="0" y="363"/>
                      <a:pt x="23" y="250"/>
                    </a:cubicBezTo>
                    <a:cubicBezTo>
                      <a:pt x="68" y="114"/>
                      <a:pt x="227" y="1"/>
                      <a:pt x="363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385"/>
                      <a:pt x="2105" y="838"/>
                      <a:pt x="2626" y="1381"/>
                    </a:cubicBezTo>
                    <a:cubicBezTo>
                      <a:pt x="3078" y="1834"/>
                      <a:pt x="3622" y="2377"/>
                      <a:pt x="3531" y="3056"/>
                    </a:cubicBezTo>
                    <a:cubicBezTo>
                      <a:pt x="2648" y="3079"/>
                      <a:pt x="1675" y="2490"/>
                      <a:pt x="1042" y="1924"/>
                    </a:cubicBezTo>
                    <a:cubicBezTo>
                      <a:pt x="589" y="1562"/>
                      <a:pt x="249" y="1064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4" name="Google Shape;6254;p19"/>
              <p:cNvSpPr/>
              <p:nvPr/>
            </p:nvSpPr>
            <p:spPr>
              <a:xfrm>
                <a:off x="4853025" y="252677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1" y="476"/>
                    </a:moveTo>
                    <a:cubicBezTo>
                      <a:pt x="861" y="1155"/>
                      <a:pt x="1924" y="1924"/>
                      <a:pt x="2920" y="2400"/>
                    </a:cubicBezTo>
                    <a:cubicBezTo>
                      <a:pt x="3011" y="2445"/>
                      <a:pt x="3124" y="2467"/>
                      <a:pt x="3169" y="2377"/>
                    </a:cubicBezTo>
                    <a:cubicBezTo>
                      <a:pt x="3192" y="2354"/>
                      <a:pt x="3169" y="2286"/>
                      <a:pt x="3169" y="2241"/>
                    </a:cubicBezTo>
                    <a:cubicBezTo>
                      <a:pt x="2943" y="1607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5" name="Google Shape;6255;p19"/>
              <p:cNvSpPr/>
              <p:nvPr/>
            </p:nvSpPr>
            <p:spPr>
              <a:xfrm>
                <a:off x="5036350" y="2649000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2" y="204"/>
                    </a:moveTo>
                    <a:cubicBezTo>
                      <a:pt x="2988" y="385"/>
                      <a:pt x="3169" y="679"/>
                      <a:pt x="3101" y="973"/>
                    </a:cubicBezTo>
                    <a:cubicBezTo>
                      <a:pt x="3033" y="1313"/>
                      <a:pt x="2716" y="1539"/>
                      <a:pt x="2399" y="1675"/>
                    </a:cubicBezTo>
                    <a:cubicBezTo>
                      <a:pt x="1788" y="1969"/>
                      <a:pt x="770" y="2150"/>
                      <a:pt x="91" y="1879"/>
                    </a:cubicBezTo>
                    <a:cubicBezTo>
                      <a:pt x="0" y="1856"/>
                      <a:pt x="544" y="1019"/>
                      <a:pt x="566" y="973"/>
                    </a:cubicBezTo>
                    <a:cubicBezTo>
                      <a:pt x="883" y="566"/>
                      <a:pt x="1177" y="294"/>
                      <a:pt x="1675" y="113"/>
                    </a:cubicBezTo>
                    <a:cubicBezTo>
                      <a:pt x="1969" y="0"/>
                      <a:pt x="2332" y="0"/>
                      <a:pt x="2648" y="159"/>
                    </a:cubicBezTo>
                    <a:cubicBezTo>
                      <a:pt x="2694" y="159"/>
                      <a:pt x="2739" y="181"/>
                      <a:pt x="2762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6" name="Google Shape;6256;p19"/>
              <p:cNvSpPr/>
              <p:nvPr/>
            </p:nvSpPr>
            <p:spPr>
              <a:xfrm>
                <a:off x="5048800" y="2649000"/>
                <a:ext cx="5942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56" fill="none" extrusionOk="0">
                    <a:moveTo>
                      <a:pt x="1743" y="0"/>
                    </a:moveTo>
                    <a:cubicBezTo>
                      <a:pt x="1200" y="430"/>
                      <a:pt x="453" y="951"/>
                      <a:pt x="68" y="1539"/>
                    </a:cubicBezTo>
                    <a:cubicBezTo>
                      <a:pt x="46" y="1584"/>
                      <a:pt x="0" y="1675"/>
                      <a:pt x="68" y="1720"/>
                    </a:cubicBezTo>
                    <a:cubicBezTo>
                      <a:pt x="91" y="1765"/>
                      <a:pt x="113" y="1765"/>
                      <a:pt x="159" y="1788"/>
                    </a:cubicBezTo>
                    <a:cubicBezTo>
                      <a:pt x="611" y="1833"/>
                      <a:pt x="2105" y="317"/>
                      <a:pt x="2377" y="407"/>
                    </a:cubicBezTo>
                    <a:cubicBezTo>
                      <a:pt x="2241" y="1019"/>
                      <a:pt x="1788" y="1245"/>
                      <a:pt x="1087" y="1856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57" name="Google Shape;6257;p19"/>
            <p:cNvGrpSpPr/>
            <p:nvPr/>
          </p:nvGrpSpPr>
          <p:grpSpPr>
            <a:xfrm flipH="1">
              <a:off x="1122003" y="-86402"/>
              <a:ext cx="950917" cy="733555"/>
              <a:chOff x="2920825" y="1027400"/>
              <a:chExt cx="482650" cy="372325"/>
            </a:xfrm>
          </p:grpSpPr>
          <p:sp>
            <p:nvSpPr>
              <p:cNvPr id="6258" name="Google Shape;6258;p19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9" name="Google Shape;6259;p19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0" name="Google Shape;6260;p19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1" name="Google Shape;6261;p19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2" name="Google Shape;6262;p19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3" name="Google Shape;6263;p19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4" name="Google Shape;6264;p19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65" name="Google Shape;6265;p19"/>
            <p:cNvGrpSpPr/>
            <p:nvPr/>
          </p:nvGrpSpPr>
          <p:grpSpPr>
            <a:xfrm flipH="1">
              <a:off x="3691718" y="4156978"/>
              <a:ext cx="768082" cy="1156015"/>
              <a:chOff x="4700366" y="4156978"/>
              <a:chExt cx="768082" cy="1156015"/>
            </a:xfrm>
          </p:grpSpPr>
          <p:sp>
            <p:nvSpPr>
              <p:cNvPr id="6266" name="Google Shape;6266;p19"/>
              <p:cNvSpPr/>
              <p:nvPr/>
            </p:nvSpPr>
            <p:spPr>
              <a:xfrm>
                <a:off x="5084949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7" name="Google Shape;6267;p19"/>
              <p:cNvSpPr/>
              <p:nvPr/>
            </p:nvSpPr>
            <p:spPr>
              <a:xfrm>
                <a:off x="5109478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8" name="Google Shape;6268;p19"/>
              <p:cNvSpPr/>
              <p:nvPr/>
            </p:nvSpPr>
            <p:spPr>
              <a:xfrm>
                <a:off x="492107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9" name="Google Shape;6269;p19"/>
              <p:cNvSpPr/>
              <p:nvPr/>
            </p:nvSpPr>
            <p:spPr>
              <a:xfrm>
                <a:off x="4956739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0" name="Google Shape;6270;p19"/>
              <p:cNvSpPr/>
              <p:nvPr/>
            </p:nvSpPr>
            <p:spPr>
              <a:xfrm>
                <a:off x="5059288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1" name="Google Shape;6271;p19"/>
              <p:cNvSpPr/>
              <p:nvPr/>
            </p:nvSpPr>
            <p:spPr>
              <a:xfrm>
                <a:off x="5055938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2" name="Google Shape;6272;p19"/>
              <p:cNvSpPr/>
              <p:nvPr/>
            </p:nvSpPr>
            <p:spPr>
              <a:xfrm>
                <a:off x="5101647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3" name="Google Shape;6273;p19"/>
              <p:cNvSpPr/>
              <p:nvPr/>
            </p:nvSpPr>
            <p:spPr>
              <a:xfrm>
                <a:off x="4816313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4" name="Google Shape;6274;p19"/>
              <p:cNvSpPr/>
              <p:nvPr/>
            </p:nvSpPr>
            <p:spPr>
              <a:xfrm>
                <a:off x="4831877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5" name="Google Shape;6275;p19"/>
              <p:cNvSpPr/>
              <p:nvPr/>
            </p:nvSpPr>
            <p:spPr>
              <a:xfrm>
                <a:off x="4769471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6" name="Google Shape;6276;p19"/>
              <p:cNvSpPr/>
              <p:nvPr/>
            </p:nvSpPr>
            <p:spPr>
              <a:xfrm>
                <a:off x="4810698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7" name="Google Shape;6277;p19"/>
              <p:cNvSpPr/>
              <p:nvPr/>
            </p:nvSpPr>
            <p:spPr>
              <a:xfrm>
                <a:off x="4795133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8" name="Google Shape;6278;p19"/>
              <p:cNvSpPr/>
              <p:nvPr/>
            </p:nvSpPr>
            <p:spPr>
              <a:xfrm>
                <a:off x="4700366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9" name="Google Shape;6279;p19"/>
              <p:cNvSpPr/>
              <p:nvPr/>
            </p:nvSpPr>
            <p:spPr>
              <a:xfrm>
                <a:off x="497122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0" name="Google Shape;6280;p19"/>
              <p:cNvSpPr/>
              <p:nvPr/>
            </p:nvSpPr>
            <p:spPr>
              <a:xfrm>
                <a:off x="5065986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1" name="Google Shape;6281;p19"/>
              <p:cNvSpPr/>
              <p:nvPr/>
            </p:nvSpPr>
            <p:spPr>
              <a:xfrm>
                <a:off x="4894333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2" name="Google Shape;6282;p19"/>
              <p:cNvSpPr/>
              <p:nvPr/>
            </p:nvSpPr>
            <p:spPr>
              <a:xfrm>
                <a:off x="4830794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3" name="Google Shape;6283;p19"/>
              <p:cNvSpPr/>
              <p:nvPr/>
            </p:nvSpPr>
            <p:spPr>
              <a:xfrm>
                <a:off x="5087166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4" name="Google Shape;6284;p19"/>
              <p:cNvSpPr/>
              <p:nvPr/>
            </p:nvSpPr>
            <p:spPr>
              <a:xfrm>
                <a:off x="4908814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5" name="Google Shape;6285;p19"/>
            <p:cNvGrpSpPr/>
            <p:nvPr/>
          </p:nvGrpSpPr>
          <p:grpSpPr>
            <a:xfrm flipH="1">
              <a:off x="6554769" y="4151553"/>
              <a:ext cx="766999" cy="1154931"/>
              <a:chOff x="1838400" y="4151553"/>
              <a:chExt cx="766999" cy="1154931"/>
            </a:xfrm>
          </p:grpSpPr>
          <p:sp>
            <p:nvSpPr>
              <p:cNvPr id="6286" name="Google Shape;6286;p19"/>
              <p:cNvSpPr/>
              <p:nvPr/>
            </p:nvSpPr>
            <p:spPr>
              <a:xfrm>
                <a:off x="1921986" y="45461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12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30" y="8035"/>
                      <a:pt x="5998" y="7650"/>
                      <a:pt x="6044" y="7514"/>
                    </a:cubicBezTo>
                    <a:cubicBezTo>
                      <a:pt x="6089" y="7424"/>
                      <a:pt x="6044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893" y="3214"/>
                      <a:pt x="3011" y="2263"/>
                      <a:pt x="2241" y="1222"/>
                    </a:cubicBezTo>
                    <a:cubicBezTo>
                      <a:pt x="2038" y="973"/>
                      <a:pt x="1743" y="747"/>
                      <a:pt x="1472" y="566"/>
                    </a:cubicBezTo>
                    <a:cubicBezTo>
                      <a:pt x="1178" y="430"/>
                      <a:pt x="861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46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7" name="Google Shape;6287;p19"/>
              <p:cNvSpPr/>
              <p:nvPr/>
            </p:nvSpPr>
            <p:spPr>
              <a:xfrm>
                <a:off x="1929817" y="4570714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0" y="1833"/>
                    </a:moveTo>
                    <a:cubicBezTo>
                      <a:pt x="181" y="1200"/>
                      <a:pt x="430" y="566"/>
                      <a:pt x="792" y="0"/>
                    </a:cubicBezTo>
                    <a:cubicBezTo>
                      <a:pt x="543" y="905"/>
                      <a:pt x="430" y="1856"/>
                      <a:pt x="453" y="2784"/>
                    </a:cubicBezTo>
                    <a:cubicBezTo>
                      <a:pt x="679" y="1879"/>
                      <a:pt x="973" y="973"/>
                      <a:pt x="1313" y="113"/>
                    </a:cubicBezTo>
                    <a:cubicBezTo>
                      <a:pt x="1313" y="521"/>
                      <a:pt x="1177" y="951"/>
                      <a:pt x="1087" y="1381"/>
                    </a:cubicBezTo>
                    <a:cubicBezTo>
                      <a:pt x="905" y="2150"/>
                      <a:pt x="838" y="2965"/>
                      <a:pt x="838" y="3757"/>
                    </a:cubicBezTo>
                    <a:cubicBezTo>
                      <a:pt x="905" y="3734"/>
                      <a:pt x="951" y="3621"/>
                      <a:pt x="973" y="3531"/>
                    </a:cubicBezTo>
                    <a:cubicBezTo>
                      <a:pt x="1245" y="2558"/>
                      <a:pt x="1517" y="1607"/>
                      <a:pt x="1698" y="634"/>
                    </a:cubicBezTo>
                    <a:cubicBezTo>
                      <a:pt x="1652" y="951"/>
                      <a:pt x="1698" y="1313"/>
                      <a:pt x="1652" y="1652"/>
                    </a:cubicBezTo>
                    <a:cubicBezTo>
                      <a:pt x="1630" y="1946"/>
                      <a:pt x="1584" y="2173"/>
                      <a:pt x="1584" y="2490"/>
                    </a:cubicBezTo>
                    <a:cubicBezTo>
                      <a:pt x="1630" y="3214"/>
                      <a:pt x="1517" y="3983"/>
                      <a:pt x="1426" y="4708"/>
                    </a:cubicBezTo>
                    <a:cubicBezTo>
                      <a:pt x="1811" y="3621"/>
                      <a:pt x="2128" y="2512"/>
                      <a:pt x="2331" y="1381"/>
                    </a:cubicBezTo>
                    <a:cubicBezTo>
                      <a:pt x="2422" y="2037"/>
                      <a:pt x="2354" y="2671"/>
                      <a:pt x="2309" y="3327"/>
                    </a:cubicBezTo>
                    <a:cubicBezTo>
                      <a:pt x="2241" y="4074"/>
                      <a:pt x="2196" y="4821"/>
                      <a:pt x="2128" y="5568"/>
                    </a:cubicBezTo>
                    <a:cubicBezTo>
                      <a:pt x="2128" y="5273"/>
                      <a:pt x="2354" y="4934"/>
                      <a:pt x="2444" y="4685"/>
                    </a:cubicBezTo>
                    <a:cubicBezTo>
                      <a:pt x="2490" y="4436"/>
                      <a:pt x="2535" y="4187"/>
                      <a:pt x="2580" y="3915"/>
                    </a:cubicBezTo>
                    <a:cubicBezTo>
                      <a:pt x="2716" y="3350"/>
                      <a:pt x="2920" y="2761"/>
                      <a:pt x="3259" y="2286"/>
                    </a:cubicBezTo>
                    <a:cubicBezTo>
                      <a:pt x="3033" y="3485"/>
                      <a:pt x="2784" y="4685"/>
                      <a:pt x="2558" y="5907"/>
                    </a:cubicBezTo>
                    <a:cubicBezTo>
                      <a:pt x="2874" y="4934"/>
                      <a:pt x="3169" y="3938"/>
                      <a:pt x="3486" y="2988"/>
                    </a:cubicBezTo>
                    <a:cubicBezTo>
                      <a:pt x="3440" y="4119"/>
                      <a:pt x="3372" y="5273"/>
                      <a:pt x="3350" y="6405"/>
                    </a:cubicBezTo>
                    <a:cubicBezTo>
                      <a:pt x="3553" y="5477"/>
                      <a:pt x="3734" y="4549"/>
                      <a:pt x="3961" y="3621"/>
                    </a:cubicBezTo>
                    <a:cubicBezTo>
                      <a:pt x="3916" y="4708"/>
                      <a:pt x="3893" y="5794"/>
                      <a:pt x="3825" y="6903"/>
                    </a:cubicBezTo>
                    <a:cubicBezTo>
                      <a:pt x="4006" y="6518"/>
                      <a:pt x="4142" y="6133"/>
                      <a:pt x="4255" y="5726"/>
                    </a:cubicBezTo>
                    <a:cubicBezTo>
                      <a:pt x="4368" y="5387"/>
                      <a:pt x="4391" y="4866"/>
                      <a:pt x="4594" y="4594"/>
                    </a:cubicBezTo>
                    <a:cubicBezTo>
                      <a:pt x="4753" y="5500"/>
                      <a:pt x="4798" y="6450"/>
                      <a:pt x="4979" y="7356"/>
                    </a:cubicBezTo>
                    <a:cubicBezTo>
                      <a:pt x="5206" y="7039"/>
                      <a:pt x="5364" y="6699"/>
                      <a:pt x="5432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8" name="Google Shape;6288;p19"/>
              <p:cNvSpPr/>
              <p:nvPr/>
            </p:nvSpPr>
            <p:spPr>
              <a:xfrm>
                <a:off x="2243030" y="41515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52" y="2920"/>
                    </a:moveTo>
                    <a:cubicBezTo>
                      <a:pt x="2898" y="2083"/>
                      <a:pt x="2852" y="1200"/>
                      <a:pt x="2739" y="363"/>
                    </a:cubicBezTo>
                    <a:cubicBezTo>
                      <a:pt x="2694" y="249"/>
                      <a:pt x="2671" y="68"/>
                      <a:pt x="2558" y="46"/>
                    </a:cubicBezTo>
                    <a:cubicBezTo>
                      <a:pt x="2445" y="0"/>
                      <a:pt x="2332" y="91"/>
                      <a:pt x="2241" y="182"/>
                    </a:cubicBezTo>
                    <a:cubicBezTo>
                      <a:pt x="1540" y="1245"/>
                      <a:pt x="974" y="2332"/>
                      <a:pt x="612" y="3576"/>
                    </a:cubicBezTo>
                    <a:cubicBezTo>
                      <a:pt x="295" y="4595"/>
                      <a:pt x="182" y="5613"/>
                      <a:pt x="159" y="6654"/>
                    </a:cubicBezTo>
                    <a:cubicBezTo>
                      <a:pt x="159" y="7152"/>
                      <a:pt x="91" y="7650"/>
                      <a:pt x="46" y="8125"/>
                    </a:cubicBezTo>
                    <a:cubicBezTo>
                      <a:pt x="1" y="8442"/>
                      <a:pt x="46" y="8759"/>
                      <a:pt x="408" y="8352"/>
                    </a:cubicBezTo>
                    <a:cubicBezTo>
                      <a:pt x="702" y="8080"/>
                      <a:pt x="951" y="7786"/>
                      <a:pt x="1178" y="7469"/>
                    </a:cubicBezTo>
                    <a:cubicBezTo>
                      <a:pt x="1947" y="6518"/>
                      <a:pt x="2513" y="5477"/>
                      <a:pt x="2694" y="4187"/>
                    </a:cubicBezTo>
                    <a:cubicBezTo>
                      <a:pt x="2898" y="2897"/>
                      <a:pt x="2671" y="1698"/>
                      <a:pt x="2196" y="453"/>
                    </a:cubicBezTo>
                    <a:lnTo>
                      <a:pt x="2355" y="5545"/>
                    </a:lnTo>
                    <a:cubicBezTo>
                      <a:pt x="1970" y="4346"/>
                      <a:pt x="1630" y="3124"/>
                      <a:pt x="1313" y="1879"/>
                    </a:cubicBezTo>
                    <a:lnTo>
                      <a:pt x="1065" y="7469"/>
                    </a:lnTo>
                    <a:cubicBezTo>
                      <a:pt x="657" y="6609"/>
                      <a:pt x="408" y="5658"/>
                      <a:pt x="272" y="4708"/>
                    </a:cubicBezTo>
                    <a:cubicBezTo>
                      <a:pt x="408" y="5817"/>
                      <a:pt x="408" y="6949"/>
                      <a:pt x="318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9" name="Google Shape;6289;p19"/>
              <p:cNvSpPr/>
              <p:nvPr/>
            </p:nvSpPr>
            <p:spPr>
              <a:xfrm>
                <a:off x="2235247" y="4177215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2331" y="0"/>
                    </a:moveTo>
                    <a:lnTo>
                      <a:pt x="1992" y="430"/>
                    </a:lnTo>
                    <a:cubicBezTo>
                      <a:pt x="1585" y="905"/>
                      <a:pt x="1200" y="1426"/>
                      <a:pt x="883" y="1992"/>
                    </a:cubicBezTo>
                    <a:cubicBezTo>
                      <a:pt x="0" y="3598"/>
                      <a:pt x="68" y="5545"/>
                      <a:pt x="430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0" name="Google Shape;6290;p19"/>
              <p:cNvSpPr/>
              <p:nvPr/>
            </p:nvSpPr>
            <p:spPr>
              <a:xfrm>
                <a:off x="2041281" y="4345520"/>
                <a:ext cx="208496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8013" fill="none" extrusionOk="0">
                    <a:moveTo>
                      <a:pt x="4052" y="5658"/>
                    </a:moveTo>
                    <a:cubicBezTo>
                      <a:pt x="4029" y="6315"/>
                      <a:pt x="3803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50" y="2897"/>
                      <a:pt x="3124" y="2875"/>
                    </a:cubicBezTo>
                    <a:cubicBezTo>
                      <a:pt x="2807" y="3961"/>
                      <a:pt x="2535" y="5093"/>
                      <a:pt x="2218" y="6202"/>
                    </a:cubicBezTo>
                    <a:cubicBezTo>
                      <a:pt x="1879" y="4572"/>
                      <a:pt x="2671" y="2829"/>
                      <a:pt x="2331" y="1177"/>
                    </a:cubicBezTo>
                    <a:cubicBezTo>
                      <a:pt x="1901" y="2264"/>
                      <a:pt x="1562" y="3373"/>
                      <a:pt x="1290" y="4504"/>
                    </a:cubicBezTo>
                    <a:cubicBezTo>
                      <a:pt x="1336" y="3101"/>
                      <a:pt x="1358" y="1653"/>
                      <a:pt x="1290" y="227"/>
                    </a:cubicBezTo>
                    <a:cubicBezTo>
                      <a:pt x="906" y="770"/>
                      <a:pt x="544" y="1472"/>
                      <a:pt x="453" y="2128"/>
                    </a:cubicBezTo>
                    <a:cubicBezTo>
                      <a:pt x="385" y="2580"/>
                      <a:pt x="634" y="3124"/>
                      <a:pt x="793" y="3576"/>
                    </a:cubicBezTo>
                    <a:cubicBezTo>
                      <a:pt x="1132" y="4414"/>
                      <a:pt x="1471" y="5274"/>
                      <a:pt x="1992" y="6043"/>
                    </a:cubicBezTo>
                    <a:cubicBezTo>
                      <a:pt x="2196" y="6315"/>
                      <a:pt x="3622" y="8012"/>
                      <a:pt x="3893" y="7130"/>
                    </a:cubicBezTo>
                    <a:cubicBezTo>
                      <a:pt x="4187" y="6088"/>
                      <a:pt x="4233" y="5047"/>
                      <a:pt x="3916" y="4029"/>
                    </a:cubicBezTo>
                    <a:cubicBezTo>
                      <a:pt x="3735" y="3441"/>
                      <a:pt x="3486" y="2875"/>
                      <a:pt x="3146" y="2332"/>
                    </a:cubicBezTo>
                    <a:cubicBezTo>
                      <a:pt x="2716" y="1653"/>
                      <a:pt x="1585" y="0"/>
                      <a:pt x="611" y="181"/>
                    </a:cubicBezTo>
                    <a:cubicBezTo>
                      <a:pt x="0" y="295"/>
                      <a:pt x="114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1" name="Google Shape;6291;p19"/>
              <p:cNvSpPr/>
              <p:nvPr/>
            </p:nvSpPr>
            <p:spPr>
              <a:xfrm>
                <a:off x="2026800" y="4381180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1154" y="3531"/>
                    </a:moveTo>
                    <a:cubicBezTo>
                      <a:pt x="1607" y="4708"/>
                      <a:pt x="2060" y="5930"/>
                      <a:pt x="3237" y="6587"/>
                    </a:cubicBezTo>
                    <a:cubicBezTo>
                      <a:pt x="3486" y="6722"/>
                      <a:pt x="3848" y="6836"/>
                      <a:pt x="4097" y="6632"/>
                    </a:cubicBezTo>
                    <a:cubicBezTo>
                      <a:pt x="4232" y="6519"/>
                      <a:pt x="4300" y="6292"/>
                      <a:pt x="4323" y="6134"/>
                    </a:cubicBezTo>
                    <a:cubicBezTo>
                      <a:pt x="4549" y="4753"/>
                      <a:pt x="4232" y="3463"/>
                      <a:pt x="3531" y="2309"/>
                    </a:cubicBezTo>
                    <a:cubicBezTo>
                      <a:pt x="3101" y="1630"/>
                      <a:pt x="1969" y="1"/>
                      <a:pt x="973" y="159"/>
                    </a:cubicBezTo>
                    <a:cubicBezTo>
                      <a:pt x="0" y="295"/>
                      <a:pt x="951" y="3056"/>
                      <a:pt x="1154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2" name="Google Shape;6292;p19"/>
              <p:cNvSpPr/>
              <p:nvPr/>
            </p:nvSpPr>
            <p:spPr>
              <a:xfrm>
                <a:off x="1927551" y="45628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178" y="657"/>
                    </a:moveTo>
                    <a:cubicBezTo>
                      <a:pt x="1178" y="657"/>
                      <a:pt x="1155" y="1087"/>
                      <a:pt x="1133" y="1064"/>
                    </a:cubicBezTo>
                    <a:cubicBezTo>
                      <a:pt x="906" y="883"/>
                      <a:pt x="454" y="1"/>
                      <a:pt x="205" y="272"/>
                    </a:cubicBezTo>
                    <a:cubicBezTo>
                      <a:pt x="1" y="499"/>
                      <a:pt x="24" y="1132"/>
                      <a:pt x="24" y="1427"/>
                    </a:cubicBezTo>
                    <a:cubicBezTo>
                      <a:pt x="24" y="2219"/>
                      <a:pt x="250" y="3441"/>
                      <a:pt x="657" y="4120"/>
                    </a:cubicBezTo>
                    <a:cubicBezTo>
                      <a:pt x="1449" y="5500"/>
                      <a:pt x="2830" y="6519"/>
                      <a:pt x="4210" y="7220"/>
                    </a:cubicBezTo>
                    <a:cubicBezTo>
                      <a:pt x="4505" y="7356"/>
                      <a:pt x="6089" y="8126"/>
                      <a:pt x="5704" y="7288"/>
                    </a:cubicBezTo>
                    <a:cubicBezTo>
                      <a:pt x="5252" y="6224"/>
                      <a:pt x="4844" y="5138"/>
                      <a:pt x="4210" y="4188"/>
                    </a:cubicBezTo>
                    <a:cubicBezTo>
                      <a:pt x="3396" y="2988"/>
                      <a:pt x="2377" y="1472"/>
                      <a:pt x="1178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3" name="Google Shape;6293;p19"/>
              <p:cNvSpPr/>
              <p:nvPr/>
            </p:nvSpPr>
            <p:spPr>
              <a:xfrm>
                <a:off x="1838400" y="48516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70" y="2490"/>
                      <a:pt x="1494" y="3192"/>
                    </a:cubicBezTo>
                    <a:cubicBezTo>
                      <a:pt x="1698" y="3395"/>
                      <a:pt x="1901" y="3576"/>
                      <a:pt x="2128" y="3735"/>
                    </a:cubicBezTo>
                    <a:cubicBezTo>
                      <a:pt x="2965" y="4368"/>
                      <a:pt x="3984" y="4957"/>
                      <a:pt x="4979" y="5296"/>
                    </a:cubicBezTo>
                    <a:cubicBezTo>
                      <a:pt x="5772" y="5545"/>
                      <a:pt x="6473" y="5907"/>
                      <a:pt x="7288" y="6088"/>
                    </a:cubicBezTo>
                    <a:lnTo>
                      <a:pt x="7378" y="6088"/>
                    </a:lnTo>
                    <a:cubicBezTo>
                      <a:pt x="7446" y="6043"/>
                      <a:pt x="7401" y="5998"/>
                      <a:pt x="7401" y="5953"/>
                    </a:cubicBezTo>
                    <a:cubicBezTo>
                      <a:pt x="6948" y="4640"/>
                      <a:pt x="5794" y="3124"/>
                      <a:pt x="4753" y="2196"/>
                    </a:cubicBezTo>
                    <a:cubicBezTo>
                      <a:pt x="3667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4" name="Google Shape;6294;p19"/>
              <p:cNvSpPr/>
              <p:nvPr/>
            </p:nvSpPr>
            <p:spPr>
              <a:xfrm>
                <a:off x="2182840" y="4433588"/>
                <a:ext cx="307745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8" h="5659" fill="none" extrusionOk="0">
                    <a:moveTo>
                      <a:pt x="5138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02" y="657"/>
                      <a:pt x="6179" y="860"/>
                    </a:cubicBezTo>
                    <a:cubicBezTo>
                      <a:pt x="6021" y="2015"/>
                      <a:pt x="5297" y="3056"/>
                      <a:pt x="4391" y="3848"/>
                    </a:cubicBezTo>
                    <a:cubicBezTo>
                      <a:pt x="3893" y="4278"/>
                      <a:pt x="3328" y="4640"/>
                      <a:pt x="2762" y="4934"/>
                    </a:cubicBezTo>
                    <a:cubicBezTo>
                      <a:pt x="2332" y="5115"/>
                      <a:pt x="1540" y="5658"/>
                      <a:pt x="1064" y="5545"/>
                    </a:cubicBezTo>
                    <a:cubicBezTo>
                      <a:pt x="1" y="5274"/>
                      <a:pt x="1585" y="3531"/>
                      <a:pt x="1879" y="3191"/>
                    </a:cubicBezTo>
                    <a:cubicBezTo>
                      <a:pt x="2852" y="2105"/>
                      <a:pt x="3803" y="928"/>
                      <a:pt x="5138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5" name="Google Shape;6295;p19"/>
              <p:cNvSpPr/>
              <p:nvPr/>
            </p:nvSpPr>
            <p:spPr>
              <a:xfrm>
                <a:off x="2239680" y="44436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24" y="2648"/>
                      <a:pt x="2671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71" y="1946"/>
                      <a:pt x="2106" y="3372"/>
                      <a:pt x="1608" y="4843"/>
                    </a:cubicBezTo>
                    <a:cubicBezTo>
                      <a:pt x="1789" y="3780"/>
                      <a:pt x="1925" y="2716"/>
                      <a:pt x="2083" y="1675"/>
                    </a:cubicBezTo>
                    <a:cubicBezTo>
                      <a:pt x="1630" y="2761"/>
                      <a:pt x="1155" y="3848"/>
                      <a:pt x="702" y="4956"/>
                    </a:cubicBezTo>
                    <a:cubicBezTo>
                      <a:pt x="951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6" name="Google Shape;6296;p19"/>
              <p:cNvSpPr/>
              <p:nvPr/>
            </p:nvSpPr>
            <p:spPr>
              <a:xfrm>
                <a:off x="2197321" y="4693309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4935" y="408"/>
                    </a:moveTo>
                    <a:cubicBezTo>
                      <a:pt x="5252" y="295"/>
                      <a:pt x="5523" y="182"/>
                      <a:pt x="5840" y="69"/>
                    </a:cubicBezTo>
                    <a:cubicBezTo>
                      <a:pt x="5953" y="23"/>
                      <a:pt x="6089" y="1"/>
                      <a:pt x="6202" y="1"/>
                    </a:cubicBezTo>
                    <a:cubicBezTo>
                      <a:pt x="6904" y="1"/>
                      <a:pt x="6406" y="1064"/>
                      <a:pt x="6270" y="1381"/>
                    </a:cubicBezTo>
                    <a:cubicBezTo>
                      <a:pt x="5749" y="2309"/>
                      <a:pt x="5093" y="3101"/>
                      <a:pt x="4256" y="3758"/>
                    </a:cubicBezTo>
                    <a:cubicBezTo>
                      <a:pt x="3554" y="4278"/>
                      <a:pt x="2785" y="4731"/>
                      <a:pt x="1925" y="4957"/>
                    </a:cubicBezTo>
                    <a:cubicBezTo>
                      <a:pt x="1540" y="5070"/>
                      <a:pt x="1110" y="5115"/>
                      <a:pt x="680" y="5138"/>
                    </a:cubicBezTo>
                    <a:cubicBezTo>
                      <a:pt x="612" y="5138"/>
                      <a:pt x="499" y="5138"/>
                      <a:pt x="408" y="5115"/>
                    </a:cubicBezTo>
                    <a:cubicBezTo>
                      <a:pt x="272" y="5048"/>
                      <a:pt x="114" y="4799"/>
                      <a:pt x="91" y="4663"/>
                    </a:cubicBezTo>
                    <a:cubicBezTo>
                      <a:pt x="1" y="4233"/>
                      <a:pt x="340" y="3780"/>
                      <a:pt x="567" y="3463"/>
                    </a:cubicBezTo>
                    <a:cubicBezTo>
                      <a:pt x="838" y="3124"/>
                      <a:pt x="1178" y="2807"/>
                      <a:pt x="1517" y="2535"/>
                    </a:cubicBezTo>
                    <a:cubicBezTo>
                      <a:pt x="2015" y="2083"/>
                      <a:pt x="2536" y="1653"/>
                      <a:pt x="3124" y="1313"/>
                    </a:cubicBezTo>
                    <a:cubicBezTo>
                      <a:pt x="3713" y="951"/>
                      <a:pt x="4301" y="680"/>
                      <a:pt x="4935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7" name="Google Shape;6297;p19"/>
              <p:cNvSpPr/>
              <p:nvPr/>
            </p:nvSpPr>
            <p:spPr>
              <a:xfrm>
                <a:off x="2221850" y="46944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2" y="1811"/>
                      <a:pt x="5274" y="906"/>
                      <a:pt x="5591" y="0"/>
                    </a:cubicBezTo>
                    <a:cubicBezTo>
                      <a:pt x="5432" y="498"/>
                      <a:pt x="4935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690" y="1856"/>
                      <a:pt x="3237" y="3169"/>
                      <a:pt x="2852" y="4527"/>
                    </a:cubicBezTo>
                    <a:cubicBezTo>
                      <a:pt x="3011" y="3372"/>
                      <a:pt x="3192" y="2241"/>
                      <a:pt x="3350" y="1064"/>
                    </a:cubicBezTo>
                    <a:cubicBezTo>
                      <a:pt x="3169" y="1630"/>
                      <a:pt x="2988" y="2196"/>
                      <a:pt x="2785" y="2739"/>
                    </a:cubicBezTo>
                    <a:cubicBezTo>
                      <a:pt x="2603" y="3327"/>
                      <a:pt x="2400" y="3961"/>
                      <a:pt x="2060" y="4504"/>
                    </a:cubicBezTo>
                    <a:lnTo>
                      <a:pt x="2898" y="1109"/>
                    </a:lnTo>
                    <a:cubicBezTo>
                      <a:pt x="2422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48" y="3735"/>
                      <a:pt x="1" y="4662"/>
                    </a:cubicBezTo>
                    <a:cubicBezTo>
                      <a:pt x="250" y="4074"/>
                      <a:pt x="408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8" name="Google Shape;6298;p19"/>
              <p:cNvSpPr/>
              <p:nvPr/>
            </p:nvSpPr>
            <p:spPr>
              <a:xfrm>
                <a:off x="2211851" y="47211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43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4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9" name="Google Shape;6299;p19"/>
              <p:cNvSpPr/>
              <p:nvPr/>
            </p:nvSpPr>
            <p:spPr>
              <a:xfrm>
                <a:off x="2180574" y="4896141"/>
                <a:ext cx="424824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5393" extrusionOk="0">
                    <a:moveTo>
                      <a:pt x="8018" y="1"/>
                    </a:moveTo>
                    <a:cubicBezTo>
                      <a:pt x="7841" y="1"/>
                      <a:pt x="7660" y="26"/>
                      <a:pt x="7470" y="70"/>
                    </a:cubicBezTo>
                    <a:cubicBezTo>
                      <a:pt x="6497" y="228"/>
                      <a:pt x="5546" y="635"/>
                      <a:pt x="4664" y="1133"/>
                    </a:cubicBezTo>
                    <a:cubicBezTo>
                      <a:pt x="3871" y="1586"/>
                      <a:pt x="3170" y="2129"/>
                      <a:pt x="2468" y="2695"/>
                    </a:cubicBezTo>
                    <a:cubicBezTo>
                      <a:pt x="1835" y="3193"/>
                      <a:pt x="1042" y="3691"/>
                      <a:pt x="567" y="4324"/>
                    </a:cubicBezTo>
                    <a:cubicBezTo>
                      <a:pt x="222" y="4756"/>
                      <a:pt x="0" y="5393"/>
                      <a:pt x="686" y="5393"/>
                    </a:cubicBezTo>
                    <a:cubicBezTo>
                      <a:pt x="719" y="5393"/>
                      <a:pt x="755" y="5391"/>
                      <a:pt x="794" y="5388"/>
                    </a:cubicBezTo>
                    <a:cubicBezTo>
                      <a:pt x="1608" y="5320"/>
                      <a:pt x="2446" y="4981"/>
                      <a:pt x="3193" y="4664"/>
                    </a:cubicBezTo>
                    <a:cubicBezTo>
                      <a:pt x="3758" y="4438"/>
                      <a:pt x="4324" y="4211"/>
                      <a:pt x="4913" y="3962"/>
                    </a:cubicBezTo>
                    <a:cubicBezTo>
                      <a:pt x="5343" y="3759"/>
                      <a:pt x="5840" y="3532"/>
                      <a:pt x="6248" y="3238"/>
                    </a:cubicBezTo>
                    <a:cubicBezTo>
                      <a:pt x="7198" y="2582"/>
                      <a:pt x="7809" y="1586"/>
                      <a:pt x="8443" y="658"/>
                    </a:cubicBezTo>
                    <a:cubicBezTo>
                      <a:pt x="8556" y="522"/>
                      <a:pt x="8624" y="296"/>
                      <a:pt x="8511" y="137"/>
                    </a:cubicBezTo>
                    <a:cubicBezTo>
                      <a:pt x="8466" y="92"/>
                      <a:pt x="8375" y="70"/>
                      <a:pt x="8307" y="24"/>
                    </a:cubicBezTo>
                    <a:cubicBezTo>
                      <a:pt x="8211" y="8"/>
                      <a:pt x="8115" y="1"/>
                      <a:pt x="8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0" name="Google Shape;6300;p19"/>
              <p:cNvSpPr/>
              <p:nvPr/>
            </p:nvSpPr>
            <p:spPr>
              <a:xfrm>
                <a:off x="2197321" y="42619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106" y="1652"/>
                      <a:pt x="1585" y="3372"/>
                      <a:pt x="1200" y="5138"/>
                    </a:cubicBezTo>
                    <a:cubicBezTo>
                      <a:pt x="770" y="6880"/>
                      <a:pt x="454" y="8668"/>
                      <a:pt x="295" y="10456"/>
                    </a:cubicBezTo>
                    <a:cubicBezTo>
                      <a:pt x="114" y="12221"/>
                      <a:pt x="1" y="14032"/>
                      <a:pt x="69" y="15842"/>
                    </a:cubicBezTo>
                    <a:cubicBezTo>
                      <a:pt x="69" y="16725"/>
                      <a:pt x="159" y="17630"/>
                      <a:pt x="205" y="18536"/>
                    </a:cubicBezTo>
                    <a:cubicBezTo>
                      <a:pt x="227" y="18966"/>
                      <a:pt x="295" y="19418"/>
                      <a:pt x="340" y="19871"/>
                    </a:cubicBezTo>
                    <a:cubicBezTo>
                      <a:pt x="408" y="20324"/>
                      <a:pt x="454" y="20754"/>
                      <a:pt x="521" y="21206"/>
                    </a:cubicBezTo>
                    <a:cubicBezTo>
                      <a:pt x="454" y="19418"/>
                      <a:pt x="386" y="17608"/>
                      <a:pt x="431" y="15820"/>
                    </a:cubicBezTo>
                    <a:cubicBezTo>
                      <a:pt x="431" y="15390"/>
                      <a:pt x="431" y="14937"/>
                      <a:pt x="454" y="14485"/>
                    </a:cubicBezTo>
                    <a:lnTo>
                      <a:pt x="544" y="13172"/>
                    </a:lnTo>
                    <a:cubicBezTo>
                      <a:pt x="544" y="12719"/>
                      <a:pt x="612" y="12289"/>
                      <a:pt x="635" y="11837"/>
                    </a:cubicBezTo>
                    <a:cubicBezTo>
                      <a:pt x="657" y="11384"/>
                      <a:pt x="680" y="10954"/>
                      <a:pt x="748" y="10501"/>
                    </a:cubicBezTo>
                    <a:lnTo>
                      <a:pt x="884" y="9166"/>
                    </a:lnTo>
                    <a:lnTo>
                      <a:pt x="1087" y="7831"/>
                    </a:lnTo>
                    <a:cubicBezTo>
                      <a:pt x="1223" y="6971"/>
                      <a:pt x="1359" y="6088"/>
                      <a:pt x="1540" y="5205"/>
                    </a:cubicBezTo>
                    <a:cubicBezTo>
                      <a:pt x="1902" y="3463"/>
                      <a:pt x="2309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1" name="Google Shape;6301;p19"/>
              <p:cNvSpPr/>
              <p:nvPr/>
            </p:nvSpPr>
            <p:spPr>
              <a:xfrm>
                <a:off x="2122650" y="4456984"/>
                <a:ext cx="119345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70" y="1517"/>
                      <a:pt x="1404" y="3101"/>
                      <a:pt x="1924" y="4685"/>
                    </a:cubicBezTo>
                    <a:cubicBezTo>
                      <a:pt x="1958" y="4787"/>
                      <a:pt x="2069" y="4838"/>
                      <a:pt x="2169" y="4838"/>
                    </a:cubicBezTo>
                    <a:cubicBezTo>
                      <a:pt x="2203" y="4838"/>
                      <a:pt x="2235" y="4833"/>
                      <a:pt x="2264" y="4821"/>
                    </a:cubicBezTo>
                    <a:cubicBezTo>
                      <a:pt x="2377" y="4753"/>
                      <a:pt x="2422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2" name="Google Shape;6302;p19"/>
              <p:cNvSpPr/>
              <p:nvPr/>
            </p:nvSpPr>
            <p:spPr>
              <a:xfrm>
                <a:off x="2219634" y="4520523"/>
                <a:ext cx="194015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6" extrusionOk="0">
                    <a:moveTo>
                      <a:pt x="3938" y="1"/>
                    </a:moveTo>
                    <a:lnTo>
                      <a:pt x="114" y="3056"/>
                    </a:lnTo>
                    <a:lnTo>
                      <a:pt x="91" y="3079"/>
                    </a:lnTo>
                    <a:cubicBezTo>
                      <a:pt x="1" y="3169"/>
                      <a:pt x="1" y="3328"/>
                      <a:pt x="91" y="3418"/>
                    </a:cubicBezTo>
                    <a:cubicBezTo>
                      <a:pt x="136" y="3463"/>
                      <a:pt x="199" y="3486"/>
                      <a:pt x="261" y="3486"/>
                    </a:cubicBezTo>
                    <a:cubicBezTo>
                      <a:pt x="323" y="3486"/>
                      <a:pt x="385" y="3463"/>
                      <a:pt x="431" y="3418"/>
                    </a:cubicBezTo>
                    <a:lnTo>
                      <a:pt x="39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3" name="Google Shape;6303;p19"/>
              <p:cNvSpPr/>
              <p:nvPr/>
            </p:nvSpPr>
            <p:spPr>
              <a:xfrm>
                <a:off x="2247512" y="4484862"/>
                <a:ext cx="230809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346" fill="none" extrusionOk="0">
                    <a:moveTo>
                      <a:pt x="4640" y="0"/>
                    </a:moveTo>
                    <a:cubicBezTo>
                      <a:pt x="4685" y="793"/>
                      <a:pt x="4391" y="1585"/>
                      <a:pt x="3938" y="2241"/>
                    </a:cubicBezTo>
                    <a:cubicBezTo>
                      <a:pt x="3010" y="3599"/>
                      <a:pt x="1652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4" name="Google Shape;6304;p19"/>
              <p:cNvSpPr/>
              <p:nvPr/>
            </p:nvSpPr>
            <p:spPr>
              <a:xfrm>
                <a:off x="2023451" y="4705574"/>
                <a:ext cx="198448" cy="231154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69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6" y="838"/>
                      <a:pt x="1019" y="1630"/>
                      <a:pt x="1607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52" y="3939"/>
                      <a:pt x="3191" y="4301"/>
                      <a:pt x="3576" y="4640"/>
                    </a:cubicBezTo>
                    <a:cubicBezTo>
                      <a:pt x="3624" y="4678"/>
                      <a:pt x="3676" y="4692"/>
                      <a:pt x="3728" y="4692"/>
                    </a:cubicBezTo>
                    <a:cubicBezTo>
                      <a:pt x="3800" y="4692"/>
                      <a:pt x="3873" y="4666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31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55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5" name="Google Shape;6305;p19"/>
              <p:cNvSpPr/>
              <p:nvPr/>
            </p:nvSpPr>
            <p:spPr>
              <a:xfrm>
                <a:off x="2197321" y="4807039"/>
                <a:ext cx="202931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2649" extrusionOk="0">
                    <a:moveTo>
                      <a:pt x="4120" y="0"/>
                    </a:moveTo>
                    <a:lnTo>
                      <a:pt x="4120" y="0"/>
                    </a:lnTo>
                    <a:cubicBezTo>
                      <a:pt x="3509" y="521"/>
                      <a:pt x="2898" y="928"/>
                      <a:pt x="2264" y="1335"/>
                    </a:cubicBezTo>
                    <a:cubicBezTo>
                      <a:pt x="1630" y="1698"/>
                      <a:pt x="951" y="2014"/>
                      <a:pt x="227" y="2173"/>
                    </a:cubicBezTo>
                    <a:lnTo>
                      <a:pt x="205" y="2173"/>
                    </a:lnTo>
                    <a:cubicBezTo>
                      <a:pt x="91" y="2241"/>
                      <a:pt x="1" y="2376"/>
                      <a:pt x="69" y="2490"/>
                    </a:cubicBezTo>
                    <a:cubicBezTo>
                      <a:pt x="103" y="2576"/>
                      <a:pt x="203" y="2649"/>
                      <a:pt x="299" y="2649"/>
                    </a:cubicBezTo>
                    <a:cubicBezTo>
                      <a:pt x="329" y="2649"/>
                      <a:pt x="359" y="2642"/>
                      <a:pt x="386" y="2625"/>
                    </a:cubicBezTo>
                    <a:cubicBezTo>
                      <a:pt x="1110" y="2376"/>
                      <a:pt x="1789" y="1992"/>
                      <a:pt x="2423" y="1539"/>
                    </a:cubicBezTo>
                    <a:cubicBezTo>
                      <a:pt x="3011" y="1086"/>
                      <a:pt x="3599" y="566"/>
                      <a:pt x="4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06" name="Google Shape;6306;p19"/>
            <p:cNvGrpSpPr/>
            <p:nvPr/>
          </p:nvGrpSpPr>
          <p:grpSpPr>
            <a:xfrm flipH="1">
              <a:off x="5657146" y="4380153"/>
              <a:ext cx="769215" cy="1154931"/>
              <a:chOff x="2733806" y="4380153"/>
              <a:chExt cx="769215" cy="1154931"/>
            </a:xfrm>
          </p:grpSpPr>
          <p:sp>
            <p:nvSpPr>
              <p:cNvPr id="6307" name="Google Shape;6307;p19"/>
              <p:cNvSpPr/>
              <p:nvPr/>
            </p:nvSpPr>
            <p:spPr>
              <a:xfrm>
                <a:off x="2817392" y="47747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8" name="Google Shape;6308;p19"/>
              <p:cNvSpPr/>
              <p:nvPr/>
            </p:nvSpPr>
            <p:spPr>
              <a:xfrm>
                <a:off x="2826307" y="47993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19"/>
              <p:cNvSpPr/>
              <p:nvPr/>
            </p:nvSpPr>
            <p:spPr>
              <a:xfrm>
                <a:off x="3140702" y="43801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0" name="Google Shape;6310;p19"/>
              <p:cNvSpPr/>
              <p:nvPr/>
            </p:nvSpPr>
            <p:spPr>
              <a:xfrm>
                <a:off x="3132870" y="44058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1" name="Google Shape;6311;p19"/>
              <p:cNvSpPr/>
              <p:nvPr/>
            </p:nvSpPr>
            <p:spPr>
              <a:xfrm>
                <a:off x="2937821" y="45741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2" name="Google Shape;6312;p19"/>
              <p:cNvSpPr/>
              <p:nvPr/>
            </p:nvSpPr>
            <p:spPr>
              <a:xfrm>
                <a:off x="2923290" y="46097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3" name="Google Shape;6313;p19"/>
              <p:cNvSpPr/>
              <p:nvPr/>
            </p:nvSpPr>
            <p:spPr>
              <a:xfrm>
                <a:off x="2823007" y="47914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4" name="Google Shape;6314;p19"/>
              <p:cNvSpPr/>
              <p:nvPr/>
            </p:nvSpPr>
            <p:spPr>
              <a:xfrm>
                <a:off x="2733806" y="50802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5" name="Google Shape;6315;p19"/>
              <p:cNvSpPr/>
              <p:nvPr/>
            </p:nvSpPr>
            <p:spPr>
              <a:xfrm>
                <a:off x="3079379" y="46621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6" name="Google Shape;6316;p19"/>
              <p:cNvSpPr/>
              <p:nvPr/>
            </p:nvSpPr>
            <p:spPr>
              <a:xfrm>
                <a:off x="3135087" y="46722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7" name="Google Shape;6317;p19"/>
              <p:cNvSpPr/>
              <p:nvPr/>
            </p:nvSpPr>
            <p:spPr>
              <a:xfrm>
                <a:off x="3094993" y="49219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8" name="Google Shape;6318;p19"/>
              <p:cNvSpPr/>
              <p:nvPr/>
            </p:nvSpPr>
            <p:spPr>
              <a:xfrm>
                <a:off x="3117257" y="49230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9" name="Google Shape;6319;p19"/>
              <p:cNvSpPr/>
              <p:nvPr/>
            </p:nvSpPr>
            <p:spPr>
              <a:xfrm>
                <a:off x="3107258" y="49497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0" name="Google Shape;6320;p19"/>
              <p:cNvSpPr/>
              <p:nvPr/>
            </p:nvSpPr>
            <p:spPr>
              <a:xfrm>
                <a:off x="3077212" y="51247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19"/>
              <p:cNvSpPr/>
              <p:nvPr/>
            </p:nvSpPr>
            <p:spPr>
              <a:xfrm>
                <a:off x="3093860" y="44905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2" name="Google Shape;6322;p19"/>
              <p:cNvSpPr/>
              <p:nvPr/>
            </p:nvSpPr>
            <p:spPr>
              <a:xfrm>
                <a:off x="3018057" y="46855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3" name="Google Shape;6323;p19"/>
              <p:cNvSpPr/>
              <p:nvPr/>
            </p:nvSpPr>
            <p:spPr>
              <a:xfrm>
                <a:off x="3116173" y="47491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4" name="Google Shape;6324;p19"/>
              <p:cNvSpPr/>
              <p:nvPr/>
            </p:nvSpPr>
            <p:spPr>
              <a:xfrm>
                <a:off x="3144051" y="47134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5" name="Google Shape;6325;p19"/>
              <p:cNvSpPr/>
              <p:nvPr/>
            </p:nvSpPr>
            <p:spPr>
              <a:xfrm>
                <a:off x="2918857" y="49341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6" name="Google Shape;6326;p19"/>
              <p:cNvSpPr/>
              <p:nvPr/>
            </p:nvSpPr>
            <p:spPr>
              <a:xfrm>
                <a:off x="3093860" y="50356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7" name="Google Shape;6327;p19"/>
            <p:cNvGrpSpPr/>
            <p:nvPr/>
          </p:nvGrpSpPr>
          <p:grpSpPr>
            <a:xfrm flipH="1">
              <a:off x="4664409" y="4456362"/>
              <a:ext cx="788129" cy="1014456"/>
              <a:chOff x="3707629" y="4456362"/>
              <a:chExt cx="788129" cy="1014456"/>
            </a:xfrm>
          </p:grpSpPr>
          <p:sp>
            <p:nvSpPr>
              <p:cNvPr id="6328" name="Google Shape;6328;p19"/>
              <p:cNvSpPr/>
              <p:nvPr/>
            </p:nvSpPr>
            <p:spPr>
              <a:xfrm>
                <a:off x="3723194" y="50182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19"/>
              <p:cNvSpPr/>
              <p:nvPr/>
            </p:nvSpPr>
            <p:spPr>
              <a:xfrm>
                <a:off x="3771168" y="50249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19"/>
              <p:cNvSpPr/>
              <p:nvPr/>
            </p:nvSpPr>
            <p:spPr>
              <a:xfrm>
                <a:off x="3831358" y="44563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19"/>
              <p:cNvSpPr/>
              <p:nvPr/>
            </p:nvSpPr>
            <p:spPr>
              <a:xfrm>
                <a:off x="3835791" y="44898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19"/>
              <p:cNvSpPr/>
              <p:nvPr/>
            </p:nvSpPr>
            <p:spPr>
              <a:xfrm>
                <a:off x="3707629" y="47595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19"/>
              <p:cNvSpPr/>
              <p:nvPr/>
            </p:nvSpPr>
            <p:spPr>
              <a:xfrm>
                <a:off x="3713195" y="47863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19"/>
              <p:cNvSpPr/>
              <p:nvPr/>
            </p:nvSpPr>
            <p:spPr>
              <a:xfrm>
                <a:off x="3747723" y="50382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19"/>
              <p:cNvSpPr/>
              <p:nvPr/>
            </p:nvSpPr>
            <p:spPr>
              <a:xfrm>
                <a:off x="3842490" y="52804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6" name="Google Shape;6336;p19"/>
              <p:cNvSpPr/>
              <p:nvPr/>
            </p:nvSpPr>
            <p:spPr>
              <a:xfrm>
                <a:off x="4015276" y="46224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19"/>
              <p:cNvSpPr/>
              <p:nvPr/>
            </p:nvSpPr>
            <p:spPr>
              <a:xfrm>
                <a:off x="4029757" y="46280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19"/>
              <p:cNvSpPr/>
              <p:nvPr/>
            </p:nvSpPr>
            <p:spPr>
              <a:xfrm>
                <a:off x="4152402" y="47896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19"/>
              <p:cNvSpPr/>
              <p:nvPr/>
            </p:nvSpPr>
            <p:spPr>
              <a:xfrm>
                <a:off x="4155751" y="48153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19"/>
              <p:cNvSpPr/>
              <p:nvPr/>
            </p:nvSpPr>
            <p:spPr>
              <a:xfrm>
                <a:off x="4186930" y="48286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19"/>
              <p:cNvSpPr/>
              <p:nvPr/>
            </p:nvSpPr>
            <p:spPr>
              <a:xfrm>
                <a:off x="4287262" y="49186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19"/>
              <p:cNvSpPr/>
              <p:nvPr/>
            </p:nvSpPr>
            <p:spPr>
              <a:xfrm>
                <a:off x="3880416" y="45645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3" name="Google Shape;6343;p19"/>
              <p:cNvSpPr/>
              <p:nvPr/>
            </p:nvSpPr>
            <p:spPr>
              <a:xfrm>
                <a:off x="3825792" y="48509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4" name="Google Shape;6344;p19"/>
              <p:cNvSpPr/>
              <p:nvPr/>
            </p:nvSpPr>
            <p:spPr>
              <a:xfrm>
                <a:off x="4035323" y="47250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5" name="Google Shape;6345;p19"/>
              <p:cNvSpPr/>
              <p:nvPr/>
            </p:nvSpPr>
            <p:spPr>
              <a:xfrm>
                <a:off x="4072116" y="46615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6" name="Google Shape;6346;p19"/>
              <p:cNvSpPr/>
              <p:nvPr/>
            </p:nvSpPr>
            <p:spPr>
              <a:xfrm>
                <a:off x="3893764" y="51051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7" name="Google Shape;6347;p19"/>
              <p:cNvSpPr/>
              <p:nvPr/>
            </p:nvSpPr>
            <p:spPr>
              <a:xfrm>
                <a:off x="4164667" y="49635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48" name="Google Shape;6348;p19"/>
            <p:cNvGrpSpPr/>
            <p:nvPr/>
          </p:nvGrpSpPr>
          <p:grpSpPr>
            <a:xfrm flipH="1">
              <a:off x="1892279" y="4156978"/>
              <a:ext cx="768082" cy="1156015"/>
              <a:chOff x="6499806" y="4156978"/>
              <a:chExt cx="768082" cy="1156015"/>
            </a:xfrm>
          </p:grpSpPr>
          <p:sp>
            <p:nvSpPr>
              <p:cNvPr id="6349" name="Google Shape;6349;p19"/>
              <p:cNvSpPr/>
              <p:nvPr/>
            </p:nvSpPr>
            <p:spPr>
              <a:xfrm flipH="1">
                <a:off x="6583391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0" name="Google Shape;6350;p19"/>
              <p:cNvSpPr/>
              <p:nvPr/>
            </p:nvSpPr>
            <p:spPr>
              <a:xfrm flipH="1">
                <a:off x="6591223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1" name="Google Shape;6351;p19"/>
              <p:cNvSpPr/>
              <p:nvPr/>
            </p:nvSpPr>
            <p:spPr>
              <a:xfrm flipH="1">
                <a:off x="690556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2" name="Google Shape;6352;p19"/>
              <p:cNvSpPr/>
              <p:nvPr/>
            </p:nvSpPr>
            <p:spPr>
              <a:xfrm flipH="1">
                <a:off x="6896653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3" name="Google Shape;6353;p19"/>
              <p:cNvSpPr/>
              <p:nvPr/>
            </p:nvSpPr>
            <p:spPr>
              <a:xfrm flipH="1">
                <a:off x="6701554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4" name="Google Shape;6354;p19"/>
              <p:cNvSpPr/>
              <p:nvPr/>
            </p:nvSpPr>
            <p:spPr>
              <a:xfrm flipH="1">
                <a:off x="6688206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5" name="Google Shape;6355;p19"/>
              <p:cNvSpPr/>
              <p:nvPr/>
            </p:nvSpPr>
            <p:spPr>
              <a:xfrm flipH="1">
                <a:off x="6499806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6" name="Google Shape;6356;p19"/>
              <p:cNvSpPr/>
              <p:nvPr/>
            </p:nvSpPr>
            <p:spPr>
              <a:xfrm flipH="1">
                <a:off x="6844246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7" name="Google Shape;6357;p19"/>
              <p:cNvSpPr/>
              <p:nvPr/>
            </p:nvSpPr>
            <p:spPr>
              <a:xfrm flipH="1">
                <a:off x="6901086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8" name="Google Shape;6358;p19"/>
              <p:cNvSpPr/>
              <p:nvPr/>
            </p:nvSpPr>
            <p:spPr>
              <a:xfrm flipH="1">
                <a:off x="6858727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9" name="Google Shape;6359;p19"/>
              <p:cNvSpPr/>
              <p:nvPr/>
            </p:nvSpPr>
            <p:spPr>
              <a:xfrm flipH="1">
                <a:off x="6881039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0" name="Google Shape;6360;p19"/>
              <p:cNvSpPr/>
              <p:nvPr/>
            </p:nvSpPr>
            <p:spPr>
              <a:xfrm flipH="1">
                <a:off x="6873208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1" name="Google Shape;6361;p19"/>
              <p:cNvSpPr/>
              <p:nvPr/>
            </p:nvSpPr>
            <p:spPr>
              <a:xfrm flipH="1">
                <a:off x="6841980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2" name="Google Shape;6362;p19"/>
              <p:cNvSpPr/>
              <p:nvPr/>
            </p:nvSpPr>
            <p:spPr>
              <a:xfrm flipH="1">
                <a:off x="685651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3" name="Google Shape;6363;p19"/>
              <p:cNvSpPr/>
              <p:nvPr/>
            </p:nvSpPr>
            <p:spPr>
              <a:xfrm flipH="1">
                <a:off x="6782923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4" name="Google Shape;6364;p19"/>
              <p:cNvSpPr/>
              <p:nvPr/>
            </p:nvSpPr>
            <p:spPr>
              <a:xfrm flipH="1">
                <a:off x="6879906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5" name="Google Shape;6365;p19"/>
              <p:cNvSpPr/>
              <p:nvPr/>
            </p:nvSpPr>
            <p:spPr>
              <a:xfrm flipH="1">
                <a:off x="6907785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6" name="Google Shape;6366;p19"/>
              <p:cNvSpPr/>
              <p:nvPr/>
            </p:nvSpPr>
            <p:spPr>
              <a:xfrm flipH="1">
                <a:off x="6683724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7" name="Google Shape;6367;p19"/>
              <p:cNvSpPr/>
              <p:nvPr/>
            </p:nvSpPr>
            <p:spPr>
              <a:xfrm flipH="1">
                <a:off x="6859860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68" name="Google Shape;6368;p19"/>
            <p:cNvGrpSpPr/>
            <p:nvPr/>
          </p:nvGrpSpPr>
          <p:grpSpPr>
            <a:xfrm flipH="1">
              <a:off x="2717895" y="4303953"/>
              <a:ext cx="769215" cy="1154931"/>
              <a:chOff x="5673057" y="4303953"/>
              <a:chExt cx="769215" cy="1154931"/>
            </a:xfrm>
          </p:grpSpPr>
          <p:sp>
            <p:nvSpPr>
              <p:cNvPr id="6369" name="Google Shape;6369;p19"/>
              <p:cNvSpPr/>
              <p:nvPr/>
            </p:nvSpPr>
            <p:spPr>
              <a:xfrm flipH="1">
                <a:off x="6058773" y="46985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0" name="Google Shape;6370;p19"/>
              <p:cNvSpPr/>
              <p:nvPr/>
            </p:nvSpPr>
            <p:spPr>
              <a:xfrm flipH="1">
                <a:off x="6082169" y="47231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1" name="Google Shape;6371;p19"/>
              <p:cNvSpPr/>
              <p:nvPr/>
            </p:nvSpPr>
            <p:spPr>
              <a:xfrm flipH="1">
                <a:off x="5892635" y="43039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2" name="Google Shape;6372;p19"/>
              <p:cNvSpPr/>
              <p:nvPr/>
            </p:nvSpPr>
            <p:spPr>
              <a:xfrm flipH="1">
                <a:off x="5929429" y="43296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3" name="Google Shape;6373;p19"/>
              <p:cNvSpPr/>
              <p:nvPr/>
            </p:nvSpPr>
            <p:spPr>
              <a:xfrm flipH="1">
                <a:off x="6030894" y="44979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4" name="Google Shape;6374;p19"/>
              <p:cNvSpPr/>
              <p:nvPr/>
            </p:nvSpPr>
            <p:spPr>
              <a:xfrm flipH="1">
                <a:off x="6029761" y="45335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5" name="Google Shape;6375;p19"/>
              <p:cNvSpPr/>
              <p:nvPr/>
            </p:nvSpPr>
            <p:spPr>
              <a:xfrm flipH="1">
                <a:off x="6053157" y="47152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6" name="Google Shape;6376;p19"/>
              <p:cNvSpPr/>
              <p:nvPr/>
            </p:nvSpPr>
            <p:spPr>
              <a:xfrm flipH="1">
                <a:off x="6075470" y="50040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7" name="Google Shape;6377;p19"/>
              <p:cNvSpPr/>
              <p:nvPr/>
            </p:nvSpPr>
            <p:spPr>
              <a:xfrm flipH="1">
                <a:off x="5789003" y="45859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8" name="Google Shape;6378;p19"/>
              <p:cNvSpPr/>
              <p:nvPr/>
            </p:nvSpPr>
            <p:spPr>
              <a:xfrm flipH="1">
                <a:off x="5805700" y="45960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9" name="Google Shape;6379;p19"/>
              <p:cNvSpPr/>
              <p:nvPr/>
            </p:nvSpPr>
            <p:spPr>
              <a:xfrm flipH="1">
                <a:off x="5741078" y="48457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0" name="Google Shape;6380;p19"/>
              <p:cNvSpPr/>
              <p:nvPr/>
            </p:nvSpPr>
            <p:spPr>
              <a:xfrm flipH="1">
                <a:off x="5783437" y="48468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1" name="Google Shape;6381;p19"/>
              <p:cNvSpPr/>
              <p:nvPr/>
            </p:nvSpPr>
            <p:spPr>
              <a:xfrm flipH="1">
                <a:off x="5768907" y="48735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2" name="Google Shape;6382;p19"/>
              <p:cNvSpPr/>
              <p:nvPr/>
            </p:nvSpPr>
            <p:spPr>
              <a:xfrm flipH="1">
                <a:off x="5673057" y="50485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3" name="Google Shape;6383;p19"/>
              <p:cNvSpPr/>
              <p:nvPr/>
            </p:nvSpPr>
            <p:spPr>
              <a:xfrm flipH="1">
                <a:off x="5942826" y="44143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4" name="Google Shape;6384;p19"/>
              <p:cNvSpPr/>
              <p:nvPr/>
            </p:nvSpPr>
            <p:spPr>
              <a:xfrm flipH="1">
                <a:off x="6037593" y="46093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5" name="Google Shape;6385;p19"/>
              <p:cNvSpPr/>
              <p:nvPr/>
            </p:nvSpPr>
            <p:spPr>
              <a:xfrm flipH="1">
                <a:off x="5867023" y="46729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6" name="Google Shape;6386;p19"/>
              <p:cNvSpPr/>
              <p:nvPr/>
            </p:nvSpPr>
            <p:spPr>
              <a:xfrm flipH="1">
                <a:off x="5802351" y="46372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7" name="Google Shape;6387;p19"/>
              <p:cNvSpPr/>
              <p:nvPr/>
            </p:nvSpPr>
            <p:spPr>
              <a:xfrm flipH="1">
                <a:off x="6058773" y="48579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8" name="Google Shape;6388;p19"/>
              <p:cNvSpPr/>
              <p:nvPr/>
            </p:nvSpPr>
            <p:spPr>
              <a:xfrm flipH="1">
                <a:off x="5880420" y="49594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89" name="Google Shape;6389;p19"/>
            <p:cNvGrpSpPr/>
            <p:nvPr/>
          </p:nvGrpSpPr>
          <p:grpSpPr>
            <a:xfrm flipH="1">
              <a:off x="975742" y="4303962"/>
              <a:ext cx="788129" cy="1014456"/>
              <a:chOff x="7396296" y="4303962"/>
              <a:chExt cx="788129" cy="1014456"/>
            </a:xfrm>
          </p:grpSpPr>
          <p:sp>
            <p:nvSpPr>
              <p:cNvPr id="6390" name="Google Shape;6390;p19"/>
              <p:cNvSpPr/>
              <p:nvPr/>
            </p:nvSpPr>
            <p:spPr>
              <a:xfrm flipH="1">
                <a:off x="7699460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1" name="Google Shape;6391;p19"/>
              <p:cNvSpPr/>
              <p:nvPr/>
            </p:nvSpPr>
            <p:spPr>
              <a:xfrm flipH="1">
                <a:off x="7741820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2" name="Google Shape;6392;p19"/>
              <p:cNvSpPr/>
              <p:nvPr/>
            </p:nvSpPr>
            <p:spPr>
              <a:xfrm flipH="1">
                <a:off x="7884511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3" name="Google Shape;6393;p19"/>
              <p:cNvSpPr/>
              <p:nvPr/>
            </p:nvSpPr>
            <p:spPr>
              <a:xfrm flipH="1">
                <a:off x="7911306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4" name="Google Shape;6394;p19"/>
              <p:cNvSpPr/>
              <p:nvPr/>
            </p:nvSpPr>
            <p:spPr>
              <a:xfrm flipH="1">
                <a:off x="7816539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5" name="Google Shape;6395;p19"/>
              <p:cNvSpPr/>
              <p:nvPr/>
            </p:nvSpPr>
            <p:spPr>
              <a:xfrm flipH="1">
                <a:off x="7828804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6" name="Google Shape;6396;p19"/>
              <p:cNvSpPr/>
              <p:nvPr/>
            </p:nvSpPr>
            <p:spPr>
              <a:xfrm flipH="1">
                <a:off x="7677197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7" name="Google Shape;6397;p19"/>
              <p:cNvSpPr/>
              <p:nvPr/>
            </p:nvSpPr>
            <p:spPr>
              <a:xfrm flipH="1">
                <a:off x="7583563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8" name="Google Shape;6398;p19"/>
              <p:cNvSpPr/>
              <p:nvPr/>
            </p:nvSpPr>
            <p:spPr>
              <a:xfrm flipH="1">
                <a:off x="7731821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9" name="Google Shape;6399;p19"/>
              <p:cNvSpPr/>
              <p:nvPr/>
            </p:nvSpPr>
            <p:spPr>
              <a:xfrm flipH="1">
                <a:off x="7739603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0" name="Google Shape;6400;p19"/>
              <p:cNvSpPr/>
              <p:nvPr/>
            </p:nvSpPr>
            <p:spPr>
              <a:xfrm flipH="1">
                <a:off x="7569082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1" name="Google Shape;6401;p19"/>
              <p:cNvSpPr/>
              <p:nvPr/>
            </p:nvSpPr>
            <p:spPr>
              <a:xfrm flipH="1">
                <a:off x="7580214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2" name="Google Shape;6402;p19"/>
              <p:cNvSpPr/>
              <p:nvPr/>
            </p:nvSpPr>
            <p:spPr>
              <a:xfrm flipH="1">
                <a:off x="7553468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19"/>
              <p:cNvSpPr/>
              <p:nvPr/>
            </p:nvSpPr>
            <p:spPr>
              <a:xfrm flipH="1">
                <a:off x="7396296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19"/>
              <p:cNvSpPr/>
              <p:nvPr/>
            </p:nvSpPr>
            <p:spPr>
              <a:xfrm flipH="1">
                <a:off x="7476532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19"/>
              <p:cNvSpPr/>
              <p:nvPr/>
            </p:nvSpPr>
            <p:spPr>
              <a:xfrm flipH="1">
                <a:off x="7832153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19"/>
              <p:cNvSpPr/>
              <p:nvPr/>
            </p:nvSpPr>
            <p:spPr>
              <a:xfrm flipH="1">
                <a:off x="7795360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19"/>
              <p:cNvSpPr/>
              <p:nvPr/>
            </p:nvSpPr>
            <p:spPr>
              <a:xfrm flipH="1">
                <a:off x="7722906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8" name="Google Shape;6408;p19"/>
              <p:cNvSpPr/>
              <p:nvPr/>
            </p:nvSpPr>
            <p:spPr>
              <a:xfrm flipH="1">
                <a:off x="7705075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9" name="Google Shape;6409;p19"/>
              <p:cNvSpPr/>
              <p:nvPr/>
            </p:nvSpPr>
            <p:spPr>
              <a:xfrm flipH="1">
                <a:off x="7633705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10" name="Google Shape;6410;p19"/>
            <p:cNvGrpSpPr/>
            <p:nvPr/>
          </p:nvGrpSpPr>
          <p:grpSpPr>
            <a:xfrm flipH="1">
              <a:off x="7379301" y="4303962"/>
              <a:ext cx="788129" cy="1014456"/>
              <a:chOff x="992737" y="4303962"/>
              <a:chExt cx="788129" cy="1014456"/>
            </a:xfrm>
          </p:grpSpPr>
          <p:sp>
            <p:nvSpPr>
              <p:cNvPr id="6411" name="Google Shape;6411;p19"/>
              <p:cNvSpPr/>
              <p:nvPr/>
            </p:nvSpPr>
            <p:spPr>
              <a:xfrm flipH="1">
                <a:off x="1295902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19"/>
              <p:cNvSpPr/>
              <p:nvPr/>
            </p:nvSpPr>
            <p:spPr>
              <a:xfrm flipH="1">
                <a:off x="1338261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19"/>
              <p:cNvSpPr/>
              <p:nvPr/>
            </p:nvSpPr>
            <p:spPr>
              <a:xfrm flipH="1">
                <a:off x="1480953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19"/>
              <p:cNvSpPr/>
              <p:nvPr/>
            </p:nvSpPr>
            <p:spPr>
              <a:xfrm flipH="1">
                <a:off x="1507747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5" name="Google Shape;6415;p19"/>
              <p:cNvSpPr/>
              <p:nvPr/>
            </p:nvSpPr>
            <p:spPr>
              <a:xfrm flipH="1">
                <a:off x="1412981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6" name="Google Shape;6416;p19"/>
              <p:cNvSpPr/>
              <p:nvPr/>
            </p:nvSpPr>
            <p:spPr>
              <a:xfrm flipH="1">
                <a:off x="1425245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7" name="Google Shape;6417;p19"/>
              <p:cNvSpPr/>
              <p:nvPr/>
            </p:nvSpPr>
            <p:spPr>
              <a:xfrm flipH="1">
                <a:off x="1273638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8" name="Google Shape;6418;p19"/>
              <p:cNvSpPr/>
              <p:nvPr/>
            </p:nvSpPr>
            <p:spPr>
              <a:xfrm flipH="1">
                <a:off x="1180004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9" name="Google Shape;6419;p19"/>
              <p:cNvSpPr/>
              <p:nvPr/>
            </p:nvSpPr>
            <p:spPr>
              <a:xfrm flipH="1">
                <a:off x="1328262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0" name="Google Shape;6420;p19"/>
              <p:cNvSpPr/>
              <p:nvPr/>
            </p:nvSpPr>
            <p:spPr>
              <a:xfrm flipH="1">
                <a:off x="1336044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1" name="Google Shape;6421;p19"/>
              <p:cNvSpPr/>
              <p:nvPr/>
            </p:nvSpPr>
            <p:spPr>
              <a:xfrm flipH="1">
                <a:off x="1165524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2" name="Google Shape;6422;p19"/>
              <p:cNvSpPr/>
              <p:nvPr/>
            </p:nvSpPr>
            <p:spPr>
              <a:xfrm flipH="1">
                <a:off x="1176655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3" name="Google Shape;6423;p19"/>
              <p:cNvSpPr/>
              <p:nvPr/>
            </p:nvSpPr>
            <p:spPr>
              <a:xfrm flipH="1">
                <a:off x="1149910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4" name="Google Shape;6424;p19"/>
              <p:cNvSpPr/>
              <p:nvPr/>
            </p:nvSpPr>
            <p:spPr>
              <a:xfrm flipH="1">
                <a:off x="992737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5" name="Google Shape;6425;p19"/>
              <p:cNvSpPr/>
              <p:nvPr/>
            </p:nvSpPr>
            <p:spPr>
              <a:xfrm flipH="1">
                <a:off x="1072973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6" name="Google Shape;6426;p19"/>
              <p:cNvSpPr/>
              <p:nvPr/>
            </p:nvSpPr>
            <p:spPr>
              <a:xfrm flipH="1">
                <a:off x="1428594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7" name="Google Shape;6427;p19"/>
              <p:cNvSpPr/>
              <p:nvPr/>
            </p:nvSpPr>
            <p:spPr>
              <a:xfrm flipH="1">
                <a:off x="1391801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8" name="Google Shape;6428;p19"/>
              <p:cNvSpPr/>
              <p:nvPr/>
            </p:nvSpPr>
            <p:spPr>
              <a:xfrm flipH="1">
                <a:off x="1319347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9" name="Google Shape;6429;p19"/>
              <p:cNvSpPr/>
              <p:nvPr/>
            </p:nvSpPr>
            <p:spPr>
              <a:xfrm flipH="1">
                <a:off x="1301517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0" name="Google Shape;6430;p19"/>
              <p:cNvSpPr/>
              <p:nvPr/>
            </p:nvSpPr>
            <p:spPr>
              <a:xfrm flipH="1">
                <a:off x="1230146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31" name="Google Shape;6431;p19"/>
            <p:cNvGrpSpPr/>
            <p:nvPr/>
          </p:nvGrpSpPr>
          <p:grpSpPr>
            <a:xfrm flipH="1">
              <a:off x="8372038" y="4380162"/>
              <a:ext cx="788129" cy="1014456"/>
              <a:chOff x="0" y="4380162"/>
              <a:chExt cx="788129" cy="1014456"/>
            </a:xfrm>
          </p:grpSpPr>
          <p:sp>
            <p:nvSpPr>
              <p:cNvPr id="6432" name="Google Shape;6432;p19"/>
              <p:cNvSpPr/>
              <p:nvPr/>
            </p:nvSpPr>
            <p:spPr>
              <a:xfrm>
                <a:off x="15565" y="49420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3" name="Google Shape;6433;p19"/>
              <p:cNvSpPr/>
              <p:nvPr/>
            </p:nvSpPr>
            <p:spPr>
              <a:xfrm>
                <a:off x="63539" y="49487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4" name="Google Shape;6434;p19"/>
              <p:cNvSpPr/>
              <p:nvPr/>
            </p:nvSpPr>
            <p:spPr>
              <a:xfrm>
                <a:off x="123729" y="43801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5" name="Google Shape;6435;p19"/>
              <p:cNvSpPr/>
              <p:nvPr/>
            </p:nvSpPr>
            <p:spPr>
              <a:xfrm>
                <a:off x="128162" y="44136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6" name="Google Shape;6436;p19"/>
              <p:cNvSpPr/>
              <p:nvPr/>
            </p:nvSpPr>
            <p:spPr>
              <a:xfrm>
                <a:off x="0" y="46833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7" name="Google Shape;6437;p19"/>
              <p:cNvSpPr/>
              <p:nvPr/>
            </p:nvSpPr>
            <p:spPr>
              <a:xfrm>
                <a:off x="5566" y="47101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8" name="Google Shape;6438;p19"/>
              <p:cNvSpPr/>
              <p:nvPr/>
            </p:nvSpPr>
            <p:spPr>
              <a:xfrm>
                <a:off x="40094" y="49620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9" name="Google Shape;6439;p19"/>
              <p:cNvSpPr/>
              <p:nvPr/>
            </p:nvSpPr>
            <p:spPr>
              <a:xfrm>
                <a:off x="134860" y="52042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0" name="Google Shape;6440;p19"/>
              <p:cNvSpPr/>
              <p:nvPr/>
            </p:nvSpPr>
            <p:spPr>
              <a:xfrm>
                <a:off x="307647" y="45462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1" name="Google Shape;6441;p19"/>
              <p:cNvSpPr/>
              <p:nvPr/>
            </p:nvSpPr>
            <p:spPr>
              <a:xfrm>
                <a:off x="322128" y="45518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2" name="Google Shape;6442;p19"/>
              <p:cNvSpPr/>
              <p:nvPr/>
            </p:nvSpPr>
            <p:spPr>
              <a:xfrm>
                <a:off x="444773" y="47134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3" name="Google Shape;6443;p19"/>
              <p:cNvSpPr/>
              <p:nvPr/>
            </p:nvSpPr>
            <p:spPr>
              <a:xfrm>
                <a:off x="448122" y="47391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4" name="Google Shape;6444;p19"/>
              <p:cNvSpPr/>
              <p:nvPr/>
            </p:nvSpPr>
            <p:spPr>
              <a:xfrm>
                <a:off x="479300" y="47524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5" name="Google Shape;6445;p19"/>
              <p:cNvSpPr/>
              <p:nvPr/>
            </p:nvSpPr>
            <p:spPr>
              <a:xfrm>
                <a:off x="579633" y="48424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6" name="Google Shape;6446;p19"/>
              <p:cNvSpPr/>
              <p:nvPr/>
            </p:nvSpPr>
            <p:spPr>
              <a:xfrm>
                <a:off x="172787" y="44883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7" name="Google Shape;6447;p19"/>
              <p:cNvSpPr/>
              <p:nvPr/>
            </p:nvSpPr>
            <p:spPr>
              <a:xfrm>
                <a:off x="118163" y="47747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8" name="Google Shape;6448;p19"/>
              <p:cNvSpPr/>
              <p:nvPr/>
            </p:nvSpPr>
            <p:spPr>
              <a:xfrm>
                <a:off x="327694" y="46488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9" name="Google Shape;6449;p19"/>
              <p:cNvSpPr/>
              <p:nvPr/>
            </p:nvSpPr>
            <p:spPr>
              <a:xfrm>
                <a:off x="364487" y="45853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0" name="Google Shape;6450;p19"/>
              <p:cNvSpPr/>
              <p:nvPr/>
            </p:nvSpPr>
            <p:spPr>
              <a:xfrm>
                <a:off x="186135" y="50289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1" name="Google Shape;6451;p19"/>
              <p:cNvSpPr/>
              <p:nvPr/>
            </p:nvSpPr>
            <p:spPr>
              <a:xfrm>
                <a:off x="457037" y="48873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52" name="Google Shape;6452;p19"/>
            <p:cNvGrpSpPr/>
            <p:nvPr/>
          </p:nvGrpSpPr>
          <p:grpSpPr>
            <a:xfrm flipH="1">
              <a:off x="-5863" y="4456353"/>
              <a:ext cx="769215" cy="1154931"/>
              <a:chOff x="8396815" y="4456353"/>
              <a:chExt cx="769215" cy="1154931"/>
            </a:xfrm>
          </p:grpSpPr>
          <p:sp>
            <p:nvSpPr>
              <p:cNvPr id="6453" name="Google Shape;6453;p19"/>
              <p:cNvSpPr/>
              <p:nvPr/>
            </p:nvSpPr>
            <p:spPr>
              <a:xfrm flipH="1">
                <a:off x="8782531" y="48509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4" name="Google Shape;6454;p19"/>
              <p:cNvSpPr/>
              <p:nvPr/>
            </p:nvSpPr>
            <p:spPr>
              <a:xfrm flipH="1">
                <a:off x="8805927" y="48755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5" name="Google Shape;6455;p19"/>
              <p:cNvSpPr/>
              <p:nvPr/>
            </p:nvSpPr>
            <p:spPr>
              <a:xfrm flipH="1">
                <a:off x="8616394" y="44563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6" name="Google Shape;6456;p19"/>
              <p:cNvSpPr/>
              <p:nvPr/>
            </p:nvSpPr>
            <p:spPr>
              <a:xfrm flipH="1">
                <a:off x="8653187" y="44820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7" name="Google Shape;6457;p19"/>
              <p:cNvSpPr/>
              <p:nvPr/>
            </p:nvSpPr>
            <p:spPr>
              <a:xfrm flipH="1">
                <a:off x="8754653" y="46503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8" name="Google Shape;6458;p19"/>
              <p:cNvSpPr/>
              <p:nvPr/>
            </p:nvSpPr>
            <p:spPr>
              <a:xfrm flipH="1">
                <a:off x="8753520" y="46859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9" name="Google Shape;6459;p19"/>
              <p:cNvSpPr/>
              <p:nvPr/>
            </p:nvSpPr>
            <p:spPr>
              <a:xfrm flipH="1">
                <a:off x="8776916" y="48676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0" name="Google Shape;6460;p19"/>
              <p:cNvSpPr/>
              <p:nvPr/>
            </p:nvSpPr>
            <p:spPr>
              <a:xfrm flipH="1">
                <a:off x="8799228" y="51564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1" name="Google Shape;6461;p19"/>
              <p:cNvSpPr/>
              <p:nvPr/>
            </p:nvSpPr>
            <p:spPr>
              <a:xfrm flipH="1">
                <a:off x="8512761" y="47383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2" name="Google Shape;6462;p19"/>
              <p:cNvSpPr/>
              <p:nvPr/>
            </p:nvSpPr>
            <p:spPr>
              <a:xfrm flipH="1">
                <a:off x="8529459" y="47484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3" name="Google Shape;6463;p19"/>
              <p:cNvSpPr/>
              <p:nvPr/>
            </p:nvSpPr>
            <p:spPr>
              <a:xfrm flipH="1">
                <a:off x="8464836" y="49981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4" name="Google Shape;6464;p19"/>
              <p:cNvSpPr/>
              <p:nvPr/>
            </p:nvSpPr>
            <p:spPr>
              <a:xfrm flipH="1">
                <a:off x="8507195" y="49992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5" name="Google Shape;6465;p19"/>
              <p:cNvSpPr/>
              <p:nvPr/>
            </p:nvSpPr>
            <p:spPr>
              <a:xfrm flipH="1">
                <a:off x="8492665" y="50259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6" name="Google Shape;6466;p19"/>
              <p:cNvSpPr/>
              <p:nvPr/>
            </p:nvSpPr>
            <p:spPr>
              <a:xfrm flipH="1">
                <a:off x="8396815" y="52009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7" name="Google Shape;6467;p19"/>
              <p:cNvSpPr/>
              <p:nvPr/>
            </p:nvSpPr>
            <p:spPr>
              <a:xfrm flipH="1">
                <a:off x="8666585" y="45667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8" name="Google Shape;6468;p19"/>
              <p:cNvSpPr/>
              <p:nvPr/>
            </p:nvSpPr>
            <p:spPr>
              <a:xfrm flipH="1">
                <a:off x="8761351" y="47617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9" name="Google Shape;6469;p19"/>
              <p:cNvSpPr/>
              <p:nvPr/>
            </p:nvSpPr>
            <p:spPr>
              <a:xfrm flipH="1">
                <a:off x="8590781" y="48253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0" name="Google Shape;6470;p19"/>
              <p:cNvSpPr/>
              <p:nvPr/>
            </p:nvSpPr>
            <p:spPr>
              <a:xfrm flipH="1">
                <a:off x="8526109" y="47896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1" name="Google Shape;6471;p19"/>
              <p:cNvSpPr/>
              <p:nvPr/>
            </p:nvSpPr>
            <p:spPr>
              <a:xfrm flipH="1">
                <a:off x="8782531" y="50103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2" name="Google Shape;6472;p19"/>
              <p:cNvSpPr/>
              <p:nvPr/>
            </p:nvSpPr>
            <p:spPr>
              <a:xfrm flipH="1">
                <a:off x="8604179" y="51118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73" name="Google Shape;6473;p19"/>
            <p:cNvGrpSpPr/>
            <p:nvPr/>
          </p:nvGrpSpPr>
          <p:grpSpPr>
            <a:xfrm flipH="1">
              <a:off x="615205" y="2094306"/>
              <a:ext cx="241941" cy="218741"/>
              <a:chOff x="2097025" y="4644575"/>
              <a:chExt cx="122800" cy="111025"/>
            </a:xfrm>
          </p:grpSpPr>
          <p:sp>
            <p:nvSpPr>
              <p:cNvPr id="6474" name="Google Shape;6474;p1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5" name="Google Shape;6475;p1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76" name="Google Shape;6476;p19"/>
            <p:cNvGrpSpPr/>
            <p:nvPr/>
          </p:nvGrpSpPr>
          <p:grpSpPr>
            <a:xfrm flipH="1">
              <a:off x="3172380" y="646606"/>
              <a:ext cx="241941" cy="218741"/>
              <a:chOff x="2097025" y="4644575"/>
              <a:chExt cx="122800" cy="111025"/>
            </a:xfrm>
          </p:grpSpPr>
          <p:sp>
            <p:nvSpPr>
              <p:cNvPr id="6477" name="Google Shape;6477;p1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8" name="Google Shape;6478;p1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79" name="Google Shape;6479;p19"/>
            <p:cNvGrpSpPr/>
            <p:nvPr/>
          </p:nvGrpSpPr>
          <p:grpSpPr>
            <a:xfrm flipH="1">
              <a:off x="1590504" y="598117"/>
              <a:ext cx="541806" cy="382373"/>
              <a:chOff x="674132" y="5262167"/>
              <a:chExt cx="541806" cy="382373"/>
            </a:xfrm>
          </p:grpSpPr>
          <p:sp>
            <p:nvSpPr>
              <p:cNvPr id="6480" name="Google Shape;6480;p19"/>
              <p:cNvSpPr/>
              <p:nvPr/>
            </p:nvSpPr>
            <p:spPr>
              <a:xfrm>
                <a:off x="967353" y="5622179"/>
                <a:ext cx="1133" cy="223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454" fill="none" extrusionOk="0">
                    <a:moveTo>
                      <a:pt x="23" y="0"/>
                    </a:moveTo>
                    <a:lnTo>
                      <a:pt x="0" y="453"/>
                    </a:lnTo>
                  </a:path>
                </a:pathLst>
              </a:custGeom>
              <a:noFill/>
              <a:ln w="73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1" name="Google Shape;6481;p19"/>
              <p:cNvSpPr/>
              <p:nvPr/>
            </p:nvSpPr>
            <p:spPr>
              <a:xfrm>
                <a:off x="912728" y="5618829"/>
                <a:ext cx="2266" cy="23445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6" fill="none" extrusionOk="0">
                    <a:moveTo>
                      <a:pt x="45" y="1"/>
                    </a:moveTo>
                    <a:lnTo>
                      <a:pt x="0" y="476"/>
                    </a:lnTo>
                  </a:path>
                </a:pathLst>
              </a:custGeom>
              <a:noFill/>
              <a:ln w="73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2" name="Google Shape;6482;p19"/>
              <p:cNvSpPr/>
              <p:nvPr/>
            </p:nvSpPr>
            <p:spPr>
              <a:xfrm>
                <a:off x="674132" y="5406339"/>
                <a:ext cx="89250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893" extrusionOk="0">
                    <a:moveTo>
                      <a:pt x="1234" y="1"/>
                    </a:moveTo>
                    <a:cubicBezTo>
                      <a:pt x="1170" y="1"/>
                      <a:pt x="1098" y="16"/>
                      <a:pt x="1019" y="37"/>
                    </a:cubicBezTo>
                    <a:cubicBezTo>
                      <a:pt x="748" y="82"/>
                      <a:pt x="408" y="150"/>
                      <a:pt x="91" y="218"/>
                    </a:cubicBezTo>
                    <a:cubicBezTo>
                      <a:pt x="69" y="218"/>
                      <a:pt x="23" y="263"/>
                      <a:pt x="23" y="263"/>
                    </a:cubicBezTo>
                    <a:cubicBezTo>
                      <a:pt x="1" y="286"/>
                      <a:pt x="23" y="331"/>
                      <a:pt x="69" y="377"/>
                    </a:cubicBezTo>
                    <a:cubicBezTo>
                      <a:pt x="589" y="942"/>
                      <a:pt x="1223" y="1418"/>
                      <a:pt x="1811" y="1893"/>
                    </a:cubicBezTo>
                    <a:cubicBezTo>
                      <a:pt x="1766" y="1350"/>
                      <a:pt x="1676" y="829"/>
                      <a:pt x="1540" y="286"/>
                    </a:cubicBezTo>
                    <a:cubicBezTo>
                      <a:pt x="1478" y="69"/>
                      <a:pt x="1374" y="1"/>
                      <a:pt x="1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3" name="Google Shape;6483;p19"/>
              <p:cNvSpPr/>
              <p:nvPr/>
            </p:nvSpPr>
            <p:spPr>
              <a:xfrm>
                <a:off x="728757" y="5262167"/>
                <a:ext cx="487181" cy="346066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7026" extrusionOk="0">
                    <a:moveTo>
                      <a:pt x="3039" y="0"/>
                    </a:moveTo>
                    <a:cubicBezTo>
                      <a:pt x="2713" y="0"/>
                      <a:pt x="2389" y="58"/>
                      <a:pt x="2083" y="180"/>
                    </a:cubicBezTo>
                    <a:cubicBezTo>
                      <a:pt x="2038" y="180"/>
                      <a:pt x="2015" y="226"/>
                      <a:pt x="1947" y="248"/>
                    </a:cubicBezTo>
                    <a:cubicBezTo>
                      <a:pt x="1336" y="565"/>
                      <a:pt x="770" y="1154"/>
                      <a:pt x="431" y="1719"/>
                    </a:cubicBezTo>
                    <a:cubicBezTo>
                      <a:pt x="227" y="2285"/>
                      <a:pt x="1" y="2693"/>
                      <a:pt x="46" y="3326"/>
                    </a:cubicBezTo>
                    <a:cubicBezTo>
                      <a:pt x="114" y="3869"/>
                      <a:pt x="318" y="4390"/>
                      <a:pt x="589" y="4888"/>
                    </a:cubicBezTo>
                    <a:cubicBezTo>
                      <a:pt x="1155" y="5884"/>
                      <a:pt x="1947" y="6495"/>
                      <a:pt x="3056" y="6789"/>
                    </a:cubicBezTo>
                    <a:cubicBezTo>
                      <a:pt x="3651" y="6943"/>
                      <a:pt x="4263" y="7025"/>
                      <a:pt x="4870" y="7025"/>
                    </a:cubicBezTo>
                    <a:cubicBezTo>
                      <a:pt x="6319" y="7025"/>
                      <a:pt x="7736" y="6554"/>
                      <a:pt x="8805" y="5454"/>
                    </a:cubicBezTo>
                    <a:cubicBezTo>
                      <a:pt x="9054" y="5205"/>
                      <a:pt x="9891" y="4231"/>
                      <a:pt x="9167" y="4141"/>
                    </a:cubicBezTo>
                    <a:cubicBezTo>
                      <a:pt x="8465" y="4096"/>
                      <a:pt x="7831" y="4209"/>
                      <a:pt x="7220" y="3779"/>
                    </a:cubicBezTo>
                    <a:cubicBezTo>
                      <a:pt x="6655" y="3417"/>
                      <a:pt x="6360" y="2738"/>
                      <a:pt x="6089" y="2104"/>
                    </a:cubicBezTo>
                    <a:cubicBezTo>
                      <a:pt x="5704" y="1267"/>
                      <a:pt x="5093" y="610"/>
                      <a:pt x="4210" y="248"/>
                    </a:cubicBezTo>
                    <a:cubicBezTo>
                      <a:pt x="3837" y="87"/>
                      <a:pt x="3437" y="0"/>
                      <a:pt x="30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4" name="Google Shape;6484;p19"/>
              <p:cNvSpPr/>
              <p:nvPr/>
            </p:nvSpPr>
            <p:spPr>
              <a:xfrm>
                <a:off x="731023" y="5266551"/>
                <a:ext cx="448171" cy="35567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7221" fill="none" extrusionOk="0">
                    <a:moveTo>
                      <a:pt x="1901" y="408"/>
                    </a:moveTo>
                    <a:cubicBezTo>
                      <a:pt x="1969" y="386"/>
                      <a:pt x="1992" y="340"/>
                      <a:pt x="2037" y="340"/>
                    </a:cubicBezTo>
                    <a:cubicBezTo>
                      <a:pt x="2829" y="1"/>
                      <a:pt x="3780" y="159"/>
                      <a:pt x="4526" y="521"/>
                    </a:cubicBezTo>
                    <a:cubicBezTo>
                      <a:pt x="5160" y="838"/>
                      <a:pt x="5635" y="1336"/>
                      <a:pt x="6088" y="1857"/>
                    </a:cubicBezTo>
                    <a:cubicBezTo>
                      <a:pt x="6518" y="2355"/>
                      <a:pt x="6858" y="2988"/>
                      <a:pt x="7355" y="3373"/>
                    </a:cubicBezTo>
                    <a:cubicBezTo>
                      <a:pt x="7650" y="3599"/>
                      <a:pt x="8012" y="3735"/>
                      <a:pt x="8351" y="3939"/>
                    </a:cubicBezTo>
                    <a:cubicBezTo>
                      <a:pt x="8668" y="4120"/>
                      <a:pt x="9098" y="4256"/>
                      <a:pt x="8940" y="4663"/>
                    </a:cubicBezTo>
                    <a:cubicBezTo>
                      <a:pt x="8668" y="5365"/>
                      <a:pt x="8193" y="5998"/>
                      <a:pt x="7559" y="6406"/>
                    </a:cubicBezTo>
                    <a:cubicBezTo>
                      <a:pt x="6880" y="6836"/>
                      <a:pt x="6111" y="7107"/>
                      <a:pt x="5319" y="7175"/>
                    </a:cubicBezTo>
                    <a:cubicBezTo>
                      <a:pt x="4572" y="7220"/>
                      <a:pt x="3802" y="7153"/>
                      <a:pt x="3055" y="6949"/>
                    </a:cubicBezTo>
                    <a:cubicBezTo>
                      <a:pt x="1969" y="6655"/>
                      <a:pt x="1177" y="6044"/>
                      <a:pt x="611" y="5048"/>
                    </a:cubicBezTo>
                    <a:cubicBezTo>
                      <a:pt x="317" y="4572"/>
                      <a:pt x="113" y="4029"/>
                      <a:pt x="68" y="3486"/>
                    </a:cubicBezTo>
                    <a:cubicBezTo>
                      <a:pt x="0" y="2875"/>
                      <a:pt x="226" y="2445"/>
                      <a:pt x="430" y="1879"/>
                    </a:cubicBezTo>
                    <a:cubicBezTo>
                      <a:pt x="724" y="1313"/>
                      <a:pt x="1290" y="725"/>
                      <a:pt x="1901" y="408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5" name="Google Shape;6485;p19"/>
              <p:cNvSpPr/>
              <p:nvPr/>
            </p:nvSpPr>
            <p:spPr>
              <a:xfrm>
                <a:off x="865885" y="5389198"/>
                <a:ext cx="148307" cy="13156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671" extrusionOk="0">
                    <a:moveTo>
                      <a:pt x="1675" y="0"/>
                    </a:moveTo>
                    <a:lnTo>
                      <a:pt x="1675" y="0"/>
                    </a:lnTo>
                    <a:cubicBezTo>
                      <a:pt x="1743" y="476"/>
                      <a:pt x="1947" y="928"/>
                      <a:pt x="2218" y="1313"/>
                    </a:cubicBezTo>
                    <a:cubicBezTo>
                      <a:pt x="2354" y="1517"/>
                      <a:pt x="2558" y="1652"/>
                      <a:pt x="2648" y="1811"/>
                    </a:cubicBezTo>
                    <a:cubicBezTo>
                      <a:pt x="2762" y="1969"/>
                      <a:pt x="2716" y="2128"/>
                      <a:pt x="2581" y="2241"/>
                    </a:cubicBezTo>
                    <a:cubicBezTo>
                      <a:pt x="2445" y="2377"/>
                      <a:pt x="2241" y="2422"/>
                      <a:pt x="2015" y="2422"/>
                    </a:cubicBezTo>
                    <a:lnTo>
                      <a:pt x="1336" y="2422"/>
                    </a:lnTo>
                    <a:cubicBezTo>
                      <a:pt x="883" y="2422"/>
                      <a:pt x="431" y="2377"/>
                      <a:pt x="1" y="2196"/>
                    </a:cubicBezTo>
                    <a:lnTo>
                      <a:pt x="1" y="2196"/>
                    </a:lnTo>
                    <a:cubicBezTo>
                      <a:pt x="385" y="2467"/>
                      <a:pt x="861" y="2580"/>
                      <a:pt x="1313" y="2648"/>
                    </a:cubicBezTo>
                    <a:cubicBezTo>
                      <a:pt x="1562" y="2648"/>
                      <a:pt x="1788" y="2671"/>
                      <a:pt x="2015" y="2671"/>
                    </a:cubicBezTo>
                    <a:cubicBezTo>
                      <a:pt x="2241" y="2671"/>
                      <a:pt x="2535" y="2648"/>
                      <a:pt x="2762" y="2445"/>
                    </a:cubicBezTo>
                    <a:cubicBezTo>
                      <a:pt x="2875" y="2354"/>
                      <a:pt x="2943" y="2218"/>
                      <a:pt x="2988" y="2082"/>
                    </a:cubicBezTo>
                    <a:cubicBezTo>
                      <a:pt x="3011" y="1901"/>
                      <a:pt x="2965" y="1766"/>
                      <a:pt x="2875" y="1652"/>
                    </a:cubicBezTo>
                    <a:cubicBezTo>
                      <a:pt x="2739" y="1426"/>
                      <a:pt x="2535" y="1313"/>
                      <a:pt x="2400" y="1132"/>
                    </a:cubicBezTo>
                    <a:cubicBezTo>
                      <a:pt x="2105" y="838"/>
                      <a:pt x="1856" y="430"/>
                      <a:pt x="1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6" name="Google Shape;6486;p19"/>
              <p:cNvSpPr/>
              <p:nvPr/>
            </p:nvSpPr>
            <p:spPr>
              <a:xfrm>
                <a:off x="778949" y="5379150"/>
                <a:ext cx="29011" cy="27928"/>
              </a:xfrm>
              <a:custGeom>
                <a:avLst/>
                <a:gdLst/>
                <a:ahLst/>
                <a:cxnLst/>
                <a:rect l="l" t="t" r="r" b="b"/>
                <a:pathLst>
                  <a:path w="589" h="567" extrusionOk="0">
                    <a:moveTo>
                      <a:pt x="227" y="1"/>
                    </a:moveTo>
                    <a:cubicBezTo>
                      <a:pt x="0" y="114"/>
                      <a:pt x="0" y="566"/>
                      <a:pt x="317" y="566"/>
                    </a:cubicBezTo>
                    <a:cubicBezTo>
                      <a:pt x="430" y="566"/>
                      <a:pt x="498" y="499"/>
                      <a:pt x="543" y="408"/>
                    </a:cubicBezTo>
                    <a:cubicBezTo>
                      <a:pt x="589" y="340"/>
                      <a:pt x="589" y="204"/>
                      <a:pt x="543" y="159"/>
                    </a:cubicBezTo>
                    <a:cubicBezTo>
                      <a:pt x="498" y="136"/>
                      <a:pt x="498" y="114"/>
                      <a:pt x="475" y="69"/>
                    </a:cubicBezTo>
                    <a:cubicBezTo>
                      <a:pt x="453" y="23"/>
                      <a:pt x="362" y="1"/>
                      <a:pt x="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87" name="Google Shape;6487;p19"/>
            <p:cNvGrpSpPr/>
            <p:nvPr/>
          </p:nvGrpSpPr>
          <p:grpSpPr>
            <a:xfrm flipH="1">
              <a:off x="1860955" y="1481243"/>
              <a:ext cx="241941" cy="218741"/>
              <a:chOff x="2097025" y="4644575"/>
              <a:chExt cx="122800" cy="111025"/>
            </a:xfrm>
          </p:grpSpPr>
          <p:sp>
            <p:nvSpPr>
              <p:cNvPr id="6488" name="Google Shape;6488;p1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9" name="Google Shape;6489;p1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90" name="Google Shape;6490;p19"/>
            <p:cNvGrpSpPr/>
            <p:nvPr/>
          </p:nvGrpSpPr>
          <p:grpSpPr>
            <a:xfrm>
              <a:off x="5025806" y="-12374"/>
              <a:ext cx="4270606" cy="1104740"/>
              <a:chOff x="2637925" y="3469400"/>
              <a:chExt cx="2167600" cy="560725"/>
            </a:xfrm>
          </p:grpSpPr>
          <p:sp>
            <p:nvSpPr>
              <p:cNvPr id="6491" name="Google Shape;6491;p19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2" name="Google Shape;6492;p19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3" name="Google Shape;6493;p19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4" name="Google Shape;6494;p19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5" name="Google Shape;6495;p19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96" name="Google Shape;6496;p19"/>
            <p:cNvGrpSpPr/>
            <p:nvPr/>
          </p:nvGrpSpPr>
          <p:grpSpPr>
            <a:xfrm flipH="1">
              <a:off x="5784845" y="-85831"/>
              <a:ext cx="949833" cy="732422"/>
              <a:chOff x="4866600" y="2956225"/>
              <a:chExt cx="482100" cy="371750"/>
            </a:xfrm>
          </p:grpSpPr>
          <p:sp>
            <p:nvSpPr>
              <p:cNvPr id="6497" name="Google Shape;6497;p19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8" name="Google Shape;6498;p19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9" name="Google Shape;6499;p19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0" name="Google Shape;6500;p19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1" name="Google Shape;6501;p19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2" name="Google Shape;6502;p19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3" name="Google Shape;6503;p19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4" name="Google Shape;6504;p19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05" name="Google Shape;6505;p19"/>
            <p:cNvGrpSpPr/>
            <p:nvPr/>
          </p:nvGrpSpPr>
          <p:grpSpPr>
            <a:xfrm flipH="1">
              <a:off x="6918128" y="-162602"/>
              <a:ext cx="950917" cy="733555"/>
              <a:chOff x="2920825" y="1027400"/>
              <a:chExt cx="482650" cy="372325"/>
            </a:xfrm>
          </p:grpSpPr>
          <p:sp>
            <p:nvSpPr>
              <p:cNvPr id="6506" name="Google Shape;6506;p19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7" name="Google Shape;6507;p19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8" name="Google Shape;6508;p19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9" name="Google Shape;6509;p19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0" name="Google Shape;6510;p19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1" name="Google Shape;6511;p19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2" name="Google Shape;6512;p19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13" name="Google Shape;6513;p19"/>
            <p:cNvGrpSpPr/>
            <p:nvPr/>
          </p:nvGrpSpPr>
          <p:grpSpPr>
            <a:xfrm>
              <a:off x="8148032" y="-203525"/>
              <a:ext cx="292131" cy="1327718"/>
              <a:chOff x="2806525" y="620025"/>
              <a:chExt cx="148275" cy="673900"/>
            </a:xfrm>
          </p:grpSpPr>
          <p:sp>
            <p:nvSpPr>
              <p:cNvPr id="6514" name="Google Shape;6514;p19"/>
              <p:cNvSpPr/>
              <p:nvPr/>
            </p:nvSpPr>
            <p:spPr>
              <a:xfrm>
                <a:off x="2867075" y="917075"/>
                <a:ext cx="6452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925" fill="none" extrusionOk="0">
                    <a:moveTo>
                      <a:pt x="2241" y="0"/>
                    </a:moveTo>
                    <a:cubicBezTo>
                      <a:pt x="2286" y="0"/>
                      <a:pt x="2377" y="0"/>
                      <a:pt x="2444" y="23"/>
                    </a:cubicBezTo>
                    <a:cubicBezTo>
                      <a:pt x="2512" y="91"/>
                      <a:pt x="2580" y="227"/>
                      <a:pt x="2558" y="317"/>
                    </a:cubicBezTo>
                    <a:cubicBezTo>
                      <a:pt x="2512" y="430"/>
                      <a:pt x="2467" y="521"/>
                      <a:pt x="2399" y="589"/>
                    </a:cubicBezTo>
                    <a:cubicBezTo>
                      <a:pt x="2105" y="996"/>
                      <a:pt x="1698" y="1268"/>
                      <a:pt x="1268" y="1494"/>
                    </a:cubicBezTo>
                    <a:cubicBezTo>
                      <a:pt x="906" y="1698"/>
                      <a:pt x="453" y="1924"/>
                      <a:pt x="0" y="1698"/>
                    </a:cubicBezTo>
                    <a:cubicBezTo>
                      <a:pt x="136" y="1109"/>
                      <a:pt x="679" y="566"/>
                      <a:pt x="1154" y="295"/>
                    </a:cubicBezTo>
                    <a:cubicBezTo>
                      <a:pt x="1494" y="114"/>
                      <a:pt x="1879" y="0"/>
                      <a:pt x="2241" y="0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5" name="Google Shape;6515;p19"/>
              <p:cNvSpPr/>
              <p:nvPr/>
            </p:nvSpPr>
            <p:spPr>
              <a:xfrm>
                <a:off x="2873300" y="917075"/>
                <a:ext cx="532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721" fill="none" extrusionOk="0">
                    <a:moveTo>
                      <a:pt x="1856" y="0"/>
                    </a:moveTo>
                    <a:cubicBezTo>
                      <a:pt x="1245" y="430"/>
                      <a:pt x="566" y="974"/>
                      <a:pt x="91" y="1539"/>
                    </a:cubicBezTo>
                    <a:cubicBezTo>
                      <a:pt x="68" y="1585"/>
                      <a:pt x="0" y="1653"/>
                      <a:pt x="68" y="1698"/>
                    </a:cubicBezTo>
                    <a:cubicBezTo>
                      <a:pt x="91" y="1720"/>
                      <a:pt x="113" y="1720"/>
                      <a:pt x="159" y="1720"/>
                    </a:cubicBezTo>
                    <a:cubicBezTo>
                      <a:pt x="611" y="1720"/>
                      <a:pt x="883" y="1381"/>
                      <a:pt x="1177" y="1042"/>
                    </a:cubicBezTo>
                    <a:cubicBezTo>
                      <a:pt x="1449" y="702"/>
                      <a:pt x="1788" y="408"/>
                      <a:pt x="2128" y="114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6" name="Google Shape;6516;p19"/>
              <p:cNvSpPr/>
              <p:nvPr/>
            </p:nvSpPr>
            <p:spPr>
              <a:xfrm>
                <a:off x="2806525" y="703775"/>
                <a:ext cx="475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328" fill="none" extrusionOk="0">
                    <a:moveTo>
                      <a:pt x="340" y="294"/>
                    </a:moveTo>
                    <a:cubicBezTo>
                      <a:pt x="521" y="113"/>
                      <a:pt x="861" y="0"/>
                      <a:pt x="1132" y="113"/>
                    </a:cubicBezTo>
                    <a:cubicBezTo>
                      <a:pt x="1426" y="226"/>
                      <a:pt x="1607" y="589"/>
                      <a:pt x="1698" y="928"/>
                    </a:cubicBezTo>
                    <a:cubicBezTo>
                      <a:pt x="1856" y="1607"/>
                      <a:pt x="1902" y="2625"/>
                      <a:pt x="1517" y="3237"/>
                    </a:cubicBezTo>
                    <a:cubicBezTo>
                      <a:pt x="1472" y="3327"/>
                      <a:pt x="747" y="2671"/>
                      <a:pt x="702" y="2625"/>
                    </a:cubicBezTo>
                    <a:cubicBezTo>
                      <a:pt x="340" y="2263"/>
                      <a:pt x="136" y="1924"/>
                      <a:pt x="46" y="1403"/>
                    </a:cubicBezTo>
                    <a:cubicBezTo>
                      <a:pt x="1" y="1064"/>
                      <a:pt x="23" y="702"/>
                      <a:pt x="204" y="453"/>
                    </a:cubicBezTo>
                    <a:cubicBezTo>
                      <a:pt x="272" y="385"/>
                      <a:pt x="295" y="340"/>
                      <a:pt x="340" y="29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7" name="Google Shape;6517;p19"/>
              <p:cNvSpPr/>
              <p:nvPr/>
            </p:nvSpPr>
            <p:spPr>
              <a:xfrm>
                <a:off x="2811050" y="956675"/>
                <a:ext cx="66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857" fill="none" extrusionOk="0">
                    <a:moveTo>
                      <a:pt x="46" y="861"/>
                    </a:moveTo>
                    <a:cubicBezTo>
                      <a:pt x="1" y="589"/>
                      <a:pt x="114" y="318"/>
                      <a:pt x="318" y="159"/>
                    </a:cubicBezTo>
                    <a:cubicBezTo>
                      <a:pt x="566" y="1"/>
                      <a:pt x="906" y="91"/>
                      <a:pt x="1178" y="204"/>
                    </a:cubicBezTo>
                    <a:cubicBezTo>
                      <a:pt x="1698" y="453"/>
                      <a:pt x="2445" y="951"/>
                      <a:pt x="2649" y="1585"/>
                    </a:cubicBezTo>
                    <a:cubicBezTo>
                      <a:pt x="2671" y="1675"/>
                      <a:pt x="1856" y="1811"/>
                      <a:pt x="1789" y="1811"/>
                    </a:cubicBezTo>
                    <a:cubicBezTo>
                      <a:pt x="1359" y="1857"/>
                      <a:pt x="996" y="1834"/>
                      <a:pt x="612" y="1608"/>
                    </a:cubicBezTo>
                    <a:cubicBezTo>
                      <a:pt x="340" y="1472"/>
                      <a:pt x="114" y="1245"/>
                      <a:pt x="69" y="951"/>
                    </a:cubicBezTo>
                    <a:cubicBezTo>
                      <a:pt x="69" y="929"/>
                      <a:pt x="46" y="883"/>
                      <a:pt x="46" y="861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8" name="Google Shape;6518;p19"/>
              <p:cNvSpPr/>
              <p:nvPr/>
            </p:nvSpPr>
            <p:spPr>
              <a:xfrm>
                <a:off x="2821800" y="620025"/>
                <a:ext cx="133000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26956" fill="none" extrusionOk="0">
                    <a:moveTo>
                      <a:pt x="3916" y="1"/>
                    </a:moveTo>
                    <a:cubicBezTo>
                      <a:pt x="3395" y="3690"/>
                      <a:pt x="1" y="6745"/>
                      <a:pt x="589" y="10615"/>
                    </a:cubicBezTo>
                    <a:cubicBezTo>
                      <a:pt x="996" y="13331"/>
                      <a:pt x="3486" y="15685"/>
                      <a:pt x="2852" y="18355"/>
                    </a:cubicBezTo>
                    <a:cubicBezTo>
                      <a:pt x="2603" y="19487"/>
                      <a:pt x="1811" y="20460"/>
                      <a:pt x="1472" y="21569"/>
                    </a:cubicBezTo>
                    <a:cubicBezTo>
                      <a:pt x="1110" y="22768"/>
                      <a:pt x="1336" y="24172"/>
                      <a:pt x="2060" y="25213"/>
                    </a:cubicBezTo>
                    <a:cubicBezTo>
                      <a:pt x="2807" y="26254"/>
                      <a:pt x="4052" y="26933"/>
                      <a:pt x="5319" y="26955"/>
                    </a:cubicBezTo>
                  </a:path>
                </a:pathLst>
              </a:custGeom>
              <a:noFill/>
              <a:ln w="141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9" name="Google Shape;6519;p19"/>
              <p:cNvSpPr/>
              <p:nvPr/>
            </p:nvSpPr>
            <p:spPr>
              <a:xfrm>
                <a:off x="2843875" y="668125"/>
                <a:ext cx="102425" cy="6218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4873" fill="none" extrusionOk="0">
                    <a:moveTo>
                      <a:pt x="2739" y="0"/>
                    </a:moveTo>
                    <a:cubicBezTo>
                      <a:pt x="2286" y="1924"/>
                      <a:pt x="1336" y="3689"/>
                      <a:pt x="611" y="5477"/>
                    </a:cubicBezTo>
                    <a:cubicBezTo>
                      <a:pt x="46" y="6994"/>
                      <a:pt x="0" y="8668"/>
                      <a:pt x="249" y="10230"/>
                    </a:cubicBezTo>
                    <a:cubicBezTo>
                      <a:pt x="453" y="11565"/>
                      <a:pt x="906" y="12833"/>
                      <a:pt x="1177" y="14168"/>
                    </a:cubicBezTo>
                    <a:cubicBezTo>
                      <a:pt x="1404" y="15141"/>
                      <a:pt x="1358" y="16137"/>
                      <a:pt x="1177" y="17110"/>
                    </a:cubicBezTo>
                    <a:cubicBezTo>
                      <a:pt x="1132" y="17540"/>
                      <a:pt x="1019" y="17880"/>
                      <a:pt x="838" y="18287"/>
                    </a:cubicBezTo>
                    <a:cubicBezTo>
                      <a:pt x="679" y="18717"/>
                      <a:pt x="702" y="19260"/>
                      <a:pt x="702" y="19758"/>
                    </a:cubicBezTo>
                    <a:cubicBezTo>
                      <a:pt x="702" y="21184"/>
                      <a:pt x="1177" y="22542"/>
                      <a:pt x="2264" y="23538"/>
                    </a:cubicBezTo>
                    <a:cubicBezTo>
                      <a:pt x="2829" y="24058"/>
                      <a:pt x="3486" y="24466"/>
                      <a:pt x="4097" y="24873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0" name="Google Shape;6520;p19"/>
              <p:cNvSpPr/>
              <p:nvPr/>
            </p:nvSpPr>
            <p:spPr>
              <a:xfrm>
                <a:off x="2859150" y="1169025"/>
                <a:ext cx="67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87" extrusionOk="0">
                    <a:moveTo>
                      <a:pt x="2196" y="537"/>
                    </a:moveTo>
                    <a:cubicBezTo>
                      <a:pt x="2218" y="537"/>
                      <a:pt x="2241" y="559"/>
                      <a:pt x="2241" y="605"/>
                    </a:cubicBezTo>
                    <a:cubicBezTo>
                      <a:pt x="2264" y="673"/>
                      <a:pt x="2241" y="763"/>
                      <a:pt x="2218" y="854"/>
                    </a:cubicBezTo>
                    <a:cubicBezTo>
                      <a:pt x="2105" y="1284"/>
                      <a:pt x="1788" y="1601"/>
                      <a:pt x="1336" y="1691"/>
                    </a:cubicBezTo>
                    <a:cubicBezTo>
                      <a:pt x="1064" y="1782"/>
                      <a:pt x="770" y="1827"/>
                      <a:pt x="430" y="1940"/>
                    </a:cubicBezTo>
                    <a:cubicBezTo>
                      <a:pt x="498" y="1329"/>
                      <a:pt x="860" y="808"/>
                      <a:pt x="1177" y="763"/>
                    </a:cubicBezTo>
                    <a:cubicBezTo>
                      <a:pt x="1426" y="650"/>
                      <a:pt x="1766" y="673"/>
                      <a:pt x="2105" y="559"/>
                    </a:cubicBezTo>
                    <a:cubicBezTo>
                      <a:pt x="2128" y="559"/>
                      <a:pt x="2150" y="537"/>
                      <a:pt x="2196" y="537"/>
                    </a:cubicBezTo>
                    <a:close/>
                    <a:moveTo>
                      <a:pt x="2448" y="0"/>
                    </a:moveTo>
                    <a:cubicBezTo>
                      <a:pt x="2413" y="0"/>
                      <a:pt x="2374" y="6"/>
                      <a:pt x="2331" y="16"/>
                    </a:cubicBezTo>
                    <a:cubicBezTo>
                      <a:pt x="2218" y="62"/>
                      <a:pt x="2105" y="84"/>
                      <a:pt x="2015" y="107"/>
                    </a:cubicBezTo>
                    <a:cubicBezTo>
                      <a:pt x="1585" y="220"/>
                      <a:pt x="1155" y="84"/>
                      <a:pt x="860" y="288"/>
                    </a:cubicBezTo>
                    <a:cubicBezTo>
                      <a:pt x="408" y="424"/>
                      <a:pt x="0" y="1646"/>
                      <a:pt x="68" y="2506"/>
                    </a:cubicBezTo>
                    <a:lnTo>
                      <a:pt x="68" y="2687"/>
                    </a:lnTo>
                    <a:cubicBezTo>
                      <a:pt x="114" y="2619"/>
                      <a:pt x="159" y="2574"/>
                      <a:pt x="204" y="2551"/>
                    </a:cubicBezTo>
                    <a:cubicBezTo>
                      <a:pt x="317" y="2438"/>
                      <a:pt x="430" y="2370"/>
                      <a:pt x="544" y="2347"/>
                    </a:cubicBezTo>
                    <a:cubicBezTo>
                      <a:pt x="996" y="2234"/>
                      <a:pt x="1426" y="2257"/>
                      <a:pt x="1720" y="2144"/>
                    </a:cubicBezTo>
                    <a:cubicBezTo>
                      <a:pt x="2241" y="2031"/>
                      <a:pt x="2513" y="1487"/>
                      <a:pt x="2626" y="763"/>
                    </a:cubicBezTo>
                    <a:cubicBezTo>
                      <a:pt x="2671" y="559"/>
                      <a:pt x="2694" y="356"/>
                      <a:pt x="2671" y="197"/>
                    </a:cubicBezTo>
                    <a:cubicBezTo>
                      <a:pt x="2636" y="59"/>
                      <a:pt x="2562" y="0"/>
                      <a:pt x="24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1" name="Google Shape;6521;p19"/>
              <p:cNvSpPr/>
              <p:nvPr/>
            </p:nvSpPr>
            <p:spPr>
              <a:xfrm>
                <a:off x="2864800" y="1173950"/>
                <a:ext cx="549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025" extrusionOk="0">
                    <a:moveTo>
                      <a:pt x="1223" y="906"/>
                    </a:moveTo>
                    <a:lnTo>
                      <a:pt x="1223" y="906"/>
                    </a:lnTo>
                    <a:cubicBezTo>
                      <a:pt x="1200" y="928"/>
                      <a:pt x="1178" y="951"/>
                      <a:pt x="1132" y="1019"/>
                    </a:cubicBezTo>
                    <a:lnTo>
                      <a:pt x="1110" y="1041"/>
                    </a:lnTo>
                    <a:cubicBezTo>
                      <a:pt x="974" y="1223"/>
                      <a:pt x="838" y="1381"/>
                      <a:pt x="634" y="1471"/>
                    </a:cubicBezTo>
                    <a:cubicBezTo>
                      <a:pt x="793" y="1223"/>
                      <a:pt x="997" y="1041"/>
                      <a:pt x="1223" y="906"/>
                    </a:cubicBezTo>
                    <a:close/>
                    <a:moveTo>
                      <a:pt x="1494" y="0"/>
                    </a:moveTo>
                    <a:cubicBezTo>
                      <a:pt x="1087" y="362"/>
                      <a:pt x="431" y="498"/>
                      <a:pt x="91" y="1562"/>
                    </a:cubicBezTo>
                    <a:cubicBezTo>
                      <a:pt x="1" y="1811"/>
                      <a:pt x="69" y="1969"/>
                      <a:pt x="204" y="2015"/>
                    </a:cubicBezTo>
                    <a:cubicBezTo>
                      <a:pt x="235" y="2022"/>
                      <a:pt x="260" y="2025"/>
                      <a:pt x="282" y="2025"/>
                    </a:cubicBezTo>
                    <a:cubicBezTo>
                      <a:pt x="328" y="2025"/>
                      <a:pt x="363" y="2015"/>
                      <a:pt x="408" y="2015"/>
                    </a:cubicBezTo>
                    <a:cubicBezTo>
                      <a:pt x="431" y="1969"/>
                      <a:pt x="453" y="1969"/>
                      <a:pt x="453" y="1969"/>
                    </a:cubicBezTo>
                    <a:cubicBezTo>
                      <a:pt x="1019" y="1924"/>
                      <a:pt x="1313" y="1788"/>
                      <a:pt x="1517" y="1449"/>
                    </a:cubicBezTo>
                    <a:cubicBezTo>
                      <a:pt x="1540" y="1449"/>
                      <a:pt x="1540" y="1404"/>
                      <a:pt x="1540" y="1404"/>
                    </a:cubicBezTo>
                    <a:cubicBezTo>
                      <a:pt x="1789" y="1109"/>
                      <a:pt x="2015" y="770"/>
                      <a:pt x="2196" y="227"/>
                    </a:cubicBezTo>
                    <a:cubicBezTo>
                      <a:pt x="2060" y="204"/>
                      <a:pt x="1970" y="159"/>
                      <a:pt x="1834" y="91"/>
                    </a:cubicBezTo>
                    <a:cubicBezTo>
                      <a:pt x="1811" y="114"/>
                      <a:pt x="1789" y="159"/>
                      <a:pt x="1766" y="227"/>
                    </a:cubicBezTo>
                    <a:cubicBezTo>
                      <a:pt x="1675" y="159"/>
                      <a:pt x="1585" y="91"/>
                      <a:pt x="1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22" name="Google Shape;6522;p19"/>
            <p:cNvGrpSpPr/>
            <p:nvPr/>
          </p:nvGrpSpPr>
          <p:grpSpPr>
            <a:xfrm>
              <a:off x="7889791" y="156705"/>
              <a:ext cx="237508" cy="247359"/>
              <a:chOff x="2650925" y="4637475"/>
              <a:chExt cx="120550" cy="125550"/>
            </a:xfrm>
          </p:grpSpPr>
          <p:sp>
            <p:nvSpPr>
              <p:cNvPr id="6523" name="Google Shape;6523;p19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4" name="Google Shape;6524;p19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25" name="Google Shape;6525;p19"/>
            <p:cNvGrpSpPr/>
            <p:nvPr/>
          </p:nvGrpSpPr>
          <p:grpSpPr>
            <a:xfrm flipH="1">
              <a:off x="8440180" y="1425306"/>
              <a:ext cx="241941" cy="218741"/>
              <a:chOff x="2097025" y="4644575"/>
              <a:chExt cx="122800" cy="111025"/>
            </a:xfrm>
          </p:grpSpPr>
          <p:sp>
            <p:nvSpPr>
              <p:cNvPr id="6526" name="Google Shape;6526;p1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7" name="Google Shape;6527;p1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28" name="Google Shape;6528;p19"/>
            <p:cNvGrpSpPr/>
            <p:nvPr/>
          </p:nvGrpSpPr>
          <p:grpSpPr>
            <a:xfrm flipH="1">
              <a:off x="5979130" y="51031"/>
              <a:ext cx="241941" cy="218741"/>
              <a:chOff x="2097025" y="4644575"/>
              <a:chExt cx="122800" cy="111025"/>
            </a:xfrm>
          </p:grpSpPr>
          <p:sp>
            <p:nvSpPr>
              <p:cNvPr id="6529" name="Google Shape;6529;p1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0" name="Google Shape;6530;p1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31" name="Google Shape;6531;p19"/>
            <p:cNvGrpSpPr/>
            <p:nvPr/>
          </p:nvGrpSpPr>
          <p:grpSpPr>
            <a:xfrm flipH="1">
              <a:off x="3785395" y="-85831"/>
              <a:ext cx="949833" cy="732422"/>
              <a:chOff x="4866600" y="2956225"/>
              <a:chExt cx="482100" cy="371750"/>
            </a:xfrm>
          </p:grpSpPr>
          <p:sp>
            <p:nvSpPr>
              <p:cNvPr id="6532" name="Google Shape;6532;p19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3" name="Google Shape;6533;p19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4" name="Google Shape;6534;p19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5" name="Google Shape;6535;p19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6" name="Google Shape;6536;p19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7" name="Google Shape;6537;p19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8" name="Google Shape;6538;p19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9" name="Google Shape;6539;p19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40" name="Google Shape;6540;p19"/>
            <p:cNvGrpSpPr/>
            <p:nvPr/>
          </p:nvGrpSpPr>
          <p:grpSpPr>
            <a:xfrm>
              <a:off x="4727079" y="-314997"/>
              <a:ext cx="1384744" cy="1920846"/>
              <a:chOff x="4727079" y="-314997"/>
              <a:chExt cx="1384744" cy="1920846"/>
            </a:xfrm>
          </p:grpSpPr>
          <p:grpSp>
            <p:nvGrpSpPr>
              <p:cNvPr id="6541" name="Google Shape;6541;p19"/>
              <p:cNvGrpSpPr/>
              <p:nvPr/>
            </p:nvGrpSpPr>
            <p:grpSpPr>
              <a:xfrm flipH="1">
                <a:off x="4727079" y="-314997"/>
                <a:ext cx="1362295" cy="1920846"/>
                <a:chOff x="4877350" y="4482750"/>
                <a:chExt cx="691450" cy="974950"/>
              </a:xfrm>
            </p:grpSpPr>
            <p:sp>
              <p:nvSpPr>
                <p:cNvPr id="6542" name="Google Shape;6542;p19"/>
                <p:cNvSpPr/>
                <p:nvPr/>
              </p:nvSpPr>
              <p:spPr>
                <a:xfrm>
                  <a:off x="4877350" y="5100600"/>
                  <a:ext cx="257475" cy="10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9" h="4081" extrusionOk="0">
                      <a:moveTo>
                        <a:pt x="1968" y="0"/>
                      </a:moveTo>
                      <a:cubicBezTo>
                        <a:pt x="1145" y="0"/>
                        <a:pt x="387" y="156"/>
                        <a:pt x="114" y="702"/>
                      </a:cubicBezTo>
                      <a:cubicBezTo>
                        <a:pt x="1" y="906"/>
                        <a:pt x="69" y="1178"/>
                        <a:pt x="205" y="1381"/>
                      </a:cubicBezTo>
                      <a:cubicBezTo>
                        <a:pt x="499" y="1811"/>
                        <a:pt x="997" y="2015"/>
                        <a:pt x="1495" y="2196"/>
                      </a:cubicBezTo>
                      <a:cubicBezTo>
                        <a:pt x="2875" y="2807"/>
                        <a:pt x="4346" y="3373"/>
                        <a:pt x="5840" y="3735"/>
                      </a:cubicBezTo>
                      <a:cubicBezTo>
                        <a:pt x="6474" y="3871"/>
                        <a:pt x="7085" y="3984"/>
                        <a:pt x="7741" y="4052"/>
                      </a:cubicBezTo>
                      <a:cubicBezTo>
                        <a:pt x="7944" y="4065"/>
                        <a:pt x="8147" y="4081"/>
                        <a:pt x="8345" y="4081"/>
                      </a:cubicBezTo>
                      <a:cubicBezTo>
                        <a:pt x="8808" y="4081"/>
                        <a:pt x="9241" y="3996"/>
                        <a:pt x="9574" y="3599"/>
                      </a:cubicBezTo>
                      <a:cubicBezTo>
                        <a:pt x="10298" y="2762"/>
                        <a:pt x="9755" y="2173"/>
                        <a:pt x="8918" y="1743"/>
                      </a:cubicBezTo>
                      <a:cubicBezTo>
                        <a:pt x="7492" y="997"/>
                        <a:pt x="5930" y="499"/>
                        <a:pt x="4324" y="250"/>
                      </a:cubicBezTo>
                      <a:cubicBezTo>
                        <a:pt x="3808" y="179"/>
                        <a:pt x="2851" y="0"/>
                        <a:pt x="19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3" name="Google Shape;6543;p19"/>
                <p:cNvSpPr/>
                <p:nvPr/>
              </p:nvSpPr>
              <p:spPr>
                <a:xfrm>
                  <a:off x="4883025" y="5086450"/>
                  <a:ext cx="258025" cy="11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1" h="4573" fill="none" extrusionOk="0">
                      <a:moveTo>
                        <a:pt x="5884" y="4165"/>
                      </a:moveTo>
                      <a:cubicBezTo>
                        <a:pt x="6496" y="4301"/>
                        <a:pt x="7129" y="4414"/>
                        <a:pt x="7763" y="4459"/>
                      </a:cubicBezTo>
                      <a:cubicBezTo>
                        <a:pt x="8442" y="4527"/>
                        <a:pt x="9121" y="4573"/>
                        <a:pt x="9619" y="4007"/>
                      </a:cubicBezTo>
                      <a:cubicBezTo>
                        <a:pt x="10320" y="3192"/>
                        <a:pt x="9800" y="2423"/>
                        <a:pt x="8962" y="2015"/>
                      </a:cubicBezTo>
                      <a:cubicBezTo>
                        <a:pt x="7514" y="1246"/>
                        <a:pt x="5930" y="816"/>
                        <a:pt x="4345" y="567"/>
                      </a:cubicBezTo>
                      <a:cubicBezTo>
                        <a:pt x="3350" y="431"/>
                        <a:pt x="702" y="1"/>
                        <a:pt x="113" y="1133"/>
                      </a:cubicBezTo>
                      <a:cubicBezTo>
                        <a:pt x="0" y="1336"/>
                        <a:pt x="68" y="1608"/>
                        <a:pt x="204" y="1811"/>
                      </a:cubicBezTo>
                      <a:cubicBezTo>
                        <a:pt x="498" y="2241"/>
                        <a:pt x="1019" y="2423"/>
                        <a:pt x="1494" y="2626"/>
                      </a:cubicBezTo>
                      <a:cubicBezTo>
                        <a:pt x="2897" y="3192"/>
                        <a:pt x="4368" y="3780"/>
                        <a:pt x="5884" y="4165"/>
                      </a:cubicBezTo>
                      <a:close/>
                    </a:path>
                  </a:pathLst>
                </a:custGeom>
                <a:noFill/>
                <a:ln w="5100" cap="flat" cmpd="sng">
                  <a:solidFill>
                    <a:schemeClr val="dk2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4" name="Google Shape;6544;p19"/>
                <p:cNvSpPr/>
                <p:nvPr/>
              </p:nvSpPr>
              <p:spPr>
                <a:xfrm>
                  <a:off x="5238350" y="4482875"/>
                  <a:ext cx="321950" cy="5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8" h="21089" extrusionOk="0">
                      <a:moveTo>
                        <a:pt x="10759" y="1"/>
                      </a:moveTo>
                      <a:cubicBezTo>
                        <a:pt x="10638" y="1"/>
                        <a:pt x="10514" y="14"/>
                        <a:pt x="10388" y="41"/>
                      </a:cubicBezTo>
                      <a:cubicBezTo>
                        <a:pt x="8691" y="403"/>
                        <a:pt x="8125" y="2530"/>
                        <a:pt x="7808" y="4001"/>
                      </a:cubicBezTo>
                      <a:cubicBezTo>
                        <a:pt x="7242" y="6763"/>
                        <a:pt x="6858" y="9343"/>
                        <a:pt x="5545" y="11923"/>
                      </a:cubicBezTo>
                      <a:cubicBezTo>
                        <a:pt x="4278" y="14412"/>
                        <a:pt x="2557" y="16653"/>
                        <a:pt x="453" y="18463"/>
                      </a:cubicBezTo>
                      <a:cubicBezTo>
                        <a:pt x="0" y="18848"/>
                        <a:pt x="272" y="20296"/>
                        <a:pt x="294" y="20840"/>
                      </a:cubicBezTo>
                      <a:cubicBezTo>
                        <a:pt x="294" y="20953"/>
                        <a:pt x="317" y="21043"/>
                        <a:pt x="430" y="21089"/>
                      </a:cubicBezTo>
                      <a:cubicBezTo>
                        <a:pt x="475" y="21089"/>
                        <a:pt x="543" y="21043"/>
                        <a:pt x="611" y="20998"/>
                      </a:cubicBezTo>
                      <a:cubicBezTo>
                        <a:pt x="2784" y="19074"/>
                        <a:pt x="4640" y="16811"/>
                        <a:pt x="6111" y="14299"/>
                      </a:cubicBezTo>
                      <a:cubicBezTo>
                        <a:pt x="7197" y="12443"/>
                        <a:pt x="7989" y="10452"/>
                        <a:pt x="8600" y="8415"/>
                      </a:cubicBezTo>
                      <a:cubicBezTo>
                        <a:pt x="9166" y="6581"/>
                        <a:pt x="8872" y="4386"/>
                        <a:pt x="9913" y="2711"/>
                      </a:cubicBezTo>
                      <a:cubicBezTo>
                        <a:pt x="10071" y="2440"/>
                        <a:pt x="10343" y="2146"/>
                        <a:pt x="10614" y="2010"/>
                      </a:cubicBezTo>
                      <a:cubicBezTo>
                        <a:pt x="10799" y="1910"/>
                        <a:pt x="10970" y="1867"/>
                        <a:pt x="11128" y="1867"/>
                      </a:cubicBezTo>
                      <a:cubicBezTo>
                        <a:pt x="11475" y="1867"/>
                        <a:pt x="11762" y="2077"/>
                        <a:pt x="11995" y="2372"/>
                      </a:cubicBezTo>
                      <a:cubicBezTo>
                        <a:pt x="12186" y="2615"/>
                        <a:pt x="12361" y="2715"/>
                        <a:pt x="12503" y="2715"/>
                      </a:cubicBezTo>
                      <a:cubicBezTo>
                        <a:pt x="12732" y="2715"/>
                        <a:pt x="12878" y="2458"/>
                        <a:pt x="12878" y="2123"/>
                      </a:cubicBezTo>
                      <a:cubicBezTo>
                        <a:pt x="12878" y="2010"/>
                        <a:pt x="12878" y="1897"/>
                        <a:pt x="12832" y="1783"/>
                      </a:cubicBezTo>
                      <a:cubicBezTo>
                        <a:pt x="12550" y="856"/>
                        <a:pt x="11747" y="1"/>
                        <a:pt x="107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5" name="Google Shape;6545;p19"/>
                <p:cNvSpPr/>
                <p:nvPr/>
              </p:nvSpPr>
              <p:spPr>
                <a:xfrm>
                  <a:off x="5242875" y="4482750"/>
                  <a:ext cx="325925" cy="5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7" h="20913" fill="none" extrusionOk="0">
                      <a:moveTo>
                        <a:pt x="13036" y="2354"/>
                      </a:moveTo>
                      <a:cubicBezTo>
                        <a:pt x="13036" y="2241"/>
                        <a:pt x="13036" y="2128"/>
                        <a:pt x="12991" y="2015"/>
                      </a:cubicBezTo>
                      <a:cubicBezTo>
                        <a:pt x="12674" y="974"/>
                        <a:pt x="11701" y="1"/>
                        <a:pt x="10547" y="272"/>
                      </a:cubicBezTo>
                      <a:cubicBezTo>
                        <a:pt x="8849" y="634"/>
                        <a:pt x="7944" y="2648"/>
                        <a:pt x="7627" y="4120"/>
                      </a:cubicBezTo>
                      <a:cubicBezTo>
                        <a:pt x="7061" y="6881"/>
                        <a:pt x="6020" y="10162"/>
                        <a:pt x="4730" y="12742"/>
                      </a:cubicBezTo>
                      <a:cubicBezTo>
                        <a:pt x="3440" y="15232"/>
                        <a:pt x="2716" y="16884"/>
                        <a:pt x="589" y="18695"/>
                      </a:cubicBezTo>
                      <a:cubicBezTo>
                        <a:pt x="136" y="19079"/>
                        <a:pt x="0" y="20120"/>
                        <a:pt x="0" y="20664"/>
                      </a:cubicBezTo>
                      <a:cubicBezTo>
                        <a:pt x="0" y="20777"/>
                        <a:pt x="23" y="20890"/>
                        <a:pt x="136" y="20913"/>
                      </a:cubicBezTo>
                      <a:cubicBezTo>
                        <a:pt x="181" y="20913"/>
                        <a:pt x="249" y="20890"/>
                        <a:pt x="294" y="20845"/>
                      </a:cubicBezTo>
                      <a:cubicBezTo>
                        <a:pt x="2490" y="18921"/>
                        <a:pt x="4029" y="17382"/>
                        <a:pt x="5477" y="14870"/>
                      </a:cubicBezTo>
                      <a:cubicBezTo>
                        <a:pt x="6563" y="13014"/>
                        <a:pt x="7808" y="11407"/>
                        <a:pt x="8555" y="8691"/>
                      </a:cubicBezTo>
                      <a:cubicBezTo>
                        <a:pt x="9098" y="6858"/>
                        <a:pt x="8962" y="4663"/>
                        <a:pt x="10003" y="2988"/>
                      </a:cubicBezTo>
                      <a:cubicBezTo>
                        <a:pt x="10185" y="2694"/>
                        <a:pt x="10433" y="2422"/>
                        <a:pt x="10705" y="2264"/>
                      </a:cubicBezTo>
                      <a:cubicBezTo>
                        <a:pt x="11316" y="1970"/>
                        <a:pt x="11769" y="2196"/>
                        <a:pt x="12108" y="2648"/>
                      </a:cubicBezTo>
                      <a:cubicBezTo>
                        <a:pt x="12606" y="3237"/>
                        <a:pt x="13014" y="2897"/>
                        <a:pt x="13036" y="2354"/>
                      </a:cubicBezTo>
                      <a:close/>
                    </a:path>
                  </a:pathLst>
                </a:custGeom>
                <a:noFill/>
                <a:ln w="5100" cap="flat" cmpd="sng">
                  <a:solidFill>
                    <a:schemeClr val="dk2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6" name="Google Shape;6546;p19"/>
                <p:cNvSpPr/>
                <p:nvPr/>
              </p:nvSpPr>
              <p:spPr>
                <a:xfrm>
                  <a:off x="5395075" y="4886175"/>
                  <a:ext cx="80925" cy="9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7" h="3622" fill="none" extrusionOk="0">
                      <a:moveTo>
                        <a:pt x="3169" y="1992"/>
                      </a:moveTo>
                      <a:cubicBezTo>
                        <a:pt x="3236" y="1607"/>
                        <a:pt x="3191" y="1200"/>
                        <a:pt x="2988" y="860"/>
                      </a:cubicBezTo>
                      <a:cubicBezTo>
                        <a:pt x="2490" y="0"/>
                        <a:pt x="1539" y="68"/>
                        <a:pt x="702" y="362"/>
                      </a:cubicBezTo>
                      <a:cubicBezTo>
                        <a:pt x="0" y="815"/>
                        <a:pt x="475" y="2558"/>
                        <a:pt x="928" y="3055"/>
                      </a:cubicBezTo>
                      <a:cubicBezTo>
                        <a:pt x="1426" y="3621"/>
                        <a:pt x="2218" y="3191"/>
                        <a:pt x="2671" y="2807"/>
                      </a:cubicBezTo>
                      <a:cubicBezTo>
                        <a:pt x="2897" y="2580"/>
                        <a:pt x="3078" y="2286"/>
                        <a:pt x="3169" y="1992"/>
                      </a:cubicBezTo>
                      <a:close/>
                    </a:path>
                  </a:pathLst>
                </a:custGeom>
                <a:noFill/>
                <a:ln w="5100" cap="flat" cmpd="sng">
                  <a:solidFill>
                    <a:schemeClr val="dk2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7" name="Google Shape;6547;p19"/>
                <p:cNvSpPr/>
                <p:nvPr/>
              </p:nvSpPr>
              <p:spPr>
                <a:xfrm>
                  <a:off x="5396200" y="4894475"/>
                  <a:ext cx="81500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3161" extrusionOk="0">
                      <a:moveTo>
                        <a:pt x="1741" y="1"/>
                      </a:moveTo>
                      <a:cubicBezTo>
                        <a:pt x="1404" y="1"/>
                        <a:pt x="1047" y="84"/>
                        <a:pt x="702" y="211"/>
                      </a:cubicBezTo>
                      <a:cubicBezTo>
                        <a:pt x="0" y="664"/>
                        <a:pt x="476" y="2384"/>
                        <a:pt x="928" y="2882"/>
                      </a:cubicBezTo>
                      <a:cubicBezTo>
                        <a:pt x="1112" y="3082"/>
                        <a:pt x="1330" y="3160"/>
                        <a:pt x="1554" y="3160"/>
                      </a:cubicBezTo>
                      <a:cubicBezTo>
                        <a:pt x="1966" y="3160"/>
                        <a:pt x="2401" y="2897"/>
                        <a:pt x="2694" y="2633"/>
                      </a:cubicBezTo>
                      <a:cubicBezTo>
                        <a:pt x="2943" y="2452"/>
                        <a:pt x="3124" y="2135"/>
                        <a:pt x="3169" y="1818"/>
                      </a:cubicBezTo>
                      <a:cubicBezTo>
                        <a:pt x="3259" y="1456"/>
                        <a:pt x="3191" y="1026"/>
                        <a:pt x="3010" y="687"/>
                      </a:cubicBezTo>
                      <a:cubicBezTo>
                        <a:pt x="2699" y="186"/>
                        <a:pt x="2242" y="1"/>
                        <a:pt x="17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8" name="Google Shape;6548;p19"/>
                <p:cNvSpPr/>
                <p:nvPr/>
              </p:nvSpPr>
              <p:spPr>
                <a:xfrm>
                  <a:off x="5200425" y="4798925"/>
                  <a:ext cx="90000" cy="7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0" h="2875" extrusionOk="0">
                      <a:moveTo>
                        <a:pt x="1604" y="1"/>
                      </a:moveTo>
                      <a:cubicBezTo>
                        <a:pt x="1347" y="1"/>
                        <a:pt x="1088" y="62"/>
                        <a:pt x="838" y="209"/>
                      </a:cubicBezTo>
                      <a:cubicBezTo>
                        <a:pt x="1" y="729"/>
                        <a:pt x="23" y="1657"/>
                        <a:pt x="340" y="2494"/>
                      </a:cubicBezTo>
                      <a:cubicBezTo>
                        <a:pt x="504" y="2769"/>
                        <a:pt x="856" y="2875"/>
                        <a:pt x="1259" y="2875"/>
                      </a:cubicBezTo>
                      <a:cubicBezTo>
                        <a:pt x="1918" y="2875"/>
                        <a:pt x="2711" y="2594"/>
                        <a:pt x="3033" y="2313"/>
                      </a:cubicBezTo>
                      <a:cubicBezTo>
                        <a:pt x="3599" y="1793"/>
                        <a:pt x="3192" y="1001"/>
                        <a:pt x="2784" y="525"/>
                      </a:cubicBezTo>
                      <a:cubicBezTo>
                        <a:pt x="2603" y="299"/>
                        <a:pt x="2309" y="118"/>
                        <a:pt x="2015" y="50"/>
                      </a:cubicBezTo>
                      <a:cubicBezTo>
                        <a:pt x="1880" y="18"/>
                        <a:pt x="1742" y="1"/>
                        <a:pt x="160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9" name="Google Shape;6549;p19"/>
                <p:cNvSpPr/>
                <p:nvPr/>
              </p:nvSpPr>
              <p:spPr>
                <a:xfrm>
                  <a:off x="5192500" y="4797900"/>
                  <a:ext cx="90000" cy="8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0" h="3260" fill="none" extrusionOk="0">
                      <a:moveTo>
                        <a:pt x="2015" y="91"/>
                      </a:moveTo>
                      <a:cubicBezTo>
                        <a:pt x="1653" y="1"/>
                        <a:pt x="1223" y="23"/>
                        <a:pt x="838" y="250"/>
                      </a:cubicBezTo>
                      <a:cubicBezTo>
                        <a:pt x="1" y="770"/>
                        <a:pt x="23" y="1698"/>
                        <a:pt x="340" y="2535"/>
                      </a:cubicBezTo>
                      <a:cubicBezTo>
                        <a:pt x="770" y="3260"/>
                        <a:pt x="2513" y="2807"/>
                        <a:pt x="3034" y="2354"/>
                      </a:cubicBezTo>
                      <a:cubicBezTo>
                        <a:pt x="3599" y="1834"/>
                        <a:pt x="3192" y="1042"/>
                        <a:pt x="2807" y="566"/>
                      </a:cubicBezTo>
                      <a:cubicBezTo>
                        <a:pt x="2604" y="295"/>
                        <a:pt x="2332" y="136"/>
                        <a:pt x="2015" y="91"/>
                      </a:cubicBezTo>
                      <a:close/>
                    </a:path>
                  </a:pathLst>
                </a:custGeom>
                <a:noFill/>
                <a:ln w="5100" cap="flat" cmpd="sng">
                  <a:solidFill>
                    <a:schemeClr val="dk2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0" name="Google Shape;6550;p19"/>
                <p:cNvSpPr/>
                <p:nvPr/>
              </p:nvSpPr>
              <p:spPr>
                <a:xfrm>
                  <a:off x="5146125" y="4806950"/>
                  <a:ext cx="297050" cy="3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2" h="12992" fill="none" extrusionOk="0">
                      <a:moveTo>
                        <a:pt x="9324" y="2830"/>
                      </a:moveTo>
                      <a:cubicBezTo>
                        <a:pt x="9845" y="3577"/>
                        <a:pt x="10479" y="3871"/>
                        <a:pt x="11090" y="4482"/>
                      </a:cubicBezTo>
                      <a:cubicBezTo>
                        <a:pt x="11882" y="5229"/>
                        <a:pt x="11723" y="6519"/>
                        <a:pt x="11542" y="7469"/>
                      </a:cubicBezTo>
                      <a:cubicBezTo>
                        <a:pt x="11339" y="8442"/>
                        <a:pt x="10931" y="9370"/>
                        <a:pt x="10320" y="10140"/>
                      </a:cubicBezTo>
                      <a:cubicBezTo>
                        <a:pt x="9573" y="11045"/>
                        <a:pt x="8532" y="11452"/>
                        <a:pt x="7627" y="12109"/>
                      </a:cubicBezTo>
                      <a:cubicBezTo>
                        <a:pt x="6405" y="12991"/>
                        <a:pt x="4979" y="12810"/>
                        <a:pt x="3780" y="12018"/>
                      </a:cubicBezTo>
                      <a:cubicBezTo>
                        <a:pt x="1267" y="10389"/>
                        <a:pt x="0" y="6587"/>
                        <a:pt x="1335" y="3825"/>
                      </a:cubicBezTo>
                      <a:cubicBezTo>
                        <a:pt x="2739" y="1042"/>
                        <a:pt x="7378" y="1"/>
                        <a:pt x="9324" y="2830"/>
                      </a:cubicBezTo>
                      <a:close/>
                    </a:path>
                  </a:pathLst>
                </a:custGeom>
                <a:noFill/>
                <a:ln w="5100" cap="flat" cmpd="sng">
                  <a:solidFill>
                    <a:schemeClr val="dk2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1" name="Google Shape;6551;p19"/>
                <p:cNvSpPr/>
                <p:nvPr/>
              </p:nvSpPr>
              <p:spPr>
                <a:xfrm>
                  <a:off x="5143850" y="4841025"/>
                  <a:ext cx="292550" cy="29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2" h="11630" extrusionOk="0">
                      <a:moveTo>
                        <a:pt x="5752" y="0"/>
                      </a:moveTo>
                      <a:cubicBezTo>
                        <a:pt x="5608" y="0"/>
                        <a:pt x="5465" y="6"/>
                        <a:pt x="5319" y="18"/>
                      </a:cubicBezTo>
                      <a:cubicBezTo>
                        <a:pt x="5228" y="18"/>
                        <a:pt x="5183" y="63"/>
                        <a:pt x="5093" y="63"/>
                      </a:cubicBezTo>
                      <a:cubicBezTo>
                        <a:pt x="4550" y="131"/>
                        <a:pt x="4074" y="312"/>
                        <a:pt x="3622" y="561"/>
                      </a:cubicBezTo>
                      <a:cubicBezTo>
                        <a:pt x="2694" y="1105"/>
                        <a:pt x="1924" y="1942"/>
                        <a:pt x="1449" y="2825"/>
                      </a:cubicBezTo>
                      <a:cubicBezTo>
                        <a:pt x="1" y="5495"/>
                        <a:pt x="928" y="9162"/>
                        <a:pt x="3644" y="10950"/>
                      </a:cubicBezTo>
                      <a:cubicBezTo>
                        <a:pt x="4311" y="11366"/>
                        <a:pt x="4978" y="11629"/>
                        <a:pt x="5676" y="11629"/>
                      </a:cubicBezTo>
                      <a:cubicBezTo>
                        <a:pt x="6115" y="11629"/>
                        <a:pt x="6567" y="11525"/>
                        <a:pt x="7039" y="11289"/>
                      </a:cubicBezTo>
                      <a:cubicBezTo>
                        <a:pt x="7605" y="10995"/>
                        <a:pt x="8080" y="10610"/>
                        <a:pt x="8533" y="10203"/>
                      </a:cubicBezTo>
                      <a:cubicBezTo>
                        <a:pt x="8985" y="9841"/>
                        <a:pt x="9438" y="9456"/>
                        <a:pt x="9845" y="9026"/>
                      </a:cubicBezTo>
                      <a:cubicBezTo>
                        <a:pt x="10909" y="7872"/>
                        <a:pt x="11701" y="6310"/>
                        <a:pt x="11656" y="4771"/>
                      </a:cubicBezTo>
                      <a:cubicBezTo>
                        <a:pt x="11633" y="3934"/>
                        <a:pt x="11317" y="3164"/>
                        <a:pt x="10773" y="2508"/>
                      </a:cubicBezTo>
                      <a:cubicBezTo>
                        <a:pt x="10683" y="2372"/>
                        <a:pt x="10615" y="2259"/>
                        <a:pt x="10502" y="2146"/>
                      </a:cubicBezTo>
                      <a:cubicBezTo>
                        <a:pt x="9981" y="1580"/>
                        <a:pt x="9302" y="1059"/>
                        <a:pt x="8578" y="697"/>
                      </a:cubicBezTo>
                      <a:cubicBezTo>
                        <a:pt x="8058" y="448"/>
                        <a:pt x="7492" y="222"/>
                        <a:pt x="6926" y="109"/>
                      </a:cubicBezTo>
                      <a:cubicBezTo>
                        <a:pt x="6528" y="42"/>
                        <a:pt x="6143" y="0"/>
                        <a:pt x="57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2" name="Google Shape;6552;p19"/>
                <p:cNvSpPr/>
                <p:nvPr/>
              </p:nvSpPr>
              <p:spPr>
                <a:xfrm>
                  <a:off x="5266075" y="4840450"/>
                  <a:ext cx="147675" cy="7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7" h="2969" extrusionOk="0">
                      <a:moveTo>
                        <a:pt x="863" y="1"/>
                      </a:moveTo>
                      <a:cubicBezTo>
                        <a:pt x="719" y="1"/>
                        <a:pt x="576" y="6"/>
                        <a:pt x="430" y="19"/>
                      </a:cubicBezTo>
                      <a:cubicBezTo>
                        <a:pt x="339" y="19"/>
                        <a:pt x="294" y="41"/>
                        <a:pt x="204" y="41"/>
                      </a:cubicBezTo>
                      <a:cubicBezTo>
                        <a:pt x="136" y="86"/>
                        <a:pt x="68" y="132"/>
                        <a:pt x="0" y="154"/>
                      </a:cubicBezTo>
                      <a:cubicBezTo>
                        <a:pt x="317" y="1128"/>
                        <a:pt x="1154" y="1920"/>
                        <a:pt x="2150" y="2418"/>
                      </a:cubicBezTo>
                      <a:cubicBezTo>
                        <a:pt x="2557" y="2621"/>
                        <a:pt x="2965" y="2802"/>
                        <a:pt x="3395" y="2870"/>
                      </a:cubicBezTo>
                      <a:cubicBezTo>
                        <a:pt x="3706" y="2939"/>
                        <a:pt x="4017" y="2969"/>
                        <a:pt x="4328" y="2969"/>
                      </a:cubicBezTo>
                      <a:cubicBezTo>
                        <a:pt x="4425" y="2969"/>
                        <a:pt x="4521" y="2966"/>
                        <a:pt x="4617" y="2961"/>
                      </a:cubicBezTo>
                      <a:cubicBezTo>
                        <a:pt x="5092" y="2916"/>
                        <a:pt x="5522" y="2757"/>
                        <a:pt x="5907" y="2531"/>
                      </a:cubicBezTo>
                      <a:cubicBezTo>
                        <a:pt x="5839" y="2395"/>
                        <a:pt x="5726" y="2282"/>
                        <a:pt x="5613" y="2146"/>
                      </a:cubicBezTo>
                      <a:cubicBezTo>
                        <a:pt x="5092" y="1580"/>
                        <a:pt x="4413" y="1060"/>
                        <a:pt x="3689" y="698"/>
                      </a:cubicBezTo>
                      <a:cubicBezTo>
                        <a:pt x="3169" y="449"/>
                        <a:pt x="2603" y="222"/>
                        <a:pt x="2037" y="109"/>
                      </a:cubicBezTo>
                      <a:cubicBezTo>
                        <a:pt x="1639" y="43"/>
                        <a:pt x="1254" y="1"/>
                        <a:pt x="8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3" name="Google Shape;6553;p19"/>
                <p:cNvSpPr/>
                <p:nvPr/>
              </p:nvSpPr>
              <p:spPr>
                <a:xfrm>
                  <a:off x="5241175" y="5175500"/>
                  <a:ext cx="88850" cy="2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11288" extrusionOk="0">
                      <a:moveTo>
                        <a:pt x="1322" y="1"/>
                      </a:moveTo>
                      <a:cubicBezTo>
                        <a:pt x="459" y="1"/>
                        <a:pt x="222" y="1872"/>
                        <a:pt x="159" y="2753"/>
                      </a:cubicBezTo>
                      <a:cubicBezTo>
                        <a:pt x="0" y="4360"/>
                        <a:pt x="181" y="5990"/>
                        <a:pt x="611" y="7574"/>
                      </a:cubicBezTo>
                      <a:cubicBezTo>
                        <a:pt x="860" y="8547"/>
                        <a:pt x="1426" y="11172"/>
                        <a:pt x="2693" y="11286"/>
                      </a:cubicBezTo>
                      <a:cubicBezTo>
                        <a:pt x="2706" y="11287"/>
                        <a:pt x="2719" y="11287"/>
                        <a:pt x="2732" y="11287"/>
                      </a:cubicBezTo>
                      <a:cubicBezTo>
                        <a:pt x="2945" y="11287"/>
                        <a:pt x="3153" y="11115"/>
                        <a:pt x="3259" y="10923"/>
                      </a:cubicBezTo>
                      <a:cubicBezTo>
                        <a:pt x="3553" y="10493"/>
                        <a:pt x="3508" y="9950"/>
                        <a:pt x="3508" y="9452"/>
                      </a:cubicBezTo>
                      <a:cubicBezTo>
                        <a:pt x="3486" y="7891"/>
                        <a:pt x="3440" y="6306"/>
                        <a:pt x="3169" y="4790"/>
                      </a:cubicBezTo>
                      <a:cubicBezTo>
                        <a:pt x="3056" y="4156"/>
                        <a:pt x="2241" y="264"/>
                        <a:pt x="1539" y="37"/>
                      </a:cubicBezTo>
                      <a:cubicBezTo>
                        <a:pt x="1463" y="12"/>
                        <a:pt x="1390" y="1"/>
                        <a:pt x="132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4" name="Google Shape;6554;p19"/>
                <p:cNvSpPr/>
                <p:nvPr/>
              </p:nvSpPr>
              <p:spPr>
                <a:xfrm>
                  <a:off x="5223625" y="5180950"/>
                  <a:ext cx="101875" cy="2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5" h="10864" fill="none" extrusionOk="0">
                      <a:moveTo>
                        <a:pt x="3237" y="3395"/>
                      </a:moveTo>
                      <a:cubicBezTo>
                        <a:pt x="3056" y="2784"/>
                        <a:pt x="2830" y="2196"/>
                        <a:pt x="2581" y="1630"/>
                      </a:cubicBezTo>
                      <a:cubicBezTo>
                        <a:pt x="2286" y="996"/>
                        <a:pt x="2015" y="385"/>
                        <a:pt x="1313" y="227"/>
                      </a:cubicBezTo>
                      <a:cubicBezTo>
                        <a:pt x="227" y="0"/>
                        <a:pt x="1" y="770"/>
                        <a:pt x="23" y="1698"/>
                      </a:cubicBezTo>
                      <a:cubicBezTo>
                        <a:pt x="91" y="4504"/>
                        <a:pt x="815" y="7107"/>
                        <a:pt x="1879" y="9687"/>
                      </a:cubicBezTo>
                      <a:cubicBezTo>
                        <a:pt x="2060" y="10185"/>
                        <a:pt x="2513" y="10864"/>
                        <a:pt x="3146" y="10841"/>
                      </a:cubicBezTo>
                      <a:cubicBezTo>
                        <a:pt x="3373" y="10841"/>
                        <a:pt x="3576" y="10638"/>
                        <a:pt x="3690" y="10411"/>
                      </a:cubicBezTo>
                      <a:cubicBezTo>
                        <a:pt x="3916" y="9959"/>
                        <a:pt x="4074" y="8646"/>
                        <a:pt x="4029" y="8125"/>
                      </a:cubicBezTo>
                      <a:cubicBezTo>
                        <a:pt x="3803" y="6609"/>
                        <a:pt x="3644" y="4912"/>
                        <a:pt x="3237" y="3395"/>
                      </a:cubicBezTo>
                      <a:close/>
                    </a:path>
                  </a:pathLst>
                </a:custGeom>
                <a:noFill/>
                <a:ln w="5100" cap="flat" cmpd="sng">
                  <a:solidFill>
                    <a:schemeClr val="dk2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5" name="Google Shape;6555;p19"/>
                <p:cNvSpPr/>
                <p:nvPr/>
              </p:nvSpPr>
              <p:spPr>
                <a:xfrm>
                  <a:off x="5027300" y="4954625"/>
                  <a:ext cx="342325" cy="36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3" h="14440" fill="none" extrusionOk="0">
                      <a:moveTo>
                        <a:pt x="13512" y="7650"/>
                      </a:moveTo>
                      <a:cubicBezTo>
                        <a:pt x="13534" y="7854"/>
                        <a:pt x="13580" y="8080"/>
                        <a:pt x="13602" y="8261"/>
                      </a:cubicBezTo>
                      <a:cubicBezTo>
                        <a:pt x="13693" y="9235"/>
                        <a:pt x="13602" y="10230"/>
                        <a:pt x="13195" y="11090"/>
                      </a:cubicBezTo>
                      <a:cubicBezTo>
                        <a:pt x="12742" y="12064"/>
                        <a:pt x="12018" y="12675"/>
                        <a:pt x="11135" y="13240"/>
                      </a:cubicBezTo>
                      <a:cubicBezTo>
                        <a:pt x="9913" y="14033"/>
                        <a:pt x="8623" y="14440"/>
                        <a:pt x="7197" y="14214"/>
                      </a:cubicBezTo>
                      <a:cubicBezTo>
                        <a:pt x="5364" y="13897"/>
                        <a:pt x="3463" y="13467"/>
                        <a:pt x="2082" y="12177"/>
                      </a:cubicBezTo>
                      <a:cubicBezTo>
                        <a:pt x="1313" y="11475"/>
                        <a:pt x="928" y="10615"/>
                        <a:pt x="611" y="9619"/>
                      </a:cubicBezTo>
                      <a:cubicBezTo>
                        <a:pt x="0" y="7650"/>
                        <a:pt x="181" y="5410"/>
                        <a:pt x="1403" y="3690"/>
                      </a:cubicBezTo>
                      <a:cubicBezTo>
                        <a:pt x="2105" y="2694"/>
                        <a:pt x="3056" y="1879"/>
                        <a:pt x="4097" y="1291"/>
                      </a:cubicBezTo>
                      <a:cubicBezTo>
                        <a:pt x="5138" y="680"/>
                        <a:pt x="6790" y="1"/>
                        <a:pt x="7989" y="227"/>
                      </a:cubicBezTo>
                      <a:cubicBezTo>
                        <a:pt x="8963" y="408"/>
                        <a:pt x="10026" y="1472"/>
                        <a:pt x="10683" y="2128"/>
                      </a:cubicBezTo>
                      <a:cubicBezTo>
                        <a:pt x="12176" y="3667"/>
                        <a:pt x="13195" y="5613"/>
                        <a:pt x="13512" y="7650"/>
                      </a:cubicBezTo>
                      <a:close/>
                    </a:path>
                  </a:pathLst>
                </a:custGeom>
                <a:noFill/>
                <a:ln w="5100" cap="flat" cmpd="sng">
                  <a:solidFill>
                    <a:schemeClr val="dk2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6" name="Google Shape;6556;p19"/>
                <p:cNvSpPr/>
                <p:nvPr/>
              </p:nvSpPr>
              <p:spPr>
                <a:xfrm>
                  <a:off x="5298875" y="5106850"/>
                  <a:ext cx="170325" cy="16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3" h="6541" extrusionOk="0">
                      <a:moveTo>
                        <a:pt x="3613" y="0"/>
                      </a:moveTo>
                      <a:cubicBezTo>
                        <a:pt x="3101" y="0"/>
                        <a:pt x="2598" y="161"/>
                        <a:pt x="2105" y="430"/>
                      </a:cubicBezTo>
                      <a:cubicBezTo>
                        <a:pt x="815" y="1131"/>
                        <a:pt x="1" y="2783"/>
                        <a:pt x="1" y="4209"/>
                      </a:cubicBezTo>
                      <a:cubicBezTo>
                        <a:pt x="1" y="4730"/>
                        <a:pt x="136" y="5273"/>
                        <a:pt x="499" y="5658"/>
                      </a:cubicBezTo>
                      <a:cubicBezTo>
                        <a:pt x="1008" y="6226"/>
                        <a:pt x="1875" y="6540"/>
                        <a:pt x="2642" y="6540"/>
                      </a:cubicBezTo>
                      <a:cubicBezTo>
                        <a:pt x="2761" y="6540"/>
                        <a:pt x="2876" y="6533"/>
                        <a:pt x="2988" y="6518"/>
                      </a:cubicBezTo>
                      <a:cubicBezTo>
                        <a:pt x="3667" y="6427"/>
                        <a:pt x="4369" y="6133"/>
                        <a:pt x="5025" y="5748"/>
                      </a:cubicBezTo>
                      <a:cubicBezTo>
                        <a:pt x="5772" y="5273"/>
                        <a:pt x="6292" y="4526"/>
                        <a:pt x="6587" y="3711"/>
                      </a:cubicBezTo>
                      <a:cubicBezTo>
                        <a:pt x="6813" y="2964"/>
                        <a:pt x="6700" y="2399"/>
                        <a:pt x="6292" y="1720"/>
                      </a:cubicBezTo>
                      <a:cubicBezTo>
                        <a:pt x="5885" y="995"/>
                        <a:pt x="5206" y="430"/>
                        <a:pt x="4414" y="135"/>
                      </a:cubicBezTo>
                      <a:cubicBezTo>
                        <a:pt x="4144" y="43"/>
                        <a:pt x="3878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7" name="Google Shape;6557;p19"/>
                <p:cNvSpPr/>
                <p:nvPr/>
              </p:nvSpPr>
              <p:spPr>
                <a:xfrm>
                  <a:off x="5304525" y="5085900"/>
                  <a:ext cx="166950" cy="19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8" h="7741" fill="none" extrusionOk="0">
                      <a:moveTo>
                        <a:pt x="4980" y="6450"/>
                      </a:moveTo>
                      <a:cubicBezTo>
                        <a:pt x="3667" y="7424"/>
                        <a:pt x="1698" y="7740"/>
                        <a:pt x="499" y="6473"/>
                      </a:cubicBezTo>
                      <a:cubicBezTo>
                        <a:pt x="137" y="6066"/>
                        <a:pt x="1" y="5545"/>
                        <a:pt x="1" y="5025"/>
                      </a:cubicBezTo>
                      <a:cubicBezTo>
                        <a:pt x="1" y="4187"/>
                        <a:pt x="295" y="3395"/>
                        <a:pt x="589" y="2603"/>
                      </a:cubicBezTo>
                      <a:cubicBezTo>
                        <a:pt x="838" y="1879"/>
                        <a:pt x="1608" y="1245"/>
                        <a:pt x="2264" y="928"/>
                      </a:cubicBezTo>
                      <a:cubicBezTo>
                        <a:pt x="4188" y="0"/>
                        <a:pt x="6677" y="1313"/>
                        <a:pt x="6519" y="3554"/>
                      </a:cubicBezTo>
                      <a:cubicBezTo>
                        <a:pt x="6474" y="4459"/>
                        <a:pt x="6112" y="5364"/>
                        <a:pt x="5478" y="6020"/>
                      </a:cubicBezTo>
                      <a:close/>
                    </a:path>
                  </a:pathLst>
                </a:custGeom>
                <a:noFill/>
                <a:ln w="5100" cap="flat" cmpd="sng">
                  <a:solidFill>
                    <a:schemeClr val="dk2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8" name="Google Shape;6558;p19"/>
                <p:cNvSpPr/>
                <p:nvPr/>
              </p:nvSpPr>
              <p:spPr>
                <a:xfrm>
                  <a:off x="5307925" y="5129925"/>
                  <a:ext cx="126200" cy="11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8" h="4522" extrusionOk="0">
                      <a:moveTo>
                        <a:pt x="2591" y="0"/>
                      </a:moveTo>
                      <a:cubicBezTo>
                        <a:pt x="2197" y="0"/>
                        <a:pt x="1806" y="91"/>
                        <a:pt x="1472" y="276"/>
                      </a:cubicBezTo>
                      <a:cubicBezTo>
                        <a:pt x="567" y="751"/>
                        <a:pt x="1" y="1883"/>
                        <a:pt x="1" y="2901"/>
                      </a:cubicBezTo>
                      <a:cubicBezTo>
                        <a:pt x="23" y="3264"/>
                        <a:pt x="114" y="3671"/>
                        <a:pt x="363" y="3920"/>
                      </a:cubicBezTo>
                      <a:cubicBezTo>
                        <a:pt x="739" y="4316"/>
                        <a:pt x="1322" y="4521"/>
                        <a:pt x="1857" y="4521"/>
                      </a:cubicBezTo>
                      <a:cubicBezTo>
                        <a:pt x="1933" y="4521"/>
                        <a:pt x="2009" y="4517"/>
                        <a:pt x="2083" y="4508"/>
                      </a:cubicBezTo>
                      <a:cubicBezTo>
                        <a:pt x="2581" y="4463"/>
                        <a:pt x="3056" y="4259"/>
                        <a:pt x="3509" y="3965"/>
                      </a:cubicBezTo>
                      <a:cubicBezTo>
                        <a:pt x="4075" y="3626"/>
                        <a:pt x="4550" y="3128"/>
                        <a:pt x="4776" y="2585"/>
                      </a:cubicBezTo>
                      <a:cubicBezTo>
                        <a:pt x="5048" y="1974"/>
                        <a:pt x="4640" y="978"/>
                        <a:pt x="4142" y="548"/>
                      </a:cubicBezTo>
                      <a:cubicBezTo>
                        <a:pt x="3729" y="187"/>
                        <a:pt x="3157" y="0"/>
                        <a:pt x="25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9" name="Google Shape;6559;p19"/>
                <p:cNvSpPr/>
                <p:nvPr/>
              </p:nvSpPr>
              <p:spPr>
                <a:xfrm>
                  <a:off x="5006350" y="4927075"/>
                  <a:ext cx="165825" cy="17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3" h="7129" extrusionOk="0">
                      <a:moveTo>
                        <a:pt x="2896" y="0"/>
                      </a:moveTo>
                      <a:cubicBezTo>
                        <a:pt x="2737" y="0"/>
                        <a:pt x="2579" y="13"/>
                        <a:pt x="2423" y="39"/>
                      </a:cubicBezTo>
                      <a:cubicBezTo>
                        <a:pt x="1472" y="175"/>
                        <a:pt x="205" y="1057"/>
                        <a:pt x="91" y="2053"/>
                      </a:cubicBezTo>
                      <a:cubicBezTo>
                        <a:pt x="1" y="2845"/>
                        <a:pt x="205" y="3796"/>
                        <a:pt x="612" y="4679"/>
                      </a:cubicBezTo>
                      <a:cubicBezTo>
                        <a:pt x="906" y="5357"/>
                        <a:pt x="1359" y="5969"/>
                        <a:pt x="1902" y="6421"/>
                      </a:cubicBezTo>
                      <a:cubicBezTo>
                        <a:pt x="2430" y="6843"/>
                        <a:pt x="3162" y="7129"/>
                        <a:pt x="3866" y="7129"/>
                      </a:cubicBezTo>
                      <a:cubicBezTo>
                        <a:pt x="4068" y="7129"/>
                        <a:pt x="4268" y="7105"/>
                        <a:pt x="4459" y="7055"/>
                      </a:cubicBezTo>
                      <a:cubicBezTo>
                        <a:pt x="4957" y="6919"/>
                        <a:pt x="5387" y="6534"/>
                        <a:pt x="5659" y="6127"/>
                      </a:cubicBezTo>
                      <a:cubicBezTo>
                        <a:pt x="6451" y="4905"/>
                        <a:pt x="6632" y="3072"/>
                        <a:pt x="5931" y="1782"/>
                      </a:cubicBezTo>
                      <a:cubicBezTo>
                        <a:pt x="5350" y="740"/>
                        <a:pt x="4114" y="0"/>
                        <a:pt x="28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0" name="Google Shape;6560;p19"/>
                <p:cNvSpPr/>
                <p:nvPr/>
              </p:nvSpPr>
              <p:spPr>
                <a:xfrm>
                  <a:off x="4999575" y="4930300"/>
                  <a:ext cx="173725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9" h="6858" fill="none" extrusionOk="0">
                      <a:moveTo>
                        <a:pt x="5772" y="5704"/>
                      </a:moveTo>
                      <a:cubicBezTo>
                        <a:pt x="6654" y="4346"/>
                        <a:pt x="6948" y="1766"/>
                        <a:pt x="5364" y="793"/>
                      </a:cubicBezTo>
                      <a:cubicBezTo>
                        <a:pt x="5025" y="589"/>
                        <a:pt x="4685" y="408"/>
                        <a:pt x="4323" y="295"/>
                      </a:cubicBezTo>
                      <a:cubicBezTo>
                        <a:pt x="3961" y="182"/>
                        <a:pt x="3554" y="68"/>
                        <a:pt x="3146" y="46"/>
                      </a:cubicBezTo>
                      <a:cubicBezTo>
                        <a:pt x="2241" y="0"/>
                        <a:pt x="1336" y="340"/>
                        <a:pt x="679" y="951"/>
                      </a:cubicBezTo>
                      <a:cubicBezTo>
                        <a:pt x="272" y="1358"/>
                        <a:pt x="46" y="1947"/>
                        <a:pt x="23" y="2490"/>
                      </a:cubicBezTo>
                      <a:cubicBezTo>
                        <a:pt x="0" y="2943"/>
                        <a:pt x="91" y="3350"/>
                        <a:pt x="204" y="3780"/>
                      </a:cubicBezTo>
                      <a:cubicBezTo>
                        <a:pt x="453" y="4685"/>
                        <a:pt x="1019" y="5591"/>
                        <a:pt x="1856" y="6021"/>
                      </a:cubicBezTo>
                      <a:cubicBezTo>
                        <a:pt x="2694" y="6451"/>
                        <a:pt x="3599" y="6858"/>
                        <a:pt x="4527" y="6609"/>
                      </a:cubicBezTo>
                      <a:cubicBezTo>
                        <a:pt x="5070" y="6496"/>
                        <a:pt x="5477" y="6134"/>
                        <a:pt x="5772" y="5704"/>
                      </a:cubicBezTo>
                      <a:close/>
                    </a:path>
                  </a:pathLst>
                </a:custGeom>
                <a:noFill/>
                <a:ln w="5100" cap="flat" cmpd="sng">
                  <a:solidFill>
                    <a:schemeClr val="dk2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1" name="Google Shape;6561;p19"/>
                <p:cNvSpPr/>
                <p:nvPr/>
              </p:nvSpPr>
              <p:spPr>
                <a:xfrm>
                  <a:off x="5035775" y="4962475"/>
                  <a:ext cx="131300" cy="14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2" h="5687" extrusionOk="0">
                      <a:moveTo>
                        <a:pt x="2277" y="0"/>
                      </a:moveTo>
                      <a:cubicBezTo>
                        <a:pt x="2158" y="0"/>
                        <a:pt x="2041" y="9"/>
                        <a:pt x="1925" y="26"/>
                      </a:cubicBezTo>
                      <a:cubicBezTo>
                        <a:pt x="1178" y="139"/>
                        <a:pt x="159" y="818"/>
                        <a:pt x="69" y="1610"/>
                      </a:cubicBezTo>
                      <a:cubicBezTo>
                        <a:pt x="1" y="2289"/>
                        <a:pt x="159" y="3059"/>
                        <a:pt x="476" y="3738"/>
                      </a:cubicBezTo>
                      <a:cubicBezTo>
                        <a:pt x="725" y="4281"/>
                        <a:pt x="1087" y="4779"/>
                        <a:pt x="1517" y="5118"/>
                      </a:cubicBezTo>
                      <a:cubicBezTo>
                        <a:pt x="1948" y="5460"/>
                        <a:pt x="2536" y="5687"/>
                        <a:pt x="3100" y="5687"/>
                      </a:cubicBezTo>
                      <a:cubicBezTo>
                        <a:pt x="3246" y="5687"/>
                        <a:pt x="3391" y="5672"/>
                        <a:pt x="3531" y="5639"/>
                      </a:cubicBezTo>
                      <a:cubicBezTo>
                        <a:pt x="3916" y="5526"/>
                        <a:pt x="4256" y="5231"/>
                        <a:pt x="4482" y="4869"/>
                      </a:cubicBezTo>
                      <a:cubicBezTo>
                        <a:pt x="5116" y="3919"/>
                        <a:pt x="5251" y="2470"/>
                        <a:pt x="4686" y="1407"/>
                      </a:cubicBezTo>
                      <a:cubicBezTo>
                        <a:pt x="4242" y="560"/>
                        <a:pt x="3242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2" name="Google Shape;6562;p19"/>
                <p:cNvSpPr/>
                <p:nvPr/>
              </p:nvSpPr>
              <p:spPr>
                <a:xfrm>
                  <a:off x="5027300" y="4931425"/>
                  <a:ext cx="368925" cy="3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57" h="14720" extrusionOk="0">
                      <a:moveTo>
                        <a:pt x="9687" y="1"/>
                      </a:moveTo>
                      <a:cubicBezTo>
                        <a:pt x="9890" y="227"/>
                        <a:pt x="10049" y="476"/>
                        <a:pt x="10139" y="770"/>
                      </a:cubicBezTo>
                      <a:cubicBezTo>
                        <a:pt x="10210" y="946"/>
                        <a:pt x="10130" y="1012"/>
                        <a:pt x="10007" y="1012"/>
                      </a:cubicBezTo>
                      <a:cubicBezTo>
                        <a:pt x="9971" y="1012"/>
                        <a:pt x="9931" y="1007"/>
                        <a:pt x="9890" y="997"/>
                      </a:cubicBezTo>
                      <a:cubicBezTo>
                        <a:pt x="9239" y="777"/>
                        <a:pt x="8567" y="676"/>
                        <a:pt x="7895" y="676"/>
                      </a:cubicBezTo>
                      <a:cubicBezTo>
                        <a:pt x="6558" y="676"/>
                        <a:pt x="5218" y="1073"/>
                        <a:pt x="4029" y="1721"/>
                      </a:cubicBezTo>
                      <a:cubicBezTo>
                        <a:pt x="2988" y="2332"/>
                        <a:pt x="2060" y="3147"/>
                        <a:pt x="1358" y="4142"/>
                      </a:cubicBezTo>
                      <a:cubicBezTo>
                        <a:pt x="611" y="5183"/>
                        <a:pt x="295" y="6315"/>
                        <a:pt x="159" y="7582"/>
                      </a:cubicBezTo>
                      <a:cubicBezTo>
                        <a:pt x="0" y="9031"/>
                        <a:pt x="702" y="10321"/>
                        <a:pt x="1585" y="11407"/>
                      </a:cubicBezTo>
                      <a:cubicBezTo>
                        <a:pt x="2082" y="12018"/>
                        <a:pt x="2716" y="12584"/>
                        <a:pt x="3350" y="13082"/>
                      </a:cubicBezTo>
                      <a:cubicBezTo>
                        <a:pt x="3916" y="13489"/>
                        <a:pt x="4549" y="13829"/>
                        <a:pt x="5206" y="14100"/>
                      </a:cubicBezTo>
                      <a:cubicBezTo>
                        <a:pt x="5817" y="14327"/>
                        <a:pt x="6473" y="14508"/>
                        <a:pt x="7152" y="14621"/>
                      </a:cubicBezTo>
                      <a:cubicBezTo>
                        <a:pt x="7539" y="14685"/>
                        <a:pt x="7932" y="14720"/>
                        <a:pt x="8323" y="14720"/>
                      </a:cubicBezTo>
                      <a:cubicBezTo>
                        <a:pt x="9327" y="14720"/>
                        <a:pt x="10324" y="14489"/>
                        <a:pt x="11203" y="13919"/>
                      </a:cubicBezTo>
                      <a:cubicBezTo>
                        <a:pt x="12357" y="13150"/>
                        <a:pt x="13240" y="12018"/>
                        <a:pt x="13851" y="10819"/>
                      </a:cubicBezTo>
                      <a:cubicBezTo>
                        <a:pt x="14100" y="10321"/>
                        <a:pt x="14281" y="9755"/>
                        <a:pt x="14417" y="9257"/>
                      </a:cubicBezTo>
                      <a:cubicBezTo>
                        <a:pt x="14530" y="8782"/>
                        <a:pt x="14621" y="8284"/>
                        <a:pt x="14643" y="7809"/>
                      </a:cubicBezTo>
                      <a:cubicBezTo>
                        <a:pt x="14756" y="6021"/>
                        <a:pt x="14145" y="4210"/>
                        <a:pt x="12923" y="2943"/>
                      </a:cubicBezTo>
                      <a:cubicBezTo>
                        <a:pt x="12584" y="2558"/>
                        <a:pt x="12176" y="2219"/>
                        <a:pt x="11746" y="1902"/>
                      </a:cubicBezTo>
                      <a:cubicBezTo>
                        <a:pt x="11611" y="1811"/>
                        <a:pt x="11452" y="1721"/>
                        <a:pt x="11339" y="1608"/>
                      </a:cubicBezTo>
                      <a:cubicBezTo>
                        <a:pt x="11181" y="1494"/>
                        <a:pt x="11181" y="1427"/>
                        <a:pt x="11362" y="1336"/>
                      </a:cubicBezTo>
                      <a:cubicBezTo>
                        <a:pt x="11633" y="1155"/>
                        <a:pt x="11973" y="1110"/>
                        <a:pt x="12289" y="1087"/>
                      </a:cubicBezTo>
                      <a:cubicBezTo>
                        <a:pt x="12384" y="1077"/>
                        <a:pt x="12478" y="1072"/>
                        <a:pt x="12570" y="1072"/>
                      </a:cubicBezTo>
                      <a:cubicBezTo>
                        <a:pt x="12874" y="1072"/>
                        <a:pt x="13166" y="1120"/>
                        <a:pt x="13444" y="1155"/>
                      </a:cubicBezTo>
                      <a:cubicBezTo>
                        <a:pt x="13172" y="861"/>
                        <a:pt x="12765" y="657"/>
                        <a:pt x="12357" y="544"/>
                      </a:cubicBezTo>
                      <a:cubicBezTo>
                        <a:pt x="12202" y="475"/>
                        <a:pt x="12033" y="445"/>
                        <a:pt x="11861" y="445"/>
                      </a:cubicBezTo>
                      <a:cubicBezTo>
                        <a:pt x="11808" y="445"/>
                        <a:pt x="11754" y="448"/>
                        <a:pt x="11701" y="453"/>
                      </a:cubicBezTo>
                      <a:cubicBezTo>
                        <a:pt x="11384" y="476"/>
                        <a:pt x="10818" y="702"/>
                        <a:pt x="10728" y="1019"/>
                      </a:cubicBezTo>
                      <a:cubicBezTo>
                        <a:pt x="10547" y="544"/>
                        <a:pt x="10162" y="182"/>
                        <a:pt x="968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3" name="Google Shape;6563;p19"/>
                <p:cNvSpPr/>
                <p:nvPr/>
              </p:nvSpPr>
              <p:spPr>
                <a:xfrm>
                  <a:off x="5021625" y="4943325"/>
                  <a:ext cx="368950" cy="36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58" h="14738" extrusionOk="0">
                      <a:moveTo>
                        <a:pt x="9687" y="0"/>
                      </a:moveTo>
                      <a:cubicBezTo>
                        <a:pt x="9891" y="226"/>
                        <a:pt x="10050" y="498"/>
                        <a:pt x="10140" y="769"/>
                      </a:cubicBezTo>
                      <a:cubicBezTo>
                        <a:pt x="10208" y="940"/>
                        <a:pt x="10135" y="1021"/>
                        <a:pt x="10017" y="1021"/>
                      </a:cubicBezTo>
                      <a:cubicBezTo>
                        <a:pt x="9979" y="1021"/>
                        <a:pt x="9936" y="1012"/>
                        <a:pt x="9891" y="996"/>
                      </a:cubicBezTo>
                      <a:cubicBezTo>
                        <a:pt x="9242" y="777"/>
                        <a:pt x="8573" y="676"/>
                        <a:pt x="7904" y="676"/>
                      </a:cubicBezTo>
                      <a:cubicBezTo>
                        <a:pt x="6564" y="676"/>
                        <a:pt x="5221" y="1079"/>
                        <a:pt x="4029" y="1743"/>
                      </a:cubicBezTo>
                      <a:cubicBezTo>
                        <a:pt x="2988" y="2331"/>
                        <a:pt x="2060" y="3146"/>
                        <a:pt x="1359" y="4142"/>
                      </a:cubicBezTo>
                      <a:cubicBezTo>
                        <a:pt x="612" y="5183"/>
                        <a:pt x="295" y="6314"/>
                        <a:pt x="159" y="7582"/>
                      </a:cubicBezTo>
                      <a:cubicBezTo>
                        <a:pt x="1" y="9030"/>
                        <a:pt x="703" y="10343"/>
                        <a:pt x="1585" y="11407"/>
                      </a:cubicBezTo>
                      <a:cubicBezTo>
                        <a:pt x="2083" y="12040"/>
                        <a:pt x="2717" y="12606"/>
                        <a:pt x="3351" y="13081"/>
                      </a:cubicBezTo>
                      <a:cubicBezTo>
                        <a:pt x="3916" y="13511"/>
                        <a:pt x="4550" y="13851"/>
                        <a:pt x="5206" y="14100"/>
                      </a:cubicBezTo>
                      <a:cubicBezTo>
                        <a:pt x="5817" y="14326"/>
                        <a:pt x="6474" y="14530"/>
                        <a:pt x="7153" y="14643"/>
                      </a:cubicBezTo>
                      <a:cubicBezTo>
                        <a:pt x="7526" y="14704"/>
                        <a:pt x="7904" y="14737"/>
                        <a:pt x="8282" y="14737"/>
                      </a:cubicBezTo>
                      <a:cubicBezTo>
                        <a:pt x="9300" y="14737"/>
                        <a:pt x="10312" y="14497"/>
                        <a:pt x="11204" y="13919"/>
                      </a:cubicBezTo>
                      <a:cubicBezTo>
                        <a:pt x="12358" y="13172"/>
                        <a:pt x="13241" y="12040"/>
                        <a:pt x="13852" y="10818"/>
                      </a:cubicBezTo>
                      <a:cubicBezTo>
                        <a:pt x="14101" y="10343"/>
                        <a:pt x="14282" y="9777"/>
                        <a:pt x="14418" y="9257"/>
                      </a:cubicBezTo>
                      <a:cubicBezTo>
                        <a:pt x="14531" y="8781"/>
                        <a:pt x="14621" y="8306"/>
                        <a:pt x="14644" y="7808"/>
                      </a:cubicBezTo>
                      <a:cubicBezTo>
                        <a:pt x="14757" y="6043"/>
                        <a:pt x="14146" y="4255"/>
                        <a:pt x="12924" y="2942"/>
                      </a:cubicBezTo>
                      <a:cubicBezTo>
                        <a:pt x="12584" y="2557"/>
                        <a:pt x="12177" y="2218"/>
                        <a:pt x="11747" y="1901"/>
                      </a:cubicBezTo>
                      <a:cubicBezTo>
                        <a:pt x="11611" y="1811"/>
                        <a:pt x="11453" y="1743"/>
                        <a:pt x="11340" y="1630"/>
                      </a:cubicBezTo>
                      <a:cubicBezTo>
                        <a:pt x="11181" y="1516"/>
                        <a:pt x="11181" y="1426"/>
                        <a:pt x="11362" y="1335"/>
                      </a:cubicBezTo>
                      <a:cubicBezTo>
                        <a:pt x="11634" y="1177"/>
                        <a:pt x="11973" y="1109"/>
                        <a:pt x="12290" y="1086"/>
                      </a:cubicBezTo>
                      <a:cubicBezTo>
                        <a:pt x="12362" y="1082"/>
                        <a:pt x="12434" y="1080"/>
                        <a:pt x="12505" y="1080"/>
                      </a:cubicBezTo>
                      <a:cubicBezTo>
                        <a:pt x="12833" y="1080"/>
                        <a:pt x="13146" y="1121"/>
                        <a:pt x="13444" y="1177"/>
                      </a:cubicBezTo>
                      <a:cubicBezTo>
                        <a:pt x="13173" y="860"/>
                        <a:pt x="12765" y="656"/>
                        <a:pt x="12358" y="543"/>
                      </a:cubicBezTo>
                      <a:cubicBezTo>
                        <a:pt x="12202" y="474"/>
                        <a:pt x="12034" y="444"/>
                        <a:pt x="11862" y="444"/>
                      </a:cubicBezTo>
                      <a:cubicBezTo>
                        <a:pt x="11809" y="444"/>
                        <a:pt x="11755" y="447"/>
                        <a:pt x="11702" y="453"/>
                      </a:cubicBezTo>
                      <a:cubicBezTo>
                        <a:pt x="11385" y="498"/>
                        <a:pt x="10819" y="724"/>
                        <a:pt x="10729" y="1018"/>
                      </a:cubicBezTo>
                      <a:cubicBezTo>
                        <a:pt x="10548" y="543"/>
                        <a:pt x="10163" y="181"/>
                        <a:pt x="96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4" name="Google Shape;6564;p19"/>
                <p:cNvSpPr/>
                <p:nvPr/>
              </p:nvSpPr>
              <p:spPr>
                <a:xfrm>
                  <a:off x="5051050" y="5006600"/>
                  <a:ext cx="305000" cy="27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0" h="11045" extrusionOk="0">
                      <a:moveTo>
                        <a:pt x="4665" y="1"/>
                      </a:moveTo>
                      <a:cubicBezTo>
                        <a:pt x="4264" y="1"/>
                        <a:pt x="3866" y="80"/>
                        <a:pt x="3509" y="230"/>
                      </a:cubicBezTo>
                      <a:cubicBezTo>
                        <a:pt x="2558" y="592"/>
                        <a:pt x="1766" y="1362"/>
                        <a:pt x="1155" y="2176"/>
                      </a:cubicBezTo>
                      <a:cubicBezTo>
                        <a:pt x="544" y="3059"/>
                        <a:pt x="250" y="4010"/>
                        <a:pt x="137" y="5051"/>
                      </a:cubicBezTo>
                      <a:cubicBezTo>
                        <a:pt x="1" y="6250"/>
                        <a:pt x="589" y="7359"/>
                        <a:pt x="1336" y="8264"/>
                      </a:cubicBezTo>
                      <a:cubicBezTo>
                        <a:pt x="1766" y="8785"/>
                        <a:pt x="2264" y="9283"/>
                        <a:pt x="2830" y="9668"/>
                      </a:cubicBezTo>
                      <a:cubicBezTo>
                        <a:pt x="3305" y="10007"/>
                        <a:pt x="3826" y="10301"/>
                        <a:pt x="4369" y="10528"/>
                      </a:cubicBezTo>
                      <a:cubicBezTo>
                        <a:pt x="4889" y="10709"/>
                        <a:pt x="5433" y="10890"/>
                        <a:pt x="5998" y="10980"/>
                      </a:cubicBezTo>
                      <a:cubicBezTo>
                        <a:pt x="6296" y="11021"/>
                        <a:pt x="6599" y="11044"/>
                        <a:pt x="6902" y="11044"/>
                      </a:cubicBezTo>
                      <a:cubicBezTo>
                        <a:pt x="7770" y="11044"/>
                        <a:pt x="8638" y="10856"/>
                        <a:pt x="9393" y="10369"/>
                      </a:cubicBezTo>
                      <a:cubicBezTo>
                        <a:pt x="10389" y="9758"/>
                        <a:pt x="11113" y="8785"/>
                        <a:pt x="11634" y="7767"/>
                      </a:cubicBezTo>
                      <a:cubicBezTo>
                        <a:pt x="12018" y="6974"/>
                        <a:pt x="12200" y="6001"/>
                        <a:pt x="11996" y="5141"/>
                      </a:cubicBezTo>
                      <a:cubicBezTo>
                        <a:pt x="11792" y="4123"/>
                        <a:pt x="11226" y="3240"/>
                        <a:pt x="10253" y="2833"/>
                      </a:cubicBezTo>
                      <a:cubicBezTo>
                        <a:pt x="9970" y="2705"/>
                        <a:pt x="9669" y="2622"/>
                        <a:pt x="9333" y="2622"/>
                      </a:cubicBezTo>
                      <a:cubicBezTo>
                        <a:pt x="9133" y="2622"/>
                        <a:pt x="8920" y="2652"/>
                        <a:pt x="8692" y="2720"/>
                      </a:cubicBezTo>
                      <a:cubicBezTo>
                        <a:pt x="8284" y="2788"/>
                        <a:pt x="7764" y="3127"/>
                        <a:pt x="7764" y="3127"/>
                      </a:cubicBezTo>
                      <a:cubicBezTo>
                        <a:pt x="7764" y="3127"/>
                        <a:pt x="7537" y="2425"/>
                        <a:pt x="7379" y="2086"/>
                      </a:cubicBezTo>
                      <a:cubicBezTo>
                        <a:pt x="7107" y="1294"/>
                        <a:pt x="6632" y="570"/>
                        <a:pt x="5795" y="230"/>
                      </a:cubicBezTo>
                      <a:cubicBezTo>
                        <a:pt x="5439" y="75"/>
                        <a:pt x="5051" y="1"/>
                        <a:pt x="46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5" name="Google Shape;6565;p19"/>
                <p:cNvSpPr/>
                <p:nvPr/>
              </p:nvSpPr>
              <p:spPr>
                <a:xfrm>
                  <a:off x="5084450" y="5097100"/>
                  <a:ext cx="61700" cy="4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" h="1808" extrusionOk="0">
                      <a:moveTo>
                        <a:pt x="956" y="0"/>
                      </a:moveTo>
                      <a:cubicBezTo>
                        <a:pt x="637" y="0"/>
                        <a:pt x="362" y="123"/>
                        <a:pt x="226" y="367"/>
                      </a:cubicBezTo>
                      <a:cubicBezTo>
                        <a:pt x="0" y="752"/>
                        <a:pt x="272" y="1318"/>
                        <a:pt x="838" y="1634"/>
                      </a:cubicBezTo>
                      <a:cubicBezTo>
                        <a:pt x="1062" y="1751"/>
                        <a:pt x="1297" y="1807"/>
                        <a:pt x="1512" y="1807"/>
                      </a:cubicBezTo>
                      <a:cubicBezTo>
                        <a:pt x="1842" y="1807"/>
                        <a:pt x="2127" y="1677"/>
                        <a:pt x="2263" y="1431"/>
                      </a:cubicBezTo>
                      <a:cubicBezTo>
                        <a:pt x="2467" y="1046"/>
                        <a:pt x="2173" y="458"/>
                        <a:pt x="1630" y="163"/>
                      </a:cubicBezTo>
                      <a:cubicBezTo>
                        <a:pt x="1403" y="55"/>
                        <a:pt x="1170" y="0"/>
                        <a:pt x="9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6" name="Google Shape;6566;p19"/>
                <p:cNvSpPr/>
                <p:nvPr/>
              </p:nvSpPr>
              <p:spPr>
                <a:xfrm>
                  <a:off x="5114425" y="5071775"/>
                  <a:ext cx="61700" cy="5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" h="2150" extrusionOk="0">
                      <a:moveTo>
                        <a:pt x="1187" y="0"/>
                      </a:moveTo>
                      <a:cubicBezTo>
                        <a:pt x="1008" y="0"/>
                        <a:pt x="826" y="44"/>
                        <a:pt x="657" y="135"/>
                      </a:cubicBezTo>
                      <a:cubicBezTo>
                        <a:pt x="204" y="362"/>
                        <a:pt x="1" y="859"/>
                        <a:pt x="91" y="1312"/>
                      </a:cubicBezTo>
                      <a:cubicBezTo>
                        <a:pt x="566" y="1357"/>
                        <a:pt x="1087" y="1652"/>
                        <a:pt x="1562" y="2150"/>
                      </a:cubicBezTo>
                      <a:cubicBezTo>
                        <a:pt x="1630" y="2150"/>
                        <a:pt x="1675" y="2104"/>
                        <a:pt x="1743" y="2082"/>
                      </a:cubicBezTo>
                      <a:cubicBezTo>
                        <a:pt x="2286" y="1810"/>
                        <a:pt x="2468" y="1131"/>
                        <a:pt x="2173" y="588"/>
                      </a:cubicBezTo>
                      <a:cubicBezTo>
                        <a:pt x="1971" y="214"/>
                        <a:pt x="1585" y="0"/>
                        <a:pt x="1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7" name="Google Shape;6567;p19"/>
                <p:cNvSpPr/>
                <p:nvPr/>
              </p:nvSpPr>
              <p:spPr>
                <a:xfrm>
                  <a:off x="5108200" y="5101725"/>
                  <a:ext cx="50950" cy="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314" fill="none" extrusionOk="0">
                      <a:moveTo>
                        <a:pt x="1" y="159"/>
                      </a:moveTo>
                      <a:cubicBezTo>
                        <a:pt x="1" y="159"/>
                        <a:pt x="1291" y="1"/>
                        <a:pt x="2038" y="1314"/>
                      </a:cubicBezTo>
                    </a:path>
                  </a:pathLst>
                </a:custGeom>
                <a:noFill/>
                <a:ln w="3950" cap="rnd" cmpd="sng">
                  <a:solidFill>
                    <a:schemeClr val="dk1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8" name="Google Shape;6568;p19"/>
                <p:cNvSpPr/>
                <p:nvPr/>
              </p:nvSpPr>
              <p:spPr>
                <a:xfrm>
                  <a:off x="5128000" y="5078925"/>
                  <a:ext cx="19825" cy="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" h="705" extrusionOk="0">
                      <a:moveTo>
                        <a:pt x="393" y="0"/>
                      </a:moveTo>
                      <a:cubicBezTo>
                        <a:pt x="337" y="0"/>
                        <a:pt x="280" y="11"/>
                        <a:pt x="227" y="30"/>
                      </a:cubicBezTo>
                      <a:cubicBezTo>
                        <a:pt x="69" y="121"/>
                        <a:pt x="1" y="347"/>
                        <a:pt x="91" y="528"/>
                      </a:cubicBezTo>
                      <a:cubicBezTo>
                        <a:pt x="154" y="638"/>
                        <a:pt x="282" y="705"/>
                        <a:pt x="408" y="705"/>
                      </a:cubicBezTo>
                      <a:cubicBezTo>
                        <a:pt x="463" y="705"/>
                        <a:pt x="518" y="692"/>
                        <a:pt x="567" y="664"/>
                      </a:cubicBezTo>
                      <a:cubicBezTo>
                        <a:pt x="748" y="573"/>
                        <a:pt x="793" y="347"/>
                        <a:pt x="725" y="189"/>
                      </a:cubicBezTo>
                      <a:cubicBezTo>
                        <a:pt x="661" y="60"/>
                        <a:pt x="529" y="0"/>
                        <a:pt x="39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9" name="Google Shape;6569;p19"/>
                <p:cNvSpPr/>
                <p:nvPr/>
              </p:nvSpPr>
              <p:spPr>
                <a:xfrm>
                  <a:off x="5249100" y="5169800"/>
                  <a:ext cx="61125" cy="4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5" h="1866" extrusionOk="0">
                      <a:moveTo>
                        <a:pt x="910" y="1"/>
                      </a:moveTo>
                      <a:cubicBezTo>
                        <a:pt x="609" y="1"/>
                        <a:pt x="354" y="117"/>
                        <a:pt x="226" y="333"/>
                      </a:cubicBezTo>
                      <a:cubicBezTo>
                        <a:pt x="0" y="741"/>
                        <a:pt x="249" y="1306"/>
                        <a:pt x="792" y="1646"/>
                      </a:cubicBezTo>
                      <a:cubicBezTo>
                        <a:pt x="1030" y="1795"/>
                        <a:pt x="1290" y="1865"/>
                        <a:pt x="1525" y="1865"/>
                      </a:cubicBezTo>
                      <a:cubicBezTo>
                        <a:pt x="1828" y="1865"/>
                        <a:pt x="2091" y="1749"/>
                        <a:pt x="2218" y="1533"/>
                      </a:cubicBezTo>
                      <a:cubicBezTo>
                        <a:pt x="2444" y="1125"/>
                        <a:pt x="2173" y="560"/>
                        <a:pt x="1652" y="220"/>
                      </a:cubicBezTo>
                      <a:cubicBezTo>
                        <a:pt x="1404" y="71"/>
                        <a:pt x="1144" y="1"/>
                        <a:pt x="91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0" name="Google Shape;6570;p19"/>
                <p:cNvSpPr/>
                <p:nvPr/>
              </p:nvSpPr>
              <p:spPr>
                <a:xfrm>
                  <a:off x="5252475" y="5129450"/>
                  <a:ext cx="56625" cy="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5" h="2151" extrusionOk="0">
                      <a:moveTo>
                        <a:pt x="1087" y="1"/>
                      </a:moveTo>
                      <a:cubicBezTo>
                        <a:pt x="453" y="24"/>
                        <a:pt x="1" y="567"/>
                        <a:pt x="1" y="1155"/>
                      </a:cubicBezTo>
                      <a:cubicBezTo>
                        <a:pt x="1" y="1223"/>
                        <a:pt x="1" y="1268"/>
                        <a:pt x="46" y="1336"/>
                      </a:cubicBezTo>
                      <a:cubicBezTo>
                        <a:pt x="680" y="1495"/>
                        <a:pt x="1223" y="1789"/>
                        <a:pt x="1517" y="2151"/>
                      </a:cubicBezTo>
                      <a:cubicBezTo>
                        <a:pt x="1970" y="1993"/>
                        <a:pt x="2264" y="1563"/>
                        <a:pt x="2241" y="1087"/>
                      </a:cubicBezTo>
                      <a:cubicBezTo>
                        <a:pt x="2219" y="454"/>
                        <a:pt x="1698" y="1"/>
                        <a:pt x="10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1" name="Google Shape;6571;p19"/>
                <p:cNvSpPr/>
                <p:nvPr/>
              </p:nvSpPr>
              <p:spPr>
                <a:xfrm>
                  <a:off x="5244000" y="5162275"/>
                  <a:ext cx="50950" cy="2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178" fill="none" extrusionOk="0">
                      <a:moveTo>
                        <a:pt x="2037" y="1177"/>
                      </a:moveTo>
                      <a:cubicBezTo>
                        <a:pt x="2037" y="1177"/>
                        <a:pt x="1517" y="1"/>
                        <a:pt x="0" y="23"/>
                      </a:cubicBezTo>
                    </a:path>
                  </a:pathLst>
                </a:custGeom>
                <a:noFill/>
                <a:ln w="3950" cap="rnd" cmpd="sng">
                  <a:solidFill>
                    <a:schemeClr val="dk1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2" name="Google Shape;6572;p19"/>
                <p:cNvSpPr/>
                <p:nvPr/>
              </p:nvSpPr>
              <p:spPr>
                <a:xfrm>
                  <a:off x="5285300" y="5148700"/>
                  <a:ext cx="17575" cy="1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703" extrusionOk="0">
                      <a:moveTo>
                        <a:pt x="340" y="0"/>
                      </a:moveTo>
                      <a:cubicBezTo>
                        <a:pt x="159" y="0"/>
                        <a:pt x="1" y="159"/>
                        <a:pt x="1" y="363"/>
                      </a:cubicBezTo>
                      <a:cubicBezTo>
                        <a:pt x="1" y="566"/>
                        <a:pt x="159" y="702"/>
                        <a:pt x="363" y="702"/>
                      </a:cubicBezTo>
                      <a:cubicBezTo>
                        <a:pt x="566" y="702"/>
                        <a:pt x="702" y="544"/>
                        <a:pt x="702" y="340"/>
                      </a:cubicBezTo>
                      <a:cubicBezTo>
                        <a:pt x="702" y="136"/>
                        <a:pt x="521" y="0"/>
                        <a:pt x="34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3" name="Google Shape;6573;p19"/>
                <p:cNvSpPr/>
                <p:nvPr/>
              </p:nvSpPr>
              <p:spPr>
                <a:xfrm>
                  <a:off x="5191375" y="5157150"/>
                  <a:ext cx="19825" cy="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" h="478" extrusionOk="0">
                      <a:moveTo>
                        <a:pt x="94" y="0"/>
                      </a:moveTo>
                      <a:cubicBezTo>
                        <a:pt x="69" y="0"/>
                        <a:pt x="52" y="7"/>
                        <a:pt x="46" y="25"/>
                      </a:cubicBezTo>
                      <a:cubicBezTo>
                        <a:pt x="1" y="92"/>
                        <a:pt x="68" y="206"/>
                        <a:pt x="114" y="228"/>
                      </a:cubicBezTo>
                      <a:cubicBezTo>
                        <a:pt x="159" y="273"/>
                        <a:pt x="227" y="364"/>
                        <a:pt x="272" y="432"/>
                      </a:cubicBezTo>
                      <a:cubicBezTo>
                        <a:pt x="317" y="466"/>
                        <a:pt x="368" y="477"/>
                        <a:pt x="419" y="477"/>
                      </a:cubicBezTo>
                      <a:cubicBezTo>
                        <a:pt x="470" y="477"/>
                        <a:pt x="521" y="466"/>
                        <a:pt x="566" y="455"/>
                      </a:cubicBezTo>
                      <a:cubicBezTo>
                        <a:pt x="566" y="455"/>
                        <a:pt x="612" y="455"/>
                        <a:pt x="680" y="432"/>
                      </a:cubicBezTo>
                      <a:cubicBezTo>
                        <a:pt x="725" y="387"/>
                        <a:pt x="793" y="364"/>
                        <a:pt x="793" y="296"/>
                      </a:cubicBezTo>
                      <a:cubicBezTo>
                        <a:pt x="725" y="273"/>
                        <a:pt x="634" y="228"/>
                        <a:pt x="589" y="206"/>
                      </a:cubicBezTo>
                      <a:cubicBezTo>
                        <a:pt x="498" y="138"/>
                        <a:pt x="408" y="115"/>
                        <a:pt x="340" y="92"/>
                      </a:cubicBezTo>
                      <a:cubicBezTo>
                        <a:pt x="290" y="59"/>
                        <a:pt x="164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4" name="Google Shape;6574;p19"/>
                <p:cNvSpPr/>
                <p:nvPr/>
              </p:nvSpPr>
              <p:spPr>
                <a:xfrm>
                  <a:off x="5177800" y="5213775"/>
                  <a:ext cx="36225" cy="1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499" fill="none" extrusionOk="0">
                      <a:moveTo>
                        <a:pt x="0" y="0"/>
                      </a:moveTo>
                      <a:cubicBezTo>
                        <a:pt x="363" y="430"/>
                        <a:pt x="883" y="498"/>
                        <a:pt x="1449" y="204"/>
                      </a:cubicBezTo>
                    </a:path>
                  </a:pathLst>
                </a:custGeom>
                <a:noFill/>
                <a:ln w="73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75" name="Google Shape;6575;p19"/>
              <p:cNvGrpSpPr/>
              <p:nvPr/>
            </p:nvGrpSpPr>
            <p:grpSpPr>
              <a:xfrm flipH="1">
                <a:off x="5834222" y="767571"/>
                <a:ext cx="277601" cy="391331"/>
                <a:chOff x="8346285" y="3168896"/>
                <a:chExt cx="277601" cy="391331"/>
              </a:xfrm>
            </p:grpSpPr>
            <p:sp>
              <p:nvSpPr>
                <p:cNvPr id="6576" name="Google Shape;6576;p19"/>
                <p:cNvSpPr/>
                <p:nvPr/>
              </p:nvSpPr>
              <p:spPr>
                <a:xfrm flipH="1">
                  <a:off x="8352934" y="3168896"/>
                  <a:ext cx="241990" cy="37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3" h="7665" extrusionOk="0">
                      <a:moveTo>
                        <a:pt x="3215" y="1"/>
                      </a:moveTo>
                      <a:cubicBezTo>
                        <a:pt x="3192" y="1"/>
                        <a:pt x="3124" y="1"/>
                        <a:pt x="3101" y="23"/>
                      </a:cubicBezTo>
                      <a:cubicBezTo>
                        <a:pt x="3079" y="46"/>
                        <a:pt x="3056" y="114"/>
                        <a:pt x="3056" y="159"/>
                      </a:cubicBezTo>
                      <a:cubicBezTo>
                        <a:pt x="3056" y="227"/>
                        <a:pt x="3079" y="250"/>
                        <a:pt x="3101" y="318"/>
                      </a:cubicBezTo>
                      <a:cubicBezTo>
                        <a:pt x="3124" y="363"/>
                        <a:pt x="3147" y="385"/>
                        <a:pt x="3192" y="453"/>
                      </a:cubicBezTo>
                      <a:cubicBezTo>
                        <a:pt x="3215" y="499"/>
                        <a:pt x="3237" y="544"/>
                        <a:pt x="3283" y="589"/>
                      </a:cubicBezTo>
                      <a:cubicBezTo>
                        <a:pt x="3305" y="770"/>
                        <a:pt x="3056" y="838"/>
                        <a:pt x="2943" y="883"/>
                      </a:cubicBezTo>
                      <a:cubicBezTo>
                        <a:pt x="2739" y="929"/>
                        <a:pt x="2513" y="951"/>
                        <a:pt x="2309" y="1042"/>
                      </a:cubicBezTo>
                      <a:cubicBezTo>
                        <a:pt x="1970" y="1178"/>
                        <a:pt x="1653" y="1359"/>
                        <a:pt x="1381" y="1585"/>
                      </a:cubicBezTo>
                      <a:cubicBezTo>
                        <a:pt x="295" y="2468"/>
                        <a:pt x="1" y="3984"/>
                        <a:pt x="250" y="5319"/>
                      </a:cubicBezTo>
                      <a:cubicBezTo>
                        <a:pt x="363" y="5885"/>
                        <a:pt x="635" y="6496"/>
                        <a:pt x="1132" y="6881"/>
                      </a:cubicBezTo>
                      <a:cubicBezTo>
                        <a:pt x="1746" y="7354"/>
                        <a:pt x="2645" y="7665"/>
                        <a:pt x="3493" y="7665"/>
                      </a:cubicBezTo>
                      <a:cubicBezTo>
                        <a:pt x="3739" y="7665"/>
                        <a:pt x="3981" y="7639"/>
                        <a:pt x="4210" y="7582"/>
                      </a:cubicBezTo>
                      <a:cubicBezTo>
                        <a:pt x="4369" y="7560"/>
                        <a:pt x="4708" y="7401"/>
                        <a:pt x="4776" y="7220"/>
                      </a:cubicBezTo>
                      <a:cubicBezTo>
                        <a:pt x="4821" y="7062"/>
                        <a:pt x="4663" y="6881"/>
                        <a:pt x="4550" y="6768"/>
                      </a:cubicBezTo>
                      <a:cubicBezTo>
                        <a:pt x="4346" y="6496"/>
                        <a:pt x="4120" y="6270"/>
                        <a:pt x="3894" y="6043"/>
                      </a:cubicBezTo>
                      <a:cubicBezTo>
                        <a:pt x="3577" y="5749"/>
                        <a:pt x="3283" y="5432"/>
                        <a:pt x="3011" y="5070"/>
                      </a:cubicBezTo>
                      <a:cubicBezTo>
                        <a:pt x="2377" y="4007"/>
                        <a:pt x="2988" y="2649"/>
                        <a:pt x="3577" y="1698"/>
                      </a:cubicBezTo>
                      <a:cubicBezTo>
                        <a:pt x="3735" y="1494"/>
                        <a:pt x="3871" y="1291"/>
                        <a:pt x="4097" y="1155"/>
                      </a:cubicBezTo>
                      <a:cubicBezTo>
                        <a:pt x="4233" y="1110"/>
                        <a:pt x="4369" y="1110"/>
                        <a:pt x="4482" y="1042"/>
                      </a:cubicBezTo>
                      <a:cubicBezTo>
                        <a:pt x="4595" y="1019"/>
                        <a:pt x="4708" y="1019"/>
                        <a:pt x="4821" y="951"/>
                      </a:cubicBezTo>
                      <a:cubicBezTo>
                        <a:pt x="4867" y="951"/>
                        <a:pt x="4889" y="929"/>
                        <a:pt x="4889" y="906"/>
                      </a:cubicBezTo>
                      <a:cubicBezTo>
                        <a:pt x="4912" y="883"/>
                        <a:pt x="4889" y="838"/>
                        <a:pt x="4844" y="793"/>
                      </a:cubicBezTo>
                      <a:cubicBezTo>
                        <a:pt x="4821" y="725"/>
                        <a:pt x="4799" y="725"/>
                        <a:pt x="4776" y="725"/>
                      </a:cubicBezTo>
                      <a:cubicBezTo>
                        <a:pt x="4505" y="567"/>
                        <a:pt x="4233" y="385"/>
                        <a:pt x="3939" y="250"/>
                      </a:cubicBezTo>
                      <a:cubicBezTo>
                        <a:pt x="3713" y="137"/>
                        <a:pt x="3464" y="1"/>
                        <a:pt x="321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7" name="Google Shape;6577;p19"/>
                <p:cNvSpPr/>
                <p:nvPr/>
              </p:nvSpPr>
              <p:spPr>
                <a:xfrm flipH="1">
                  <a:off x="8346285" y="3174462"/>
                  <a:ext cx="241941" cy="38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2" h="7832" fill="none" extrusionOk="0">
                      <a:moveTo>
                        <a:pt x="3599" y="1698"/>
                      </a:moveTo>
                      <a:cubicBezTo>
                        <a:pt x="3735" y="1495"/>
                        <a:pt x="3871" y="1291"/>
                        <a:pt x="4097" y="1155"/>
                      </a:cubicBezTo>
                      <a:cubicBezTo>
                        <a:pt x="4233" y="1110"/>
                        <a:pt x="4391" y="1110"/>
                        <a:pt x="4504" y="1042"/>
                      </a:cubicBezTo>
                      <a:cubicBezTo>
                        <a:pt x="4618" y="1019"/>
                        <a:pt x="4731" y="1019"/>
                        <a:pt x="4844" y="951"/>
                      </a:cubicBezTo>
                      <a:cubicBezTo>
                        <a:pt x="4867" y="951"/>
                        <a:pt x="4889" y="929"/>
                        <a:pt x="4889" y="906"/>
                      </a:cubicBezTo>
                      <a:cubicBezTo>
                        <a:pt x="4912" y="884"/>
                        <a:pt x="4889" y="838"/>
                        <a:pt x="4867" y="793"/>
                      </a:cubicBezTo>
                      <a:cubicBezTo>
                        <a:pt x="4821" y="770"/>
                        <a:pt x="4799" y="725"/>
                        <a:pt x="4776" y="725"/>
                      </a:cubicBezTo>
                      <a:cubicBezTo>
                        <a:pt x="4527" y="567"/>
                        <a:pt x="4233" y="386"/>
                        <a:pt x="3961" y="250"/>
                      </a:cubicBezTo>
                      <a:cubicBezTo>
                        <a:pt x="3735" y="137"/>
                        <a:pt x="3486" y="1"/>
                        <a:pt x="3214" y="1"/>
                      </a:cubicBezTo>
                      <a:cubicBezTo>
                        <a:pt x="3192" y="1"/>
                        <a:pt x="3124" y="1"/>
                        <a:pt x="3101" y="24"/>
                      </a:cubicBezTo>
                      <a:cubicBezTo>
                        <a:pt x="3079" y="46"/>
                        <a:pt x="3056" y="114"/>
                        <a:pt x="3056" y="159"/>
                      </a:cubicBezTo>
                      <a:cubicBezTo>
                        <a:pt x="3056" y="227"/>
                        <a:pt x="3079" y="250"/>
                        <a:pt x="3101" y="318"/>
                      </a:cubicBezTo>
                      <a:cubicBezTo>
                        <a:pt x="3147" y="363"/>
                        <a:pt x="3169" y="386"/>
                        <a:pt x="3192" y="454"/>
                      </a:cubicBezTo>
                      <a:cubicBezTo>
                        <a:pt x="3214" y="499"/>
                        <a:pt x="3237" y="544"/>
                        <a:pt x="3282" y="589"/>
                      </a:cubicBezTo>
                      <a:cubicBezTo>
                        <a:pt x="3305" y="770"/>
                        <a:pt x="3056" y="838"/>
                        <a:pt x="2943" y="884"/>
                      </a:cubicBezTo>
                      <a:cubicBezTo>
                        <a:pt x="2739" y="929"/>
                        <a:pt x="2513" y="951"/>
                        <a:pt x="2309" y="1042"/>
                      </a:cubicBezTo>
                      <a:cubicBezTo>
                        <a:pt x="1970" y="1178"/>
                        <a:pt x="1675" y="1359"/>
                        <a:pt x="1381" y="1585"/>
                      </a:cubicBezTo>
                      <a:cubicBezTo>
                        <a:pt x="318" y="2468"/>
                        <a:pt x="1" y="3984"/>
                        <a:pt x="250" y="5319"/>
                      </a:cubicBezTo>
                      <a:cubicBezTo>
                        <a:pt x="363" y="5885"/>
                        <a:pt x="657" y="6496"/>
                        <a:pt x="1132" y="6881"/>
                      </a:cubicBezTo>
                      <a:cubicBezTo>
                        <a:pt x="1924" y="7492"/>
                        <a:pt x="3192" y="7832"/>
                        <a:pt x="4210" y="7583"/>
                      </a:cubicBezTo>
                      <a:cubicBezTo>
                        <a:pt x="4391" y="7560"/>
                        <a:pt x="4731" y="7402"/>
                        <a:pt x="4776" y="7220"/>
                      </a:cubicBezTo>
                      <a:cubicBezTo>
                        <a:pt x="4844" y="7062"/>
                        <a:pt x="4663" y="6881"/>
                        <a:pt x="4550" y="6768"/>
                      </a:cubicBezTo>
                      <a:cubicBezTo>
                        <a:pt x="4346" y="6496"/>
                        <a:pt x="4120" y="6270"/>
                        <a:pt x="3893" y="6044"/>
                      </a:cubicBezTo>
                      <a:cubicBezTo>
                        <a:pt x="3577" y="5749"/>
                        <a:pt x="3282" y="5433"/>
                        <a:pt x="3011" y="5070"/>
                      </a:cubicBezTo>
                      <a:cubicBezTo>
                        <a:pt x="2377" y="4007"/>
                        <a:pt x="2988" y="2649"/>
                        <a:pt x="3599" y="1698"/>
                      </a:cubicBezTo>
                      <a:close/>
                    </a:path>
                  </a:pathLst>
                </a:custGeom>
                <a:noFill/>
                <a:ln w="3400" cap="flat" cmpd="sng">
                  <a:solidFill>
                    <a:schemeClr val="accent3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8" name="Google Shape;6578;p19"/>
                <p:cNvSpPr/>
                <p:nvPr/>
              </p:nvSpPr>
              <p:spPr>
                <a:xfrm flipH="1">
                  <a:off x="8408691" y="3214605"/>
                  <a:ext cx="215195" cy="315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" h="6406" fill="none" extrusionOk="0">
                      <a:moveTo>
                        <a:pt x="3689" y="227"/>
                      </a:moveTo>
                      <a:cubicBezTo>
                        <a:pt x="3463" y="1"/>
                        <a:pt x="3010" y="204"/>
                        <a:pt x="2784" y="295"/>
                      </a:cubicBezTo>
                      <a:cubicBezTo>
                        <a:pt x="2445" y="431"/>
                        <a:pt x="2128" y="589"/>
                        <a:pt x="1856" y="815"/>
                      </a:cubicBezTo>
                      <a:cubicBezTo>
                        <a:pt x="408" y="1992"/>
                        <a:pt x="0" y="4957"/>
                        <a:pt x="1811" y="5998"/>
                      </a:cubicBezTo>
                      <a:cubicBezTo>
                        <a:pt x="2354" y="6315"/>
                        <a:pt x="3010" y="6405"/>
                        <a:pt x="3622" y="6315"/>
                      </a:cubicBezTo>
                      <a:cubicBezTo>
                        <a:pt x="3780" y="6292"/>
                        <a:pt x="3916" y="6247"/>
                        <a:pt x="4029" y="6179"/>
                      </a:cubicBezTo>
                      <a:cubicBezTo>
                        <a:pt x="4255" y="5998"/>
                        <a:pt x="4368" y="5523"/>
                        <a:pt x="4278" y="5274"/>
                      </a:cubicBezTo>
                      <a:cubicBezTo>
                        <a:pt x="4233" y="5093"/>
                        <a:pt x="4006" y="4957"/>
                        <a:pt x="3893" y="4821"/>
                      </a:cubicBezTo>
                      <a:cubicBezTo>
                        <a:pt x="3735" y="4663"/>
                        <a:pt x="3599" y="4504"/>
                        <a:pt x="3486" y="4323"/>
                      </a:cubicBezTo>
                    </a:path>
                  </a:pathLst>
                </a:custGeom>
                <a:noFill/>
                <a:ln w="3400" cap="flat" cmpd="sng">
                  <a:solidFill>
                    <a:schemeClr val="accent3"/>
                  </a:solidFill>
                  <a:prstDash val="solid"/>
                  <a:miter lim="2263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9" name="Google Shape;6579;p19"/>
                <p:cNvSpPr/>
                <p:nvPr/>
              </p:nvSpPr>
              <p:spPr>
                <a:xfrm flipH="1">
                  <a:off x="8360766" y="3213472"/>
                  <a:ext cx="171703" cy="308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6271" fill="none" extrusionOk="0">
                      <a:moveTo>
                        <a:pt x="2377" y="1"/>
                      </a:moveTo>
                      <a:cubicBezTo>
                        <a:pt x="1494" y="318"/>
                        <a:pt x="589" y="1382"/>
                        <a:pt x="249" y="2264"/>
                      </a:cubicBezTo>
                      <a:cubicBezTo>
                        <a:pt x="46" y="2807"/>
                        <a:pt x="0" y="3396"/>
                        <a:pt x="136" y="3939"/>
                      </a:cubicBezTo>
                      <a:cubicBezTo>
                        <a:pt x="657" y="5863"/>
                        <a:pt x="3056" y="6270"/>
                        <a:pt x="3486" y="6270"/>
                      </a:cubicBezTo>
                    </a:path>
                  </a:pathLst>
                </a:custGeom>
                <a:solidFill>
                  <a:srgbClr val="EC605F"/>
                </a:solidFill>
                <a:ln w="22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6580" name="Google Shape;6580;p19"/>
          <p:cNvSpPr txBox="1">
            <a:spLocks noGrp="1"/>
          </p:cNvSpPr>
          <p:nvPr>
            <p:ph type="subTitle" idx="1"/>
          </p:nvPr>
        </p:nvSpPr>
        <p:spPr>
          <a:xfrm>
            <a:off x="1955250" y="2904600"/>
            <a:ext cx="5233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81" name="Google Shape;6581;p19"/>
          <p:cNvSpPr txBox="1">
            <a:spLocks noGrp="1"/>
          </p:cNvSpPr>
          <p:nvPr>
            <p:ph type="title"/>
          </p:nvPr>
        </p:nvSpPr>
        <p:spPr>
          <a:xfrm>
            <a:off x="1955250" y="1561800"/>
            <a:ext cx="5233500" cy="13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Nunito"/>
              <a:buNone/>
              <a:defRPr sz="3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77040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60" r:id="rId8"/>
    <p:sldLayoutId id="2147483665" r:id="rId9"/>
    <p:sldLayoutId id="2147483673" r:id="rId10"/>
    <p:sldLayoutId id="2147483674" r:id="rId11"/>
    <p:sldLayoutId id="2147483677" r:id="rId12"/>
    <p:sldLayoutId id="2147483678" r:id="rId13"/>
  </p:sldLayoutIdLst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" name="Google Shape;11509;p35"/>
          <p:cNvSpPr txBox="1">
            <a:spLocks noGrp="1"/>
          </p:cNvSpPr>
          <p:nvPr>
            <p:ph type="ctrTitle"/>
          </p:nvPr>
        </p:nvSpPr>
        <p:spPr>
          <a:xfrm>
            <a:off x="720000" y="1812068"/>
            <a:ext cx="6362400" cy="1661963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Kindergarten Sight Words </a:t>
            </a:r>
            <a:endParaRPr sz="4800" dirty="0"/>
          </a:p>
        </p:txBody>
      </p:sp>
      <p:sp>
        <p:nvSpPr>
          <p:cNvPr id="11510" name="Google Shape;11510;p35"/>
          <p:cNvSpPr txBox="1">
            <a:spLocks noGrp="1"/>
          </p:cNvSpPr>
          <p:nvPr>
            <p:ph type="subTitle" idx="1"/>
          </p:nvPr>
        </p:nvSpPr>
        <p:spPr>
          <a:xfrm>
            <a:off x="720000" y="3520250"/>
            <a:ext cx="5903400" cy="33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Level B</a:t>
            </a:r>
            <a:endParaRPr sz="3200" dirty="0"/>
          </a:p>
        </p:txBody>
      </p:sp>
      <p:pic>
        <p:nvPicPr>
          <p:cNvPr id="2" name="Audio Recording Nov 6, 2021 at 11:06:22 PM" descr="Audio Recording Nov 6, 2021 at 11:06:22 PM">
            <a:hlinkClick r:id="" action="ppaction://media"/>
            <a:extLst>
              <a:ext uri="{FF2B5EF4-FFF2-40B4-BE49-F238E27FC236}">
                <a16:creationId xmlns:a16="http://schemas.microsoft.com/office/drawing/2014/main" id="{189EB0EA-D349-9A45-80E7-F3182D2984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31814" y="403668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5" name="Google Shape;11725;p47"/>
          <p:cNvSpPr txBox="1">
            <a:spLocks noGrp="1"/>
          </p:cNvSpPr>
          <p:nvPr>
            <p:ph type="title"/>
          </p:nvPr>
        </p:nvSpPr>
        <p:spPr>
          <a:xfrm>
            <a:off x="2373923" y="1301351"/>
            <a:ext cx="4563208" cy="2985402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0" tIns="91425" rIns="0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5000" dirty="0"/>
            </a:br>
            <a:r>
              <a:rPr lang="en-US" dirty="0"/>
              <a:t>we</a:t>
            </a:r>
            <a:br>
              <a:rPr lang="en" sz="5000" dirty="0"/>
            </a:br>
            <a:r>
              <a:rPr lang="en" sz="5000" dirty="0"/>
              <a:t> </a:t>
            </a:r>
            <a:endParaRPr sz="5000" dirty="0"/>
          </a:p>
        </p:txBody>
      </p:sp>
      <p:pic>
        <p:nvPicPr>
          <p:cNvPr id="2" name="Audio Recording Nov 6, 2021 at 11:04:08 PM" descr="Audio Recording Nov 6, 2021 at 11:04:08 PM">
            <a:hlinkClick r:id="" action="ppaction://media"/>
            <a:extLst>
              <a:ext uri="{FF2B5EF4-FFF2-40B4-BE49-F238E27FC236}">
                <a16:creationId xmlns:a16="http://schemas.microsoft.com/office/drawing/2014/main" id="{23FAB0C3-F64E-3647-B402-FEF35BA284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5033" y="34739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5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0" name="Google Shape;11730;p48"/>
          <p:cNvSpPr txBox="1">
            <a:spLocks noGrp="1"/>
          </p:cNvSpPr>
          <p:nvPr>
            <p:ph type="title" idx="21"/>
          </p:nvPr>
        </p:nvSpPr>
        <p:spPr>
          <a:xfrm>
            <a:off x="720000" y="2571750"/>
            <a:ext cx="7704000" cy="676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The End </a:t>
            </a:r>
            <a:endParaRPr sz="9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5" name="Google Shape;11725;p47"/>
          <p:cNvSpPr txBox="1">
            <a:spLocks noGrp="1"/>
          </p:cNvSpPr>
          <p:nvPr>
            <p:ph type="title"/>
          </p:nvPr>
        </p:nvSpPr>
        <p:spPr>
          <a:xfrm>
            <a:off x="2620108" y="1358456"/>
            <a:ext cx="4334607" cy="2985402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0" tIns="91425" rIns="0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5000" dirty="0"/>
            </a:br>
            <a:r>
              <a:rPr lang="en-US" dirty="0"/>
              <a:t>d</a:t>
            </a:r>
            <a:r>
              <a:rPr lang="en" dirty="0"/>
              <a:t>ad</a:t>
            </a:r>
            <a:br>
              <a:rPr lang="en" sz="5000" dirty="0"/>
            </a:br>
            <a:r>
              <a:rPr lang="en" sz="5000" dirty="0"/>
              <a:t> </a:t>
            </a:r>
            <a:endParaRPr sz="5000" dirty="0"/>
          </a:p>
        </p:txBody>
      </p:sp>
      <p:pic>
        <p:nvPicPr>
          <p:cNvPr id="2" name="Audio Recording Nov 6, 2021 at 11:02:09 PM" descr="Audio Recording Nov 6, 2021 at 11:02:09 PM">
            <a:hlinkClick r:id="" action="ppaction://media"/>
            <a:extLst>
              <a:ext uri="{FF2B5EF4-FFF2-40B4-BE49-F238E27FC236}">
                <a16:creationId xmlns:a16="http://schemas.microsoft.com/office/drawing/2014/main" id="{4553C3A9-01BE-494A-BC5E-645CE8A06C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3135" y="3531058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4" name="Google Shape;12274;p61"/>
          <p:cNvSpPr txBox="1">
            <a:spLocks noGrp="1"/>
          </p:cNvSpPr>
          <p:nvPr>
            <p:ph type="title"/>
          </p:nvPr>
        </p:nvSpPr>
        <p:spPr>
          <a:xfrm>
            <a:off x="2426677" y="1524740"/>
            <a:ext cx="4149969" cy="2695567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5000" dirty="0"/>
            </a:br>
            <a:r>
              <a:rPr lang="en" dirty="0"/>
              <a:t>he</a:t>
            </a:r>
            <a:br>
              <a:rPr lang="en" sz="5000" dirty="0"/>
            </a:br>
            <a:endParaRPr sz="5000" dirty="0"/>
          </a:p>
        </p:txBody>
      </p:sp>
      <p:pic>
        <p:nvPicPr>
          <p:cNvPr id="4" name="Audio Recording Nov 6, 2021 at 11:02:32 PM" descr="Audio Recording Nov 6, 2021 at 11:02:32 PM">
            <a:hlinkClick r:id="" action="ppaction://media"/>
            <a:extLst>
              <a:ext uri="{FF2B5EF4-FFF2-40B4-BE49-F238E27FC236}">
                <a16:creationId xmlns:a16="http://schemas.microsoft.com/office/drawing/2014/main" id="{5D39650E-2BAD-6547-8D94-7876728C8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3846" y="3342383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3" name="Google Shape;11843;p51"/>
          <p:cNvSpPr txBox="1">
            <a:spLocks noGrp="1"/>
          </p:cNvSpPr>
          <p:nvPr>
            <p:ph type="title"/>
          </p:nvPr>
        </p:nvSpPr>
        <p:spPr>
          <a:xfrm>
            <a:off x="2892234" y="1534112"/>
            <a:ext cx="3913012" cy="277412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in</a:t>
            </a:r>
            <a:endParaRPr sz="8800" dirty="0"/>
          </a:p>
        </p:txBody>
      </p:sp>
      <p:pic>
        <p:nvPicPr>
          <p:cNvPr id="4" name="Audio Recording Nov 6, 2021 at 11:02:47 PM" descr="Audio Recording Nov 6, 2021 at 11:02:47 PM">
            <a:hlinkClick r:id="" action="ppaction://media"/>
            <a:extLst>
              <a:ext uri="{FF2B5EF4-FFF2-40B4-BE49-F238E27FC236}">
                <a16:creationId xmlns:a16="http://schemas.microsoft.com/office/drawing/2014/main" id="{7E3E76C4-A125-AD49-9DD8-21496BA603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45544" y="3495432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4" name="Google Shape;11594;p45"/>
          <p:cNvSpPr txBox="1">
            <a:spLocks noGrp="1"/>
          </p:cNvSpPr>
          <p:nvPr>
            <p:ph type="title"/>
          </p:nvPr>
        </p:nvSpPr>
        <p:spPr>
          <a:xfrm>
            <a:off x="2514600" y="1178170"/>
            <a:ext cx="4062046" cy="2751992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it</a:t>
            </a:r>
            <a:endParaRPr sz="8000" dirty="0"/>
          </a:p>
        </p:txBody>
      </p:sp>
      <p:pic>
        <p:nvPicPr>
          <p:cNvPr id="2" name="Audio Recording Nov 6, 2021 at 11:02:59 PM" descr="Audio Recording Nov 6, 2021 at 11:02:59 PM">
            <a:hlinkClick r:id="" action="ppaction://media"/>
            <a:extLst>
              <a:ext uri="{FF2B5EF4-FFF2-40B4-BE49-F238E27FC236}">
                <a16:creationId xmlns:a16="http://schemas.microsoft.com/office/drawing/2014/main" id="{DD5252A1-FC31-5547-B98A-3A42916974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3846" y="3117362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1" name="Google Shape;11521;p37"/>
          <p:cNvSpPr txBox="1">
            <a:spLocks noGrp="1"/>
          </p:cNvSpPr>
          <p:nvPr>
            <p:ph type="title"/>
          </p:nvPr>
        </p:nvSpPr>
        <p:spPr>
          <a:xfrm>
            <a:off x="2602523" y="1617785"/>
            <a:ext cx="4396155" cy="256735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5000" dirty="0"/>
            </a:br>
            <a:br>
              <a:rPr lang="en-US" sz="5000" dirty="0"/>
            </a:br>
            <a:r>
              <a:rPr lang="en-US" sz="8200" dirty="0">
                <a:solidFill>
                  <a:schemeClr val="accent2"/>
                </a:solidFill>
              </a:rPr>
              <a:t>look</a:t>
            </a:r>
            <a:br>
              <a:rPr lang="en-US" sz="8200" dirty="0">
                <a:solidFill>
                  <a:schemeClr val="accent2"/>
                </a:solidFill>
              </a:rPr>
            </a:br>
            <a:br>
              <a:rPr lang="en" sz="5000" dirty="0"/>
            </a:br>
            <a:endParaRPr sz="5000" dirty="0"/>
          </a:p>
        </p:txBody>
      </p:sp>
      <p:pic>
        <p:nvPicPr>
          <p:cNvPr id="4" name="Audio Recording Nov 6, 2021 at 11:03:14 PM" descr="Audio Recording Nov 6, 2021 at 11:03:14 PM">
            <a:hlinkClick r:id="" action="ppaction://media"/>
            <a:extLst>
              <a:ext uri="{FF2B5EF4-FFF2-40B4-BE49-F238E27FC236}">
                <a16:creationId xmlns:a16="http://schemas.microsoft.com/office/drawing/2014/main" id="{97C3119B-44D1-2049-88BB-BE92DE22F8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3135" y="3372338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1" name="Google Shape;11551;p40"/>
          <p:cNvSpPr txBox="1">
            <a:spLocks noGrp="1"/>
          </p:cNvSpPr>
          <p:nvPr>
            <p:ph type="title"/>
          </p:nvPr>
        </p:nvSpPr>
        <p:spPr>
          <a:xfrm>
            <a:off x="2387112" y="1134207"/>
            <a:ext cx="4369776" cy="2875085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sz="8200" dirty="0"/>
              <a:t>my</a:t>
            </a:r>
            <a:br>
              <a:rPr lang="en" dirty="0"/>
            </a:br>
            <a:r>
              <a:rPr lang="en" dirty="0"/>
              <a:t> </a:t>
            </a:r>
            <a:endParaRPr dirty="0"/>
          </a:p>
        </p:txBody>
      </p:sp>
      <p:pic>
        <p:nvPicPr>
          <p:cNvPr id="4" name="Audio Recording Nov 6, 2021 at 11:03:27 PM" descr="Audio Recording Nov 6, 2021 at 11:03:27 PM">
            <a:hlinkClick r:id="" action="ppaction://media"/>
            <a:extLst>
              <a:ext uri="{FF2B5EF4-FFF2-40B4-BE49-F238E27FC236}">
                <a16:creationId xmlns:a16="http://schemas.microsoft.com/office/drawing/2014/main" id="{62760EB3-5A65-0C45-9FA6-94315B900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2381" y="3196492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5" name="Google Shape;11545;p39"/>
          <p:cNvSpPr txBox="1">
            <a:spLocks noGrp="1"/>
          </p:cNvSpPr>
          <p:nvPr>
            <p:ph type="title"/>
          </p:nvPr>
        </p:nvSpPr>
        <p:spPr>
          <a:xfrm>
            <a:off x="2787160" y="1433180"/>
            <a:ext cx="4053255" cy="2620073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sz="8200" dirty="0"/>
              <a:t>on</a:t>
            </a:r>
            <a:br>
              <a:rPr lang="en" dirty="0"/>
            </a:br>
            <a:endParaRPr dirty="0"/>
          </a:p>
        </p:txBody>
      </p:sp>
      <p:pic>
        <p:nvPicPr>
          <p:cNvPr id="6" name="Audio Recording Nov 6, 2021 at 11:03:40 PM" descr="Audio Recording Nov 6, 2021 at 11:03:40 PM">
            <a:hlinkClick r:id="" action="ppaction://media"/>
            <a:extLst>
              <a:ext uri="{FF2B5EF4-FFF2-40B4-BE49-F238E27FC236}">
                <a16:creationId xmlns:a16="http://schemas.microsoft.com/office/drawing/2014/main" id="{C668FA5E-C09A-F84A-A6CC-25A171E568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9340" y="3240453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4039D4-4F46-B54C-A418-954AD142EF6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699237" y="1433146"/>
            <a:ext cx="4352193" cy="2558562"/>
          </a:xfrm>
          <a:solidFill>
            <a:schemeClr val="accent4"/>
          </a:solidFill>
        </p:spPr>
        <p:txBody>
          <a:bodyPr/>
          <a:lstStyle/>
          <a:p>
            <a:br>
              <a:rPr lang="en-US" dirty="0"/>
            </a:br>
            <a:r>
              <a:rPr lang="en-US" sz="8200" dirty="0"/>
              <a:t>up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Audio Recording Nov 6, 2021 at 11:03:52 PM" descr="Audio Recording Nov 6, 2021 at 11:03:52 PM">
            <a:hlinkClick r:id="" action="ppaction://media"/>
            <a:extLst>
              <a:ext uri="{FF2B5EF4-FFF2-40B4-BE49-F238E27FC236}">
                <a16:creationId xmlns:a16="http://schemas.microsoft.com/office/drawing/2014/main" id="{A9EEFDAF-D144-C44B-A5F3-C89EDE5CC5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3135" y="3178908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honics Subject for Pre-K: Composition by Slidesgo">
  <a:themeElements>
    <a:clrScheme name="Simple Light">
      <a:dk1>
        <a:srgbClr val="000000"/>
      </a:dk1>
      <a:lt1>
        <a:srgbClr val="63432E"/>
      </a:lt1>
      <a:dk2>
        <a:srgbClr val="7F5C44"/>
      </a:dk2>
      <a:lt2>
        <a:srgbClr val="798765"/>
      </a:lt2>
      <a:accent1>
        <a:srgbClr val="B8C189"/>
      </a:accent1>
      <a:accent2>
        <a:srgbClr val="FF9509"/>
      </a:accent2>
      <a:accent3>
        <a:srgbClr val="F9B234"/>
      </a:accent3>
      <a:accent4>
        <a:srgbClr val="EC605F"/>
      </a:accent4>
      <a:accent5>
        <a:srgbClr val="FBCFAC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36</Words>
  <Application>Microsoft Macintosh PowerPoint</Application>
  <PresentationFormat>On-screen Show (16:9)</PresentationFormat>
  <Paragraphs>12</Paragraphs>
  <Slides>11</Slides>
  <Notes>11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Nunito</vt:lpstr>
      <vt:lpstr>Nunito Black</vt:lpstr>
      <vt:lpstr>Montserrat</vt:lpstr>
      <vt:lpstr>Bebas Neue</vt:lpstr>
      <vt:lpstr>Arial</vt:lpstr>
      <vt:lpstr>Phonics Subject for Pre-K: Composition by Slidesgo</vt:lpstr>
      <vt:lpstr>Kindergarten Sight Words </vt:lpstr>
      <vt:lpstr> dad  </vt:lpstr>
      <vt:lpstr> he </vt:lpstr>
      <vt:lpstr>in</vt:lpstr>
      <vt:lpstr>it</vt:lpstr>
      <vt:lpstr>  look  </vt:lpstr>
      <vt:lpstr> my  </vt:lpstr>
      <vt:lpstr> on </vt:lpstr>
      <vt:lpstr> up </vt:lpstr>
      <vt:lpstr> we  </vt:lpstr>
      <vt:lpstr>The End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Subject for Pre-K:  Composition</dc:title>
  <cp:lastModifiedBy>Evan Willis</cp:lastModifiedBy>
  <cp:revision>2</cp:revision>
  <dcterms:modified xsi:type="dcterms:W3CDTF">2021-11-07T03:11:19Z</dcterms:modified>
</cp:coreProperties>
</file>